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684" r:id="rId1"/>
  </p:sldMasterIdLst>
  <p:notesMasterIdLst>
    <p:notesMasterId r:id="rId57"/>
  </p:notesMasterIdLst>
  <p:sldIdLst>
    <p:sldId id="1534" r:id="rId2"/>
    <p:sldId id="340" r:id="rId3"/>
    <p:sldId id="315" r:id="rId4"/>
    <p:sldId id="1512" r:id="rId5"/>
    <p:sldId id="1466" r:id="rId6"/>
    <p:sldId id="2147472233" r:id="rId7"/>
    <p:sldId id="2147472235" r:id="rId8"/>
    <p:sldId id="320" r:id="rId9"/>
    <p:sldId id="2147472238" r:id="rId10"/>
    <p:sldId id="335" r:id="rId11"/>
    <p:sldId id="2147472232" r:id="rId12"/>
    <p:sldId id="328" r:id="rId13"/>
    <p:sldId id="1521" r:id="rId14"/>
    <p:sldId id="2147472243" r:id="rId15"/>
    <p:sldId id="2147472236" r:id="rId16"/>
    <p:sldId id="2147472237" r:id="rId17"/>
    <p:sldId id="347" r:id="rId18"/>
    <p:sldId id="344" r:id="rId19"/>
    <p:sldId id="2147472241" r:id="rId20"/>
    <p:sldId id="345" r:id="rId21"/>
    <p:sldId id="355" r:id="rId22"/>
    <p:sldId id="356" r:id="rId23"/>
    <p:sldId id="357" r:id="rId24"/>
    <p:sldId id="358" r:id="rId25"/>
    <p:sldId id="2147472239" r:id="rId26"/>
    <p:sldId id="2147472240" r:id="rId27"/>
    <p:sldId id="2147472231" r:id="rId28"/>
    <p:sldId id="1518" r:id="rId29"/>
    <p:sldId id="1608" r:id="rId30"/>
    <p:sldId id="1609" r:id="rId31"/>
    <p:sldId id="1522" r:id="rId32"/>
    <p:sldId id="1540" r:id="rId33"/>
    <p:sldId id="1523" r:id="rId34"/>
    <p:sldId id="1542" r:id="rId35"/>
    <p:sldId id="1530" r:id="rId36"/>
    <p:sldId id="366" r:id="rId37"/>
    <p:sldId id="1543" r:id="rId38"/>
    <p:sldId id="1531" r:id="rId39"/>
    <p:sldId id="1525" r:id="rId40"/>
    <p:sldId id="1544" r:id="rId41"/>
    <p:sldId id="1545" r:id="rId42"/>
    <p:sldId id="1546" r:id="rId43"/>
    <p:sldId id="1539" r:id="rId44"/>
    <p:sldId id="1547" r:id="rId45"/>
    <p:sldId id="1538" r:id="rId46"/>
    <p:sldId id="1529" r:id="rId47"/>
    <p:sldId id="380" r:id="rId48"/>
    <p:sldId id="352" r:id="rId49"/>
    <p:sldId id="1524" r:id="rId50"/>
    <p:sldId id="1526" r:id="rId51"/>
    <p:sldId id="1548" r:id="rId52"/>
    <p:sldId id="1527" r:id="rId53"/>
    <p:sldId id="2147472229" r:id="rId54"/>
    <p:sldId id="317" r:id="rId55"/>
    <p:sldId id="318" r:id="rId56"/>
  </p:sldIdLst>
  <p:sldSz cx="9906000" cy="6858000" type="A4"/>
  <p:notesSz cx="6797675" cy="9926638"/>
  <p:defaultTextStyle>
    <a:defPPr>
      <a:defRPr lang="en-US"/>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12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355C7B6-8351-4D34-FA06-94029B896C87}" name="大悟 細谷" initials="大細" userId="d1df2df22e413edf" providerId="Windows Liv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azuma" initials="a" lastIdx="18" clrIdx="0">
    <p:extLst>
      <p:ext uri="{19B8F6BF-5375-455C-9EA6-DF929625EA0E}">
        <p15:presenceInfo xmlns:p15="http://schemas.microsoft.com/office/powerpoint/2012/main" userId="azuma"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D5"/>
    <a:srgbClr val="FFFF97"/>
    <a:srgbClr val="F4FDD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F98C64F-F0B2-48F6-8796-5B9844972262}" v="127" dt="2025-04-08T04:24:29.920"/>
    <p1510:client id="{F1490F4B-F635-4992-BF96-B9EC0E78C69A}" v="38" dt="2025-04-07T12:24:32.104"/>
  </p1510:revLst>
</p1510:revInfo>
</file>

<file path=ppt/tableStyles.xml><?xml version="1.0" encoding="utf-8"?>
<a:tblStyleLst xmlns:a="http://schemas.openxmlformats.org/drawingml/2006/main" def="{5C22544A-7EE6-4342-B048-85BDC9FD1C3A}">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93" autoAdjust="0"/>
    <p:restoredTop sz="94190" autoAdjust="0"/>
  </p:normalViewPr>
  <p:slideViewPr>
    <p:cSldViewPr snapToGrid="0">
      <p:cViewPr varScale="1">
        <p:scale>
          <a:sx n="92" d="100"/>
          <a:sy n="92" d="100"/>
        </p:scale>
        <p:origin x="810" y="306"/>
      </p:cViewPr>
      <p:guideLst>
        <p:guide orient="horz" pos="2160"/>
        <p:guide pos="312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microsoft.com/office/2015/10/relationships/revisionInfo" Target="revisionInfo.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commentAuthors" Target="commentAuthors.xml"/><Relationship Id="rId5" Type="http://schemas.openxmlformats.org/officeDocument/2006/relationships/slide" Target="slides/slide4.xml"/><Relationship Id="rId61"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microsoft.com/office/2018/10/relationships/authors" Target="author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2CECAECB-4AE7-BA7B-36E4-D30D43C2CBB2}"/>
              </a:ext>
            </a:extLst>
          </p:cNvPr>
          <p:cNvSpPr>
            <a:spLocks noGrp="1"/>
          </p:cNvSpPr>
          <p:nvPr>
            <p:ph type="hdr" sz="quarter"/>
          </p:nvPr>
        </p:nvSpPr>
        <p:spPr>
          <a:xfrm>
            <a:off x="0" y="0"/>
            <a:ext cx="2946400" cy="498475"/>
          </a:xfrm>
          <a:prstGeom prst="rect">
            <a:avLst/>
          </a:prstGeom>
        </p:spPr>
        <p:txBody>
          <a:bodyPr vert="horz" lIns="92108" tIns="46054" rIns="92108" bIns="46054" rtlCol="0"/>
          <a:lstStyle>
            <a:lvl1pPr algn="l" eaLnBrk="1" fontAlgn="auto" hangingPunct="1">
              <a:spcBef>
                <a:spcPts val="0"/>
              </a:spcBef>
              <a:spcAft>
                <a:spcPts val="0"/>
              </a:spcAft>
              <a:defRPr sz="1200">
                <a:latin typeface="+mn-lt"/>
                <a:ea typeface="+mn-ea"/>
              </a:defRPr>
            </a:lvl1pPr>
          </a:lstStyle>
          <a:p>
            <a:pPr>
              <a:defRPr/>
            </a:pPr>
            <a:endParaRPr lang="ja-JP" altLang="en-US"/>
          </a:p>
        </p:txBody>
      </p:sp>
      <p:sp>
        <p:nvSpPr>
          <p:cNvPr id="3" name="日付プレースホルダー 2">
            <a:extLst>
              <a:ext uri="{FF2B5EF4-FFF2-40B4-BE49-F238E27FC236}">
                <a16:creationId xmlns:a16="http://schemas.microsoft.com/office/drawing/2014/main" id="{69E7E65E-6C27-2034-C0D1-71333882CDAF}"/>
              </a:ext>
            </a:extLst>
          </p:cNvPr>
          <p:cNvSpPr>
            <a:spLocks noGrp="1"/>
          </p:cNvSpPr>
          <p:nvPr>
            <p:ph type="dt" idx="1"/>
          </p:nvPr>
        </p:nvSpPr>
        <p:spPr>
          <a:xfrm>
            <a:off x="3849688" y="0"/>
            <a:ext cx="2946400" cy="498475"/>
          </a:xfrm>
          <a:prstGeom prst="rect">
            <a:avLst/>
          </a:prstGeom>
        </p:spPr>
        <p:txBody>
          <a:bodyPr vert="horz" lIns="92108" tIns="46054" rIns="92108" bIns="46054" rtlCol="0"/>
          <a:lstStyle>
            <a:lvl1pPr algn="r" eaLnBrk="1" fontAlgn="auto" hangingPunct="1">
              <a:spcBef>
                <a:spcPts val="0"/>
              </a:spcBef>
              <a:spcAft>
                <a:spcPts val="0"/>
              </a:spcAft>
              <a:defRPr sz="1200">
                <a:latin typeface="+mn-lt"/>
                <a:ea typeface="+mn-ea"/>
              </a:defRPr>
            </a:lvl1pPr>
          </a:lstStyle>
          <a:p>
            <a:pPr>
              <a:defRPr/>
            </a:pPr>
            <a:fld id="{CFF3BC0F-38BF-4384-8290-9F86AB58AE78}" type="datetimeFigureOut">
              <a:rPr lang="ja-JP" altLang="en-US"/>
              <a:pPr>
                <a:defRPr/>
              </a:pPr>
              <a:t>2025/4/12</a:t>
            </a:fld>
            <a:endParaRPr lang="ja-JP" altLang="en-US"/>
          </a:p>
        </p:txBody>
      </p:sp>
      <p:sp>
        <p:nvSpPr>
          <p:cNvPr id="4" name="スライド イメージ プレースホルダー 3">
            <a:extLst>
              <a:ext uri="{FF2B5EF4-FFF2-40B4-BE49-F238E27FC236}">
                <a16:creationId xmlns:a16="http://schemas.microsoft.com/office/drawing/2014/main" id="{045A3678-B1CB-C7DA-6862-ED02B5FE7307}"/>
              </a:ext>
            </a:extLst>
          </p:cNvPr>
          <p:cNvSpPr>
            <a:spLocks noGrp="1" noRot="1" noChangeAspect="1"/>
          </p:cNvSpPr>
          <p:nvPr>
            <p:ph type="sldImg" idx="2"/>
          </p:nvPr>
        </p:nvSpPr>
        <p:spPr>
          <a:xfrm>
            <a:off x="979488" y="1241425"/>
            <a:ext cx="4838700" cy="3349625"/>
          </a:xfrm>
          <a:prstGeom prst="rect">
            <a:avLst/>
          </a:prstGeom>
          <a:noFill/>
          <a:ln w="12700">
            <a:solidFill>
              <a:prstClr val="black"/>
            </a:solidFill>
          </a:ln>
        </p:spPr>
        <p:txBody>
          <a:bodyPr vert="horz" lIns="92108" tIns="46054" rIns="92108" bIns="46054" rtlCol="0" anchor="ctr"/>
          <a:lstStyle/>
          <a:p>
            <a:pPr lvl="0"/>
            <a:endParaRPr lang="ja-JP" altLang="en-US" noProof="0"/>
          </a:p>
        </p:txBody>
      </p:sp>
      <p:sp>
        <p:nvSpPr>
          <p:cNvPr id="5" name="ノート プレースホルダー 4">
            <a:extLst>
              <a:ext uri="{FF2B5EF4-FFF2-40B4-BE49-F238E27FC236}">
                <a16:creationId xmlns:a16="http://schemas.microsoft.com/office/drawing/2014/main" id="{BB9A5863-B134-0399-14E2-DCC1AAA09703}"/>
              </a:ext>
            </a:extLst>
          </p:cNvPr>
          <p:cNvSpPr>
            <a:spLocks noGrp="1"/>
          </p:cNvSpPr>
          <p:nvPr>
            <p:ph type="body" sz="quarter" idx="3"/>
          </p:nvPr>
        </p:nvSpPr>
        <p:spPr>
          <a:xfrm>
            <a:off x="679450" y="4776788"/>
            <a:ext cx="5438775" cy="3908425"/>
          </a:xfrm>
          <a:prstGeom prst="rect">
            <a:avLst/>
          </a:prstGeom>
        </p:spPr>
        <p:txBody>
          <a:bodyPr vert="horz" lIns="92108" tIns="46054" rIns="92108" bIns="46054" rtlCol="0"/>
          <a:lstStyle/>
          <a:p>
            <a:pPr lvl="0"/>
            <a:r>
              <a:rPr lang="ja-JP" altLang="en-US" noProof="0"/>
              <a:t>マスター テキストの書式設定</a:t>
            </a:r>
          </a:p>
          <a:p>
            <a:pPr lvl="1"/>
            <a:r>
              <a:rPr lang="ja-JP" altLang="en-US" noProof="0"/>
              <a:t>第 </a:t>
            </a:r>
            <a:r>
              <a:rPr lang="en-US" altLang="ja-JP" noProof="0"/>
              <a:t>2 </a:t>
            </a:r>
            <a:r>
              <a:rPr lang="ja-JP" altLang="en-US" noProof="0"/>
              <a:t>レベル</a:t>
            </a:r>
          </a:p>
          <a:p>
            <a:pPr lvl="2"/>
            <a:r>
              <a:rPr lang="ja-JP" altLang="en-US" noProof="0"/>
              <a:t>第 </a:t>
            </a:r>
            <a:r>
              <a:rPr lang="en-US" altLang="ja-JP" noProof="0"/>
              <a:t>3 </a:t>
            </a:r>
            <a:r>
              <a:rPr lang="ja-JP" altLang="en-US" noProof="0"/>
              <a:t>レベル</a:t>
            </a:r>
          </a:p>
          <a:p>
            <a:pPr lvl="3"/>
            <a:r>
              <a:rPr lang="ja-JP" altLang="en-US" noProof="0"/>
              <a:t>第 </a:t>
            </a:r>
            <a:r>
              <a:rPr lang="en-US" altLang="ja-JP" noProof="0"/>
              <a:t>4 </a:t>
            </a:r>
            <a:r>
              <a:rPr lang="ja-JP" altLang="en-US" noProof="0"/>
              <a:t>レベル</a:t>
            </a:r>
          </a:p>
          <a:p>
            <a:pPr lvl="4"/>
            <a:r>
              <a:rPr lang="ja-JP" altLang="en-US" noProof="0"/>
              <a:t>第 </a:t>
            </a:r>
            <a:r>
              <a:rPr lang="en-US" altLang="ja-JP" noProof="0"/>
              <a:t>5 </a:t>
            </a:r>
            <a:r>
              <a:rPr lang="ja-JP" altLang="en-US" noProof="0"/>
              <a:t>レベル</a:t>
            </a:r>
          </a:p>
        </p:txBody>
      </p:sp>
      <p:sp>
        <p:nvSpPr>
          <p:cNvPr id="6" name="フッター プレースホルダー 5">
            <a:extLst>
              <a:ext uri="{FF2B5EF4-FFF2-40B4-BE49-F238E27FC236}">
                <a16:creationId xmlns:a16="http://schemas.microsoft.com/office/drawing/2014/main" id="{42618A7D-77D3-71C8-CD86-E853075A9E83}"/>
              </a:ext>
            </a:extLst>
          </p:cNvPr>
          <p:cNvSpPr>
            <a:spLocks noGrp="1"/>
          </p:cNvSpPr>
          <p:nvPr>
            <p:ph type="ftr" sz="quarter" idx="4"/>
          </p:nvPr>
        </p:nvSpPr>
        <p:spPr>
          <a:xfrm>
            <a:off x="0" y="9428163"/>
            <a:ext cx="2946400" cy="498475"/>
          </a:xfrm>
          <a:prstGeom prst="rect">
            <a:avLst/>
          </a:prstGeom>
        </p:spPr>
        <p:txBody>
          <a:bodyPr vert="horz" lIns="92108" tIns="46054" rIns="92108" bIns="46054" rtlCol="0" anchor="b"/>
          <a:lstStyle>
            <a:lvl1pPr algn="l" eaLnBrk="1" fontAlgn="auto" hangingPunct="1">
              <a:spcBef>
                <a:spcPts val="0"/>
              </a:spcBef>
              <a:spcAft>
                <a:spcPts val="0"/>
              </a:spcAft>
              <a:defRPr sz="1200">
                <a:latin typeface="+mn-lt"/>
                <a:ea typeface="+mn-ea"/>
              </a:defRPr>
            </a:lvl1pPr>
          </a:lstStyle>
          <a:p>
            <a:pPr>
              <a:defRPr/>
            </a:pPr>
            <a:endParaRPr lang="ja-JP" altLang="en-US"/>
          </a:p>
        </p:txBody>
      </p:sp>
      <p:sp>
        <p:nvSpPr>
          <p:cNvPr id="7" name="スライド番号プレースホルダー 6">
            <a:extLst>
              <a:ext uri="{FF2B5EF4-FFF2-40B4-BE49-F238E27FC236}">
                <a16:creationId xmlns:a16="http://schemas.microsoft.com/office/drawing/2014/main" id="{95C4D510-EBD5-872C-4634-C717199007BC}"/>
              </a:ext>
            </a:extLst>
          </p:cNvPr>
          <p:cNvSpPr>
            <a:spLocks noGrp="1"/>
          </p:cNvSpPr>
          <p:nvPr>
            <p:ph type="sldNum" sz="quarter" idx="5"/>
          </p:nvPr>
        </p:nvSpPr>
        <p:spPr>
          <a:xfrm>
            <a:off x="3849688" y="9428163"/>
            <a:ext cx="2946400" cy="498475"/>
          </a:xfrm>
          <a:prstGeom prst="rect">
            <a:avLst/>
          </a:prstGeom>
        </p:spPr>
        <p:txBody>
          <a:bodyPr vert="horz" wrap="square" lIns="92108" tIns="46054" rIns="92108" bIns="46054" numCol="1" anchor="b" anchorCtr="0" compatLnSpc="1">
            <a:prstTxWarp prst="textNoShape">
              <a:avLst/>
            </a:prstTxWarp>
          </a:bodyPr>
          <a:lstStyle>
            <a:lvl1pPr algn="r" eaLnBrk="1" hangingPunct="1">
              <a:defRPr sz="1200">
                <a:latin typeface="游ゴシック" panose="020B0400000000000000" pitchFamily="50" charset="-128"/>
                <a:ea typeface="游ゴシック" panose="020B0400000000000000" pitchFamily="50" charset="-128"/>
              </a:defRPr>
            </a:lvl1pPr>
          </a:lstStyle>
          <a:p>
            <a:pPr>
              <a:defRPr/>
            </a:pPr>
            <a:fld id="{E213CF56-9A4E-43E4-BACD-89ECAD420B0F}" type="slidenum">
              <a:rPr lang="ja-JP" altLang="en-US"/>
              <a:pPr>
                <a:defRPr/>
              </a:pPr>
              <a:t>‹#›</a:t>
            </a:fld>
            <a:endParaRPr lang="ja-JP"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mn-lt"/>
        <a:ea typeface="+mn-ea"/>
        <a:cs typeface="+mn-cs"/>
      </a:defRPr>
    </a:lvl1pPr>
    <a:lvl2pPr marL="457200" algn="l" rtl="0" eaLnBrk="0" fontAlgn="base" hangingPunct="0">
      <a:spcBef>
        <a:spcPct val="30000"/>
      </a:spcBef>
      <a:spcAft>
        <a:spcPct val="0"/>
      </a:spcAft>
      <a:defRPr kumimoji="1" sz="1200" kern="1200">
        <a:solidFill>
          <a:schemeClr val="tx1"/>
        </a:solidFill>
        <a:latin typeface="+mn-lt"/>
        <a:ea typeface="+mn-ea"/>
        <a:cs typeface="+mn-cs"/>
      </a:defRPr>
    </a:lvl2pPr>
    <a:lvl3pPr marL="914400" algn="l" rtl="0" eaLnBrk="0" fontAlgn="base" hangingPunct="0">
      <a:spcBef>
        <a:spcPct val="30000"/>
      </a:spcBef>
      <a:spcAft>
        <a:spcPct val="0"/>
      </a:spcAft>
      <a:defRPr kumimoji="1" sz="1200" kern="1200">
        <a:solidFill>
          <a:schemeClr val="tx1"/>
        </a:solidFill>
        <a:latin typeface="+mn-lt"/>
        <a:ea typeface="+mn-ea"/>
        <a:cs typeface="+mn-cs"/>
      </a:defRPr>
    </a:lvl3pPr>
    <a:lvl4pPr marL="1371600" algn="l" rtl="0" eaLnBrk="0" fontAlgn="base" hangingPunct="0">
      <a:spcBef>
        <a:spcPct val="30000"/>
      </a:spcBef>
      <a:spcAft>
        <a:spcPct val="0"/>
      </a:spcAft>
      <a:defRPr kumimoji="1" sz="1200" kern="1200">
        <a:solidFill>
          <a:schemeClr val="tx1"/>
        </a:solidFill>
        <a:latin typeface="+mn-lt"/>
        <a:ea typeface="+mn-ea"/>
        <a:cs typeface="+mn-cs"/>
      </a:defRPr>
    </a:lvl4pPr>
    <a:lvl5pPr marL="1828800" algn="l" rtl="0" eaLnBrk="0" fontAlgn="base" hangingPunct="0">
      <a:spcBef>
        <a:spcPct val="30000"/>
      </a:spcBef>
      <a:spcAft>
        <a:spcPct val="0"/>
      </a:spcAft>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BF47EE-750E-2C8E-A7DE-5EEB38E885E4}"/>
            </a:ext>
          </a:extLst>
        </p:cNvPr>
        <p:cNvGrpSpPr/>
        <p:nvPr/>
      </p:nvGrpSpPr>
      <p:grpSpPr>
        <a:xfrm>
          <a:off x="0" y="0"/>
          <a:ext cx="0" cy="0"/>
          <a:chOff x="0" y="0"/>
          <a:chExt cx="0" cy="0"/>
        </a:xfrm>
      </p:grpSpPr>
      <p:sp>
        <p:nvSpPr>
          <p:cNvPr id="21506" name="スライド イメージ プレースホルダー 1">
            <a:extLst>
              <a:ext uri="{FF2B5EF4-FFF2-40B4-BE49-F238E27FC236}">
                <a16:creationId xmlns:a16="http://schemas.microsoft.com/office/drawing/2014/main" id="{48F905AD-7CE0-CE10-7F55-A856786F82A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ノート プレースホルダー 2">
            <a:extLst>
              <a:ext uri="{FF2B5EF4-FFF2-40B4-BE49-F238E27FC236}">
                <a16:creationId xmlns:a16="http://schemas.microsoft.com/office/drawing/2014/main" id="{3A1AF79C-7A3F-286D-4097-8343B94A7E0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13"/>
              </a:spcBef>
            </a:pPr>
            <a:endParaRPr lang="ja-JP" altLang="en-US"/>
          </a:p>
        </p:txBody>
      </p:sp>
      <p:sp>
        <p:nvSpPr>
          <p:cNvPr id="21508" name="スライド番号プレースホルダー 3">
            <a:extLst>
              <a:ext uri="{FF2B5EF4-FFF2-40B4-BE49-F238E27FC236}">
                <a16:creationId xmlns:a16="http://schemas.microsoft.com/office/drawing/2014/main" id="{C1BD1419-02B6-9823-BAB3-AA624D4E2B6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游ゴシック" panose="020B0400000000000000" pitchFamily="50" charset="-128"/>
              </a:defRPr>
            </a:lvl1pPr>
            <a:lvl2pPr marL="747713" indent="-287338">
              <a:spcBef>
                <a:spcPct val="30000"/>
              </a:spcBef>
              <a:defRPr kumimoji="1" sz="1200">
                <a:solidFill>
                  <a:schemeClr val="tx1"/>
                </a:solidFill>
                <a:latin typeface="游ゴシック" panose="020B0400000000000000" pitchFamily="50" charset="-128"/>
              </a:defRPr>
            </a:lvl2pPr>
            <a:lvl3pPr marL="1150938" indent="-230188">
              <a:spcBef>
                <a:spcPct val="30000"/>
              </a:spcBef>
              <a:defRPr kumimoji="1" sz="1200">
                <a:solidFill>
                  <a:schemeClr val="tx1"/>
                </a:solidFill>
                <a:latin typeface="游ゴシック" panose="020B0400000000000000" pitchFamily="50" charset="-128"/>
              </a:defRPr>
            </a:lvl3pPr>
            <a:lvl4pPr marL="1611313" indent="-230188">
              <a:spcBef>
                <a:spcPct val="30000"/>
              </a:spcBef>
              <a:defRPr kumimoji="1" sz="1200">
                <a:solidFill>
                  <a:schemeClr val="tx1"/>
                </a:solidFill>
                <a:latin typeface="游ゴシック" panose="020B0400000000000000" pitchFamily="50" charset="-128"/>
              </a:defRPr>
            </a:lvl4pPr>
            <a:lvl5pPr marL="2071688" indent="-230188">
              <a:spcBef>
                <a:spcPct val="30000"/>
              </a:spcBef>
              <a:defRPr kumimoji="1" sz="1200">
                <a:solidFill>
                  <a:schemeClr val="tx1"/>
                </a:solidFill>
                <a:latin typeface="游ゴシック" panose="020B0400000000000000" pitchFamily="50" charset="-128"/>
              </a:defRPr>
            </a:lvl5pPr>
            <a:lvl6pPr marL="25288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6pPr>
            <a:lvl7pPr marL="29860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7pPr>
            <a:lvl8pPr marL="34432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8pPr>
            <a:lvl9pPr marL="39004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9pPr>
          </a:lstStyle>
          <a:p>
            <a:pPr>
              <a:spcBef>
                <a:spcPct val="0"/>
              </a:spcBef>
            </a:pPr>
            <a:fld id="{C8CE0A2B-D000-4341-B81F-BC541CE18F88}" type="slidenum">
              <a:rPr lang="ja-JP" altLang="en-US" smtClean="0">
                <a:solidFill>
                  <a:srgbClr val="000000"/>
                </a:solidFill>
              </a:rPr>
              <a:pPr>
                <a:spcBef>
                  <a:spcPct val="0"/>
                </a:spcBef>
              </a:pPr>
              <a:t>0</a:t>
            </a:fld>
            <a:endParaRPr lang="ja-JP" altLang="en-US">
              <a:solidFill>
                <a:srgbClr val="000000"/>
              </a:solidFill>
            </a:endParaRPr>
          </a:p>
        </p:txBody>
      </p:sp>
    </p:spTree>
    <p:extLst>
      <p:ext uri="{BB962C8B-B14F-4D97-AF65-F5344CB8AC3E}">
        <p14:creationId xmlns:p14="http://schemas.microsoft.com/office/powerpoint/2010/main" val="7306841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スライド イメージ プレースホルダー 1">
            <a:extLst>
              <a:ext uri="{FF2B5EF4-FFF2-40B4-BE49-F238E27FC236}">
                <a16:creationId xmlns:a16="http://schemas.microsoft.com/office/drawing/2014/main" id="{2F63B66D-EB7F-001E-9988-F58E5C398C1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9875" name="ノート プレースホルダー 2">
            <a:extLst>
              <a:ext uri="{FF2B5EF4-FFF2-40B4-BE49-F238E27FC236}">
                <a16:creationId xmlns:a16="http://schemas.microsoft.com/office/drawing/2014/main" id="{684A3EE9-96C7-A929-41AA-D09D749595F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ja-JP" altLang="en-US"/>
          </a:p>
        </p:txBody>
      </p:sp>
      <p:sp>
        <p:nvSpPr>
          <p:cNvPr id="4" name="スライド番号プレースホルダー 3">
            <a:extLst>
              <a:ext uri="{FF2B5EF4-FFF2-40B4-BE49-F238E27FC236}">
                <a16:creationId xmlns:a16="http://schemas.microsoft.com/office/drawing/2014/main" id="{2D88B0D0-A1F7-4C8C-8779-B3AE45976173}"/>
              </a:ext>
            </a:extLst>
          </p:cNvPr>
          <p:cNvSpPr>
            <a:spLocks noGrp="1"/>
          </p:cNvSpPr>
          <p:nvPr>
            <p:ph type="sldNum" sz="quarter" idx="5"/>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fld id="{76CB0E2A-2DB3-421E-8793-F0A352CA8361}" type="slidenum">
              <a:rPr lang="ja-JP" altLang="en-US">
                <a:latin typeface="游ゴシック" panose="020B0400000000000000" pitchFamily="50" charset="-128"/>
              </a:rPr>
              <a:pPr/>
              <a:t>9</a:t>
            </a:fld>
            <a:endParaRPr lang="ja-JP" altLang="en-US">
              <a:latin typeface="游ゴシック" panose="020B0400000000000000" pitchFamily="50" charset="-128"/>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スライド イメージ プレースホルダー 1">
            <a:extLst>
              <a:ext uri="{FF2B5EF4-FFF2-40B4-BE49-F238E27FC236}">
                <a16:creationId xmlns:a16="http://schemas.microsoft.com/office/drawing/2014/main" id="{CD57D58F-44F1-7B74-1E5D-603A6FC8108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23" name="ノート プレースホルダー 2">
            <a:extLst>
              <a:ext uri="{FF2B5EF4-FFF2-40B4-BE49-F238E27FC236}">
                <a16:creationId xmlns:a16="http://schemas.microsoft.com/office/drawing/2014/main" id="{9068DCE8-0795-53C7-D32C-735615D739B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ja-JP" altLang="en-US"/>
          </a:p>
        </p:txBody>
      </p:sp>
      <p:sp>
        <p:nvSpPr>
          <p:cNvPr id="4" name="スライド番号プレースホルダー 3">
            <a:extLst>
              <a:ext uri="{FF2B5EF4-FFF2-40B4-BE49-F238E27FC236}">
                <a16:creationId xmlns:a16="http://schemas.microsoft.com/office/drawing/2014/main" id="{E0F7D964-86A7-4618-A22C-DA7D0A37ACD3}"/>
              </a:ext>
            </a:extLst>
          </p:cNvPr>
          <p:cNvSpPr>
            <a:spLocks noGrp="1"/>
          </p:cNvSpPr>
          <p:nvPr>
            <p:ph type="sldNum" sz="quarter" idx="5"/>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fld id="{88D36348-A0D4-4A62-A8B1-7690E66DB936}" type="slidenum">
              <a:rPr lang="ja-JP" altLang="en-US">
                <a:latin typeface="游ゴシック" panose="020B0400000000000000" pitchFamily="50" charset="-128"/>
              </a:rPr>
              <a:pPr/>
              <a:t>10</a:t>
            </a:fld>
            <a:endParaRPr lang="ja-JP" altLang="en-US">
              <a:latin typeface="游ゴシック" panose="020B0400000000000000" pitchFamily="50" charset="-128"/>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スライド イメージ プレースホルダー 1">
            <a:extLst>
              <a:ext uri="{FF2B5EF4-FFF2-40B4-BE49-F238E27FC236}">
                <a16:creationId xmlns:a16="http://schemas.microsoft.com/office/drawing/2014/main" id="{AAAD4936-5F20-FD8B-A6BA-48582A73285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3971" name="ノート プレースホルダー 2">
            <a:extLst>
              <a:ext uri="{FF2B5EF4-FFF2-40B4-BE49-F238E27FC236}">
                <a16:creationId xmlns:a16="http://schemas.microsoft.com/office/drawing/2014/main" id="{A9A028A5-5F64-3664-D76B-C99A5D2A2E1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ja-JP" altLang="en-US"/>
          </a:p>
        </p:txBody>
      </p:sp>
      <p:sp>
        <p:nvSpPr>
          <p:cNvPr id="4" name="スライド番号プレースホルダー 3">
            <a:extLst>
              <a:ext uri="{FF2B5EF4-FFF2-40B4-BE49-F238E27FC236}">
                <a16:creationId xmlns:a16="http://schemas.microsoft.com/office/drawing/2014/main" id="{EBA07A24-7670-4268-9E8A-798EFA27641F}"/>
              </a:ext>
            </a:extLst>
          </p:cNvPr>
          <p:cNvSpPr>
            <a:spLocks noGrp="1"/>
          </p:cNvSpPr>
          <p:nvPr>
            <p:ph type="sldNum" sz="quarter" idx="5"/>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fld id="{F38884DA-E989-4692-BDBF-BDBBF412BBF3}" type="slidenum">
              <a:rPr lang="ja-JP" altLang="en-US">
                <a:latin typeface="游ゴシック" panose="020B0400000000000000" pitchFamily="50" charset="-128"/>
              </a:rPr>
              <a:pPr/>
              <a:t>11</a:t>
            </a:fld>
            <a:endParaRPr lang="ja-JP" altLang="en-US">
              <a:latin typeface="游ゴシック" panose="020B0400000000000000" pitchFamily="50" charset="-128"/>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567A7D-063F-D034-2E52-95FBB61D8842}"/>
            </a:ext>
          </a:extLst>
        </p:cNvPr>
        <p:cNvGrpSpPr/>
        <p:nvPr/>
      </p:nvGrpSpPr>
      <p:grpSpPr>
        <a:xfrm>
          <a:off x="0" y="0"/>
          <a:ext cx="0" cy="0"/>
          <a:chOff x="0" y="0"/>
          <a:chExt cx="0" cy="0"/>
        </a:xfrm>
      </p:grpSpPr>
      <p:sp>
        <p:nvSpPr>
          <p:cNvPr id="20482" name="スライド イメージ プレースホルダー 1">
            <a:extLst>
              <a:ext uri="{FF2B5EF4-FFF2-40B4-BE49-F238E27FC236}">
                <a16:creationId xmlns:a16="http://schemas.microsoft.com/office/drawing/2014/main" id="{003E90D9-7B92-AE06-5B78-AB3274F9B36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ノート プレースホルダー 2">
            <a:extLst>
              <a:ext uri="{FF2B5EF4-FFF2-40B4-BE49-F238E27FC236}">
                <a16:creationId xmlns:a16="http://schemas.microsoft.com/office/drawing/2014/main" id="{D2B86AA1-9EC3-DCD2-B570-ABF17AA5B5FD}"/>
              </a:ext>
            </a:extLst>
          </p:cNvPr>
          <p:cNvSpPr>
            <a:spLocks noGrp="1"/>
          </p:cNvSpPr>
          <p:nvPr>
            <p:ph type="body" idx="1"/>
          </p:nvPr>
        </p:nvSpPr>
        <p:spPr/>
        <p:txBody>
          <a:bodyPr/>
          <a:lstStyle/>
          <a:p>
            <a:pPr>
              <a:defRPr/>
            </a:pPr>
            <a:endParaRPr lang="ja-JP" altLang="en-US" sz="1100" dirty="0"/>
          </a:p>
        </p:txBody>
      </p:sp>
      <p:sp>
        <p:nvSpPr>
          <p:cNvPr id="20484" name="スライド番号プレースホルダー 3">
            <a:extLst>
              <a:ext uri="{FF2B5EF4-FFF2-40B4-BE49-F238E27FC236}">
                <a16:creationId xmlns:a16="http://schemas.microsoft.com/office/drawing/2014/main" id="{2EFA24B5-39B9-F85B-5135-23F82ADA96E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830" indent="-285704">
              <a:defRPr>
                <a:solidFill>
                  <a:schemeClr val="tx1"/>
                </a:solidFill>
                <a:latin typeface="Calibri" panose="020F0502020204030204" pitchFamily="34" charset="0"/>
              </a:defRPr>
            </a:lvl2pPr>
            <a:lvl3pPr marL="1142816" indent="-228563">
              <a:defRPr>
                <a:solidFill>
                  <a:schemeClr val="tx1"/>
                </a:solidFill>
                <a:latin typeface="Calibri" panose="020F0502020204030204" pitchFamily="34" charset="0"/>
              </a:defRPr>
            </a:lvl3pPr>
            <a:lvl4pPr marL="1599942" indent="-228563">
              <a:defRPr>
                <a:solidFill>
                  <a:schemeClr val="tx1"/>
                </a:solidFill>
                <a:latin typeface="Calibri" panose="020F0502020204030204" pitchFamily="34" charset="0"/>
              </a:defRPr>
            </a:lvl4pPr>
            <a:lvl5pPr marL="2057069" indent="-228563">
              <a:defRPr>
                <a:solidFill>
                  <a:schemeClr val="tx1"/>
                </a:solidFill>
                <a:latin typeface="Calibri" panose="020F0502020204030204" pitchFamily="34" charset="0"/>
              </a:defRPr>
            </a:lvl5pPr>
            <a:lvl6pPr marL="2514194" indent="-228563" defTabSz="457126" eaLnBrk="0" fontAlgn="base" hangingPunct="0">
              <a:spcBef>
                <a:spcPct val="0"/>
              </a:spcBef>
              <a:spcAft>
                <a:spcPct val="0"/>
              </a:spcAft>
              <a:defRPr>
                <a:solidFill>
                  <a:schemeClr val="tx1"/>
                </a:solidFill>
                <a:latin typeface="Calibri" panose="020F0502020204030204" pitchFamily="34" charset="0"/>
              </a:defRPr>
            </a:lvl6pPr>
            <a:lvl7pPr marL="2971321" indent="-228563" defTabSz="457126" eaLnBrk="0" fontAlgn="base" hangingPunct="0">
              <a:spcBef>
                <a:spcPct val="0"/>
              </a:spcBef>
              <a:spcAft>
                <a:spcPct val="0"/>
              </a:spcAft>
              <a:defRPr>
                <a:solidFill>
                  <a:schemeClr val="tx1"/>
                </a:solidFill>
                <a:latin typeface="Calibri" panose="020F0502020204030204" pitchFamily="34" charset="0"/>
              </a:defRPr>
            </a:lvl7pPr>
            <a:lvl8pPr marL="3428447" indent="-228563" defTabSz="457126" eaLnBrk="0" fontAlgn="base" hangingPunct="0">
              <a:spcBef>
                <a:spcPct val="0"/>
              </a:spcBef>
              <a:spcAft>
                <a:spcPct val="0"/>
              </a:spcAft>
              <a:defRPr>
                <a:solidFill>
                  <a:schemeClr val="tx1"/>
                </a:solidFill>
                <a:latin typeface="Calibri" panose="020F0502020204030204" pitchFamily="34" charset="0"/>
              </a:defRPr>
            </a:lvl8pPr>
            <a:lvl9pPr marL="3885574" indent="-228563" defTabSz="457126" eaLnBrk="0" fontAlgn="base" hangingPunct="0">
              <a:spcBef>
                <a:spcPct val="0"/>
              </a:spcBef>
              <a:spcAft>
                <a:spcPct val="0"/>
              </a:spcAft>
              <a:defRPr>
                <a:solidFill>
                  <a:schemeClr val="tx1"/>
                </a:solidFill>
                <a:latin typeface="Calibri" panose="020F0502020204030204" pitchFamily="34" charset="0"/>
              </a:defRPr>
            </a:lvl9pPr>
          </a:lstStyle>
          <a:p>
            <a:fld id="{6C311C98-8776-4814-9D0A-FDF2EF0AF0FD}" type="slidenum">
              <a:rPr lang="ja-JP" altLang="en-US" smtClean="0">
                <a:latin typeface="游ゴシック" panose="020B0400000000000000" pitchFamily="50" charset="-128"/>
              </a:rPr>
              <a:pPr/>
              <a:t>12</a:t>
            </a:fld>
            <a:endParaRPr lang="ja-JP" altLang="en-US">
              <a:latin typeface="游ゴシック" panose="020B0400000000000000" pitchFamily="50" charset="-128"/>
            </a:endParaRPr>
          </a:p>
        </p:txBody>
      </p:sp>
    </p:spTree>
    <p:extLst>
      <p:ext uri="{BB962C8B-B14F-4D97-AF65-F5344CB8AC3E}">
        <p14:creationId xmlns:p14="http://schemas.microsoft.com/office/powerpoint/2010/main" val="18239573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BBFEF1-90A1-D2F4-5F86-A8F285268FEC}"/>
            </a:ext>
          </a:extLst>
        </p:cNvPr>
        <p:cNvGrpSpPr/>
        <p:nvPr/>
      </p:nvGrpSpPr>
      <p:grpSpPr>
        <a:xfrm>
          <a:off x="0" y="0"/>
          <a:ext cx="0" cy="0"/>
          <a:chOff x="0" y="0"/>
          <a:chExt cx="0" cy="0"/>
        </a:xfrm>
      </p:grpSpPr>
      <p:sp>
        <p:nvSpPr>
          <p:cNvPr id="27650" name="スライド イメージ プレースホルダー 1">
            <a:extLst>
              <a:ext uri="{FF2B5EF4-FFF2-40B4-BE49-F238E27FC236}">
                <a16:creationId xmlns:a16="http://schemas.microsoft.com/office/drawing/2014/main" id="{50319D76-CD87-701C-DEA3-EACFF399157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ノート プレースホルダー 2">
            <a:extLst>
              <a:ext uri="{FF2B5EF4-FFF2-40B4-BE49-F238E27FC236}">
                <a16:creationId xmlns:a16="http://schemas.microsoft.com/office/drawing/2014/main" id="{CB69CA4C-B46E-4F6E-7638-254917628DD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13"/>
              </a:spcBef>
            </a:pPr>
            <a:endParaRPr lang="ja-JP" altLang="en-US"/>
          </a:p>
        </p:txBody>
      </p:sp>
      <p:sp>
        <p:nvSpPr>
          <p:cNvPr id="27652" name="スライド番号プレースホルダー 3">
            <a:extLst>
              <a:ext uri="{FF2B5EF4-FFF2-40B4-BE49-F238E27FC236}">
                <a16:creationId xmlns:a16="http://schemas.microsoft.com/office/drawing/2014/main" id="{ED0D4DC7-5AF7-23CA-771A-F23A9C4DEEF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游ゴシック" panose="020B0400000000000000" pitchFamily="50" charset="-128"/>
              </a:defRPr>
            </a:lvl1pPr>
            <a:lvl2pPr marL="747713" indent="-287338">
              <a:spcBef>
                <a:spcPct val="30000"/>
              </a:spcBef>
              <a:defRPr kumimoji="1" sz="1200">
                <a:solidFill>
                  <a:schemeClr val="tx1"/>
                </a:solidFill>
                <a:latin typeface="游ゴシック" panose="020B0400000000000000" pitchFamily="50" charset="-128"/>
              </a:defRPr>
            </a:lvl2pPr>
            <a:lvl3pPr marL="1150938" indent="-230188">
              <a:spcBef>
                <a:spcPct val="30000"/>
              </a:spcBef>
              <a:defRPr kumimoji="1" sz="1200">
                <a:solidFill>
                  <a:schemeClr val="tx1"/>
                </a:solidFill>
                <a:latin typeface="游ゴシック" panose="020B0400000000000000" pitchFamily="50" charset="-128"/>
              </a:defRPr>
            </a:lvl3pPr>
            <a:lvl4pPr marL="1611313" indent="-230188">
              <a:spcBef>
                <a:spcPct val="30000"/>
              </a:spcBef>
              <a:defRPr kumimoji="1" sz="1200">
                <a:solidFill>
                  <a:schemeClr val="tx1"/>
                </a:solidFill>
                <a:latin typeface="游ゴシック" panose="020B0400000000000000" pitchFamily="50" charset="-128"/>
              </a:defRPr>
            </a:lvl4pPr>
            <a:lvl5pPr marL="2071688" indent="-230188">
              <a:spcBef>
                <a:spcPct val="30000"/>
              </a:spcBef>
              <a:defRPr kumimoji="1" sz="1200">
                <a:solidFill>
                  <a:schemeClr val="tx1"/>
                </a:solidFill>
                <a:latin typeface="游ゴシック" panose="020B0400000000000000" pitchFamily="50" charset="-128"/>
              </a:defRPr>
            </a:lvl5pPr>
            <a:lvl6pPr marL="25288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6pPr>
            <a:lvl7pPr marL="29860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7pPr>
            <a:lvl8pPr marL="34432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8pPr>
            <a:lvl9pPr marL="39004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9pPr>
          </a:lstStyle>
          <a:p>
            <a:pPr>
              <a:spcBef>
                <a:spcPct val="0"/>
              </a:spcBef>
            </a:pPr>
            <a:fld id="{0FA09E5D-4A65-46FA-9106-DD44118B5C82}" type="slidenum">
              <a:rPr lang="ja-JP" altLang="en-US" smtClean="0">
                <a:solidFill>
                  <a:srgbClr val="000000"/>
                </a:solidFill>
              </a:rPr>
              <a:pPr>
                <a:spcBef>
                  <a:spcPct val="0"/>
                </a:spcBef>
              </a:pPr>
              <a:t>13</a:t>
            </a:fld>
            <a:endParaRPr lang="ja-JP" altLang="en-US">
              <a:solidFill>
                <a:srgbClr val="000000"/>
              </a:solidFill>
            </a:endParaRPr>
          </a:p>
        </p:txBody>
      </p:sp>
    </p:spTree>
    <p:extLst>
      <p:ext uri="{BB962C8B-B14F-4D97-AF65-F5344CB8AC3E}">
        <p14:creationId xmlns:p14="http://schemas.microsoft.com/office/powerpoint/2010/main" val="26479431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018405-004E-D1A0-58AB-E428BA706143}"/>
            </a:ext>
          </a:extLst>
        </p:cNvPr>
        <p:cNvGrpSpPr/>
        <p:nvPr/>
      </p:nvGrpSpPr>
      <p:grpSpPr>
        <a:xfrm>
          <a:off x="0" y="0"/>
          <a:ext cx="0" cy="0"/>
          <a:chOff x="0" y="0"/>
          <a:chExt cx="0" cy="0"/>
        </a:xfrm>
      </p:grpSpPr>
      <p:sp>
        <p:nvSpPr>
          <p:cNvPr id="27650" name="スライド イメージ プレースホルダー 1">
            <a:extLst>
              <a:ext uri="{FF2B5EF4-FFF2-40B4-BE49-F238E27FC236}">
                <a16:creationId xmlns:a16="http://schemas.microsoft.com/office/drawing/2014/main" id="{10BBF5F7-63B1-4DD3-C7B4-B8B56C2899F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ノート プレースホルダー 2">
            <a:extLst>
              <a:ext uri="{FF2B5EF4-FFF2-40B4-BE49-F238E27FC236}">
                <a16:creationId xmlns:a16="http://schemas.microsoft.com/office/drawing/2014/main" id="{79B1AFB2-5722-5C3F-CF2A-5D1C497B38A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13"/>
              </a:spcBef>
            </a:pPr>
            <a:endParaRPr lang="ja-JP" altLang="en-US"/>
          </a:p>
        </p:txBody>
      </p:sp>
      <p:sp>
        <p:nvSpPr>
          <p:cNvPr id="27652" name="スライド番号プレースホルダー 3">
            <a:extLst>
              <a:ext uri="{FF2B5EF4-FFF2-40B4-BE49-F238E27FC236}">
                <a16:creationId xmlns:a16="http://schemas.microsoft.com/office/drawing/2014/main" id="{6315D409-41FE-FEBC-62F2-2EC5FD129CE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游ゴシック" panose="020B0400000000000000" pitchFamily="50" charset="-128"/>
              </a:defRPr>
            </a:lvl1pPr>
            <a:lvl2pPr marL="747713" indent="-287338">
              <a:spcBef>
                <a:spcPct val="30000"/>
              </a:spcBef>
              <a:defRPr kumimoji="1" sz="1200">
                <a:solidFill>
                  <a:schemeClr val="tx1"/>
                </a:solidFill>
                <a:latin typeface="游ゴシック" panose="020B0400000000000000" pitchFamily="50" charset="-128"/>
              </a:defRPr>
            </a:lvl2pPr>
            <a:lvl3pPr marL="1150938" indent="-230188">
              <a:spcBef>
                <a:spcPct val="30000"/>
              </a:spcBef>
              <a:defRPr kumimoji="1" sz="1200">
                <a:solidFill>
                  <a:schemeClr val="tx1"/>
                </a:solidFill>
                <a:latin typeface="游ゴシック" panose="020B0400000000000000" pitchFamily="50" charset="-128"/>
              </a:defRPr>
            </a:lvl3pPr>
            <a:lvl4pPr marL="1611313" indent="-230188">
              <a:spcBef>
                <a:spcPct val="30000"/>
              </a:spcBef>
              <a:defRPr kumimoji="1" sz="1200">
                <a:solidFill>
                  <a:schemeClr val="tx1"/>
                </a:solidFill>
                <a:latin typeface="游ゴシック" panose="020B0400000000000000" pitchFamily="50" charset="-128"/>
              </a:defRPr>
            </a:lvl4pPr>
            <a:lvl5pPr marL="2071688" indent="-230188">
              <a:spcBef>
                <a:spcPct val="30000"/>
              </a:spcBef>
              <a:defRPr kumimoji="1" sz="1200">
                <a:solidFill>
                  <a:schemeClr val="tx1"/>
                </a:solidFill>
                <a:latin typeface="游ゴシック" panose="020B0400000000000000" pitchFamily="50" charset="-128"/>
              </a:defRPr>
            </a:lvl5pPr>
            <a:lvl6pPr marL="25288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6pPr>
            <a:lvl7pPr marL="29860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7pPr>
            <a:lvl8pPr marL="34432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8pPr>
            <a:lvl9pPr marL="39004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9pPr>
          </a:lstStyle>
          <a:p>
            <a:pPr>
              <a:spcBef>
                <a:spcPct val="0"/>
              </a:spcBef>
            </a:pPr>
            <a:fld id="{0FA09E5D-4A65-46FA-9106-DD44118B5C82}" type="slidenum">
              <a:rPr lang="ja-JP" altLang="en-US" smtClean="0">
                <a:solidFill>
                  <a:srgbClr val="000000"/>
                </a:solidFill>
              </a:rPr>
              <a:pPr>
                <a:spcBef>
                  <a:spcPct val="0"/>
                </a:spcBef>
              </a:pPr>
              <a:t>14</a:t>
            </a:fld>
            <a:endParaRPr lang="ja-JP" altLang="en-US">
              <a:solidFill>
                <a:srgbClr val="000000"/>
              </a:solidFill>
            </a:endParaRPr>
          </a:p>
        </p:txBody>
      </p:sp>
    </p:spTree>
    <p:extLst>
      <p:ext uri="{BB962C8B-B14F-4D97-AF65-F5344CB8AC3E}">
        <p14:creationId xmlns:p14="http://schemas.microsoft.com/office/powerpoint/2010/main" val="38372271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29626F-1E7C-EE73-5203-BE9ADD0D69CC}"/>
            </a:ext>
          </a:extLst>
        </p:cNvPr>
        <p:cNvGrpSpPr/>
        <p:nvPr/>
      </p:nvGrpSpPr>
      <p:grpSpPr>
        <a:xfrm>
          <a:off x="0" y="0"/>
          <a:ext cx="0" cy="0"/>
          <a:chOff x="0" y="0"/>
          <a:chExt cx="0" cy="0"/>
        </a:xfrm>
      </p:grpSpPr>
      <p:sp>
        <p:nvSpPr>
          <p:cNvPr id="27650" name="スライド イメージ プレースホルダー 1">
            <a:extLst>
              <a:ext uri="{FF2B5EF4-FFF2-40B4-BE49-F238E27FC236}">
                <a16:creationId xmlns:a16="http://schemas.microsoft.com/office/drawing/2014/main" id="{9B83B451-122C-770C-C2E1-2F8368297F5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ノート プレースホルダー 2">
            <a:extLst>
              <a:ext uri="{FF2B5EF4-FFF2-40B4-BE49-F238E27FC236}">
                <a16:creationId xmlns:a16="http://schemas.microsoft.com/office/drawing/2014/main" id="{51636A5F-AA5B-9754-C003-45DBF3CC62C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13"/>
              </a:spcBef>
            </a:pPr>
            <a:endParaRPr lang="ja-JP" altLang="en-US"/>
          </a:p>
        </p:txBody>
      </p:sp>
      <p:sp>
        <p:nvSpPr>
          <p:cNvPr id="27652" name="スライド番号プレースホルダー 3">
            <a:extLst>
              <a:ext uri="{FF2B5EF4-FFF2-40B4-BE49-F238E27FC236}">
                <a16:creationId xmlns:a16="http://schemas.microsoft.com/office/drawing/2014/main" id="{F4797CBC-0007-7848-7C32-1577DAE2299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游ゴシック" panose="020B0400000000000000" pitchFamily="50" charset="-128"/>
              </a:defRPr>
            </a:lvl1pPr>
            <a:lvl2pPr marL="747713" indent="-287338">
              <a:spcBef>
                <a:spcPct val="30000"/>
              </a:spcBef>
              <a:defRPr kumimoji="1" sz="1200">
                <a:solidFill>
                  <a:schemeClr val="tx1"/>
                </a:solidFill>
                <a:latin typeface="游ゴシック" panose="020B0400000000000000" pitchFamily="50" charset="-128"/>
              </a:defRPr>
            </a:lvl2pPr>
            <a:lvl3pPr marL="1150938" indent="-230188">
              <a:spcBef>
                <a:spcPct val="30000"/>
              </a:spcBef>
              <a:defRPr kumimoji="1" sz="1200">
                <a:solidFill>
                  <a:schemeClr val="tx1"/>
                </a:solidFill>
                <a:latin typeface="游ゴシック" panose="020B0400000000000000" pitchFamily="50" charset="-128"/>
              </a:defRPr>
            </a:lvl3pPr>
            <a:lvl4pPr marL="1611313" indent="-230188">
              <a:spcBef>
                <a:spcPct val="30000"/>
              </a:spcBef>
              <a:defRPr kumimoji="1" sz="1200">
                <a:solidFill>
                  <a:schemeClr val="tx1"/>
                </a:solidFill>
                <a:latin typeface="游ゴシック" panose="020B0400000000000000" pitchFamily="50" charset="-128"/>
              </a:defRPr>
            </a:lvl4pPr>
            <a:lvl5pPr marL="2071688" indent="-230188">
              <a:spcBef>
                <a:spcPct val="30000"/>
              </a:spcBef>
              <a:defRPr kumimoji="1" sz="1200">
                <a:solidFill>
                  <a:schemeClr val="tx1"/>
                </a:solidFill>
                <a:latin typeface="游ゴシック" panose="020B0400000000000000" pitchFamily="50" charset="-128"/>
              </a:defRPr>
            </a:lvl5pPr>
            <a:lvl6pPr marL="25288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6pPr>
            <a:lvl7pPr marL="29860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7pPr>
            <a:lvl8pPr marL="34432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8pPr>
            <a:lvl9pPr marL="39004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9pPr>
          </a:lstStyle>
          <a:p>
            <a:pPr>
              <a:spcBef>
                <a:spcPct val="0"/>
              </a:spcBef>
            </a:pPr>
            <a:fld id="{0FA09E5D-4A65-46FA-9106-DD44118B5C82}" type="slidenum">
              <a:rPr lang="ja-JP" altLang="en-US" smtClean="0">
                <a:solidFill>
                  <a:srgbClr val="000000"/>
                </a:solidFill>
              </a:rPr>
              <a:pPr>
                <a:spcBef>
                  <a:spcPct val="0"/>
                </a:spcBef>
              </a:pPr>
              <a:t>15</a:t>
            </a:fld>
            <a:endParaRPr lang="ja-JP" altLang="en-US">
              <a:solidFill>
                <a:srgbClr val="000000"/>
              </a:solidFill>
            </a:endParaRPr>
          </a:p>
        </p:txBody>
      </p:sp>
    </p:spTree>
    <p:extLst>
      <p:ext uri="{BB962C8B-B14F-4D97-AF65-F5344CB8AC3E}">
        <p14:creationId xmlns:p14="http://schemas.microsoft.com/office/powerpoint/2010/main" val="109917242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スライド イメージ プレースホルダー 1">
            <a:extLst>
              <a:ext uri="{FF2B5EF4-FFF2-40B4-BE49-F238E27FC236}">
                <a16:creationId xmlns:a16="http://schemas.microsoft.com/office/drawing/2014/main" id="{2C53AE6C-CC8C-2AC3-C4AA-2E3689DE152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ノート プレースホルダー 2">
            <a:extLst>
              <a:ext uri="{FF2B5EF4-FFF2-40B4-BE49-F238E27FC236}">
                <a16:creationId xmlns:a16="http://schemas.microsoft.com/office/drawing/2014/main" id="{2E74507C-EF17-2855-9663-F8C5AB41B46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ja-JP" altLang="en-US"/>
          </a:p>
        </p:txBody>
      </p:sp>
      <p:sp>
        <p:nvSpPr>
          <p:cNvPr id="4" name="スライド番号プレースホルダー 3">
            <a:extLst>
              <a:ext uri="{FF2B5EF4-FFF2-40B4-BE49-F238E27FC236}">
                <a16:creationId xmlns:a16="http://schemas.microsoft.com/office/drawing/2014/main" id="{548605AC-1DA0-4F6D-AE2D-4CAFB05F62F5}"/>
              </a:ext>
            </a:extLst>
          </p:cNvPr>
          <p:cNvSpPr>
            <a:spLocks noGrp="1"/>
          </p:cNvSpPr>
          <p:nvPr>
            <p:ph type="sldNum" sz="quarter" idx="5"/>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fld id="{34AB848E-E08F-4CFD-8DD1-3398C9E1BFF0}" type="slidenum">
              <a:rPr lang="ja-JP" altLang="en-US">
                <a:latin typeface="游ゴシック" panose="020B0400000000000000" pitchFamily="50" charset="-128"/>
              </a:rPr>
              <a:pPr/>
              <a:t>16</a:t>
            </a:fld>
            <a:endParaRPr lang="ja-JP" altLang="en-US">
              <a:latin typeface="游ゴシック" panose="020B0400000000000000" pitchFamily="50" charset="-128"/>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スライド イメージ プレースホルダー 1">
            <a:extLst>
              <a:ext uri="{FF2B5EF4-FFF2-40B4-BE49-F238E27FC236}">
                <a16:creationId xmlns:a16="http://schemas.microsoft.com/office/drawing/2014/main" id="{820490DF-7E0C-7137-E2E5-FAAA1A1B4D7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ノート プレースホルダー 2">
            <a:extLst>
              <a:ext uri="{FF2B5EF4-FFF2-40B4-BE49-F238E27FC236}">
                <a16:creationId xmlns:a16="http://schemas.microsoft.com/office/drawing/2014/main" id="{B13C0DB7-AB28-3E9D-F704-E58E6B9FFE2E}"/>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ja-JP" altLang="en-US"/>
          </a:p>
        </p:txBody>
      </p:sp>
      <p:sp>
        <p:nvSpPr>
          <p:cNvPr id="4" name="スライド番号プレースホルダー 3">
            <a:extLst>
              <a:ext uri="{FF2B5EF4-FFF2-40B4-BE49-F238E27FC236}">
                <a16:creationId xmlns:a16="http://schemas.microsoft.com/office/drawing/2014/main" id="{E431D0FC-BDDB-4260-AED5-68EEB92C4B10}"/>
              </a:ext>
            </a:extLst>
          </p:cNvPr>
          <p:cNvSpPr>
            <a:spLocks noGrp="1"/>
          </p:cNvSpPr>
          <p:nvPr>
            <p:ph type="sldNum" sz="quarter" idx="5"/>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fld id="{0B36EECE-35A7-4548-97F8-08AA0FAEB7D4}" type="slidenum">
              <a:rPr lang="ja-JP" altLang="en-US">
                <a:latin typeface="游ゴシック" panose="020B0400000000000000" pitchFamily="50" charset="-128"/>
              </a:rPr>
              <a:pPr/>
              <a:t>17</a:t>
            </a:fld>
            <a:endParaRPr lang="ja-JP" altLang="en-US">
              <a:latin typeface="游ゴシック" panose="020B0400000000000000" pitchFamily="50" charset="-128"/>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ED7F87-1744-52C6-0011-09B57157C5CF}"/>
            </a:ext>
          </a:extLst>
        </p:cNvPr>
        <p:cNvGrpSpPr/>
        <p:nvPr/>
      </p:nvGrpSpPr>
      <p:grpSpPr>
        <a:xfrm>
          <a:off x="0" y="0"/>
          <a:ext cx="0" cy="0"/>
          <a:chOff x="0" y="0"/>
          <a:chExt cx="0" cy="0"/>
        </a:xfrm>
      </p:grpSpPr>
      <p:sp>
        <p:nvSpPr>
          <p:cNvPr id="18434" name="スライド イメージ プレースホルダー 1">
            <a:extLst>
              <a:ext uri="{FF2B5EF4-FFF2-40B4-BE49-F238E27FC236}">
                <a16:creationId xmlns:a16="http://schemas.microsoft.com/office/drawing/2014/main" id="{B61DCBCE-F57E-A8FC-027F-A95CBCD42A0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ノート プレースホルダー 2">
            <a:extLst>
              <a:ext uri="{FF2B5EF4-FFF2-40B4-BE49-F238E27FC236}">
                <a16:creationId xmlns:a16="http://schemas.microsoft.com/office/drawing/2014/main" id="{F324C0A8-7A2A-A2B3-D2A5-613E90E9232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ja-JP" altLang="en-US"/>
          </a:p>
        </p:txBody>
      </p:sp>
      <p:sp>
        <p:nvSpPr>
          <p:cNvPr id="4" name="スライド番号プレースホルダー 3">
            <a:extLst>
              <a:ext uri="{FF2B5EF4-FFF2-40B4-BE49-F238E27FC236}">
                <a16:creationId xmlns:a16="http://schemas.microsoft.com/office/drawing/2014/main" id="{5CA5F28A-C4A0-C04D-72ED-F3BF3E977D2F}"/>
              </a:ext>
            </a:extLst>
          </p:cNvPr>
          <p:cNvSpPr>
            <a:spLocks noGrp="1"/>
          </p:cNvSpPr>
          <p:nvPr>
            <p:ph type="sldNum" sz="quarter" idx="5"/>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fld id="{0B36EECE-35A7-4548-97F8-08AA0FAEB7D4}" type="slidenum">
              <a:rPr lang="ja-JP" altLang="en-US">
                <a:latin typeface="游ゴシック" panose="020B0400000000000000" pitchFamily="50" charset="-128"/>
              </a:rPr>
              <a:pPr/>
              <a:t>18</a:t>
            </a:fld>
            <a:endParaRPr lang="ja-JP" altLang="en-US">
              <a:latin typeface="游ゴシック" panose="020B0400000000000000" pitchFamily="50" charset="-128"/>
            </a:endParaRPr>
          </a:p>
        </p:txBody>
      </p:sp>
    </p:spTree>
    <p:extLst>
      <p:ext uri="{BB962C8B-B14F-4D97-AF65-F5344CB8AC3E}">
        <p14:creationId xmlns:p14="http://schemas.microsoft.com/office/powerpoint/2010/main" val="16243152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スライド イメージ プレースホルダー 1">
            <a:extLst>
              <a:ext uri="{FF2B5EF4-FFF2-40B4-BE49-F238E27FC236}">
                <a16:creationId xmlns:a16="http://schemas.microsoft.com/office/drawing/2014/main" id="{D574BDDC-18D5-121D-9A21-72D98782B53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5" name="ノート プレースホルダー 2">
            <a:extLst>
              <a:ext uri="{FF2B5EF4-FFF2-40B4-BE49-F238E27FC236}">
                <a16:creationId xmlns:a16="http://schemas.microsoft.com/office/drawing/2014/main" id="{2AE19399-1FF2-08EB-72E5-86CE74FA816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
        <p:nvSpPr>
          <p:cNvPr id="13316" name="スライド番号プレースホルダー 3">
            <a:extLst>
              <a:ext uri="{FF2B5EF4-FFF2-40B4-BE49-F238E27FC236}">
                <a16:creationId xmlns:a16="http://schemas.microsoft.com/office/drawing/2014/main" id="{A07BB1FA-D809-A4F3-6537-CFCE56CC6A9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游ゴシック" panose="020B0400000000000000" pitchFamily="50" charset="-128"/>
              </a:defRPr>
            </a:lvl1pPr>
            <a:lvl2pPr marL="747713" indent="-287338">
              <a:spcBef>
                <a:spcPct val="30000"/>
              </a:spcBef>
              <a:defRPr kumimoji="1" sz="1200">
                <a:solidFill>
                  <a:schemeClr val="tx1"/>
                </a:solidFill>
                <a:latin typeface="游ゴシック" panose="020B0400000000000000" pitchFamily="50" charset="-128"/>
              </a:defRPr>
            </a:lvl2pPr>
            <a:lvl3pPr marL="1150938" indent="-230188">
              <a:spcBef>
                <a:spcPct val="30000"/>
              </a:spcBef>
              <a:defRPr kumimoji="1" sz="1200">
                <a:solidFill>
                  <a:schemeClr val="tx1"/>
                </a:solidFill>
                <a:latin typeface="游ゴシック" panose="020B0400000000000000" pitchFamily="50" charset="-128"/>
              </a:defRPr>
            </a:lvl3pPr>
            <a:lvl4pPr marL="1611313" indent="-230188">
              <a:spcBef>
                <a:spcPct val="30000"/>
              </a:spcBef>
              <a:defRPr kumimoji="1" sz="1200">
                <a:solidFill>
                  <a:schemeClr val="tx1"/>
                </a:solidFill>
                <a:latin typeface="游ゴシック" panose="020B0400000000000000" pitchFamily="50" charset="-128"/>
              </a:defRPr>
            </a:lvl4pPr>
            <a:lvl5pPr marL="2071688" indent="-230188">
              <a:spcBef>
                <a:spcPct val="30000"/>
              </a:spcBef>
              <a:defRPr kumimoji="1" sz="1200">
                <a:solidFill>
                  <a:schemeClr val="tx1"/>
                </a:solidFill>
                <a:latin typeface="游ゴシック" panose="020B0400000000000000" pitchFamily="50" charset="-128"/>
              </a:defRPr>
            </a:lvl5pPr>
            <a:lvl6pPr marL="25288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6pPr>
            <a:lvl7pPr marL="29860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7pPr>
            <a:lvl8pPr marL="34432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8pPr>
            <a:lvl9pPr marL="39004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9pPr>
          </a:lstStyle>
          <a:p>
            <a:pPr>
              <a:spcBef>
                <a:spcPct val="0"/>
              </a:spcBef>
            </a:pPr>
            <a:fld id="{8262D86B-B411-46B3-8E64-03F0EEA5EDEC}" type="slidenum">
              <a:rPr lang="ja-JP" altLang="en-US" smtClean="0">
                <a:solidFill>
                  <a:srgbClr val="000000"/>
                </a:solidFill>
              </a:rPr>
              <a:pPr>
                <a:spcBef>
                  <a:spcPct val="0"/>
                </a:spcBef>
              </a:pPr>
              <a:t>1</a:t>
            </a:fld>
            <a:endParaRPr lang="ja-JP" altLang="en-US">
              <a:solidFill>
                <a:srgbClr val="000000"/>
              </a:solidFil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スライド イメージ プレースホルダー 1">
            <a:extLst>
              <a:ext uri="{FF2B5EF4-FFF2-40B4-BE49-F238E27FC236}">
                <a16:creationId xmlns:a16="http://schemas.microsoft.com/office/drawing/2014/main" id="{CC330649-B1AF-3664-E7A5-D5BE32CA706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ノート プレースホルダー 2">
            <a:extLst>
              <a:ext uri="{FF2B5EF4-FFF2-40B4-BE49-F238E27FC236}">
                <a16:creationId xmlns:a16="http://schemas.microsoft.com/office/drawing/2014/main" id="{176C422E-D057-4DAC-2421-D6EBA539AE64}"/>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ja-JP" altLang="en-US"/>
          </a:p>
        </p:txBody>
      </p:sp>
      <p:sp>
        <p:nvSpPr>
          <p:cNvPr id="4" name="スライド番号プレースホルダー 3">
            <a:extLst>
              <a:ext uri="{FF2B5EF4-FFF2-40B4-BE49-F238E27FC236}">
                <a16:creationId xmlns:a16="http://schemas.microsoft.com/office/drawing/2014/main" id="{A58F5489-B4C6-4CB5-90E7-A2DEA77492E5}"/>
              </a:ext>
            </a:extLst>
          </p:cNvPr>
          <p:cNvSpPr>
            <a:spLocks noGrp="1"/>
          </p:cNvSpPr>
          <p:nvPr>
            <p:ph type="sldNum" sz="quarter" idx="5"/>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fld id="{DE220AFE-BF8E-41F0-B2AB-C2D22ACD6FA2}" type="slidenum">
              <a:rPr lang="ja-JP" altLang="en-US">
                <a:latin typeface="游ゴシック" panose="020B0400000000000000" pitchFamily="50" charset="-128"/>
              </a:rPr>
              <a:pPr/>
              <a:t>19</a:t>
            </a:fld>
            <a:endParaRPr lang="ja-JP" altLang="en-US">
              <a:latin typeface="游ゴシック" panose="020B0400000000000000" pitchFamily="50" charset="-128"/>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スライド イメージ プレースホルダー 1">
            <a:extLst>
              <a:ext uri="{FF2B5EF4-FFF2-40B4-BE49-F238E27FC236}">
                <a16:creationId xmlns:a16="http://schemas.microsoft.com/office/drawing/2014/main" id="{4619139A-9570-BC32-4BB4-49A6A56F90A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ノート プレースホルダー 2">
            <a:extLst>
              <a:ext uri="{FF2B5EF4-FFF2-40B4-BE49-F238E27FC236}">
                <a16:creationId xmlns:a16="http://schemas.microsoft.com/office/drawing/2014/main" id="{EBC54CC2-5CBF-A831-80AB-2750B04385D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ja-JP" altLang="en-US"/>
          </a:p>
        </p:txBody>
      </p:sp>
      <p:sp>
        <p:nvSpPr>
          <p:cNvPr id="4" name="スライド番号プレースホルダー 3">
            <a:extLst>
              <a:ext uri="{FF2B5EF4-FFF2-40B4-BE49-F238E27FC236}">
                <a16:creationId xmlns:a16="http://schemas.microsoft.com/office/drawing/2014/main" id="{C4A0D8B7-31B3-45F0-8D55-48B116B28C48}"/>
              </a:ext>
            </a:extLst>
          </p:cNvPr>
          <p:cNvSpPr>
            <a:spLocks noGrp="1"/>
          </p:cNvSpPr>
          <p:nvPr>
            <p:ph type="sldNum" sz="quarter" idx="5"/>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fld id="{9073B922-C89C-4A4F-8F3B-AACA000999AC}" type="slidenum">
              <a:rPr lang="ja-JP" altLang="en-US">
                <a:latin typeface="游ゴシック" panose="020B0400000000000000" pitchFamily="50" charset="-128"/>
              </a:rPr>
              <a:pPr/>
              <a:t>20</a:t>
            </a:fld>
            <a:endParaRPr lang="ja-JP" altLang="en-US">
              <a:latin typeface="游ゴシック" panose="020B0400000000000000" pitchFamily="50" charset="-128"/>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スライド イメージ プレースホルダー 1">
            <a:extLst>
              <a:ext uri="{FF2B5EF4-FFF2-40B4-BE49-F238E27FC236}">
                <a16:creationId xmlns:a16="http://schemas.microsoft.com/office/drawing/2014/main" id="{A58CAF8E-91A2-B9BE-2A21-2819DC5C6AC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ノート プレースホルダー 2">
            <a:extLst>
              <a:ext uri="{FF2B5EF4-FFF2-40B4-BE49-F238E27FC236}">
                <a16:creationId xmlns:a16="http://schemas.microsoft.com/office/drawing/2014/main" id="{5915B0A6-833A-D19F-8D19-BF5B26D454B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ja-JP" altLang="en-US"/>
          </a:p>
        </p:txBody>
      </p:sp>
      <p:sp>
        <p:nvSpPr>
          <p:cNvPr id="4" name="スライド番号プレースホルダー 3">
            <a:extLst>
              <a:ext uri="{FF2B5EF4-FFF2-40B4-BE49-F238E27FC236}">
                <a16:creationId xmlns:a16="http://schemas.microsoft.com/office/drawing/2014/main" id="{B65F09B1-9BC6-44E1-8207-3B5FEEBB8B0C}"/>
              </a:ext>
            </a:extLst>
          </p:cNvPr>
          <p:cNvSpPr>
            <a:spLocks noGrp="1"/>
          </p:cNvSpPr>
          <p:nvPr>
            <p:ph type="sldNum" sz="quarter" idx="5"/>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fld id="{D16D48EF-8AF9-4107-8F76-054970FC1C79}" type="slidenum">
              <a:rPr lang="ja-JP" altLang="en-US">
                <a:latin typeface="游ゴシック" panose="020B0400000000000000" pitchFamily="50" charset="-128"/>
              </a:rPr>
              <a:pPr/>
              <a:t>21</a:t>
            </a:fld>
            <a:endParaRPr lang="ja-JP" altLang="en-US">
              <a:latin typeface="游ゴシック" panose="020B0400000000000000" pitchFamily="50" charset="-128"/>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スライド イメージ プレースホルダー 1">
            <a:extLst>
              <a:ext uri="{FF2B5EF4-FFF2-40B4-BE49-F238E27FC236}">
                <a16:creationId xmlns:a16="http://schemas.microsoft.com/office/drawing/2014/main" id="{EEB2A162-40DD-5E2E-6043-99E9C7C829D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ノート プレースホルダー 2">
            <a:extLst>
              <a:ext uri="{FF2B5EF4-FFF2-40B4-BE49-F238E27FC236}">
                <a16:creationId xmlns:a16="http://schemas.microsoft.com/office/drawing/2014/main" id="{02B6C8E6-FA57-E590-F3ED-3D14D46F7E8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ja-JP" altLang="en-US"/>
          </a:p>
        </p:txBody>
      </p:sp>
      <p:sp>
        <p:nvSpPr>
          <p:cNvPr id="4" name="スライド番号プレースホルダー 3">
            <a:extLst>
              <a:ext uri="{FF2B5EF4-FFF2-40B4-BE49-F238E27FC236}">
                <a16:creationId xmlns:a16="http://schemas.microsoft.com/office/drawing/2014/main" id="{D539790D-BF74-4F56-A1DD-1AE908A69B86}"/>
              </a:ext>
            </a:extLst>
          </p:cNvPr>
          <p:cNvSpPr>
            <a:spLocks noGrp="1"/>
          </p:cNvSpPr>
          <p:nvPr>
            <p:ph type="sldNum" sz="quarter" idx="5"/>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fld id="{BA56ACB3-213B-4C8B-BA6F-B2CCC0C02896}" type="slidenum">
              <a:rPr lang="ja-JP" altLang="en-US">
                <a:latin typeface="游ゴシック" panose="020B0400000000000000" pitchFamily="50" charset="-128"/>
              </a:rPr>
              <a:pPr/>
              <a:t>22</a:t>
            </a:fld>
            <a:endParaRPr lang="ja-JP" altLang="en-US">
              <a:latin typeface="游ゴシック" panose="020B0400000000000000" pitchFamily="50" charset="-128"/>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スライド イメージ プレースホルダー 1">
            <a:extLst>
              <a:ext uri="{FF2B5EF4-FFF2-40B4-BE49-F238E27FC236}">
                <a16:creationId xmlns:a16="http://schemas.microsoft.com/office/drawing/2014/main" id="{A281C78F-C604-CABA-5773-5B9DB1A8E44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ノート プレースホルダー 2">
            <a:extLst>
              <a:ext uri="{FF2B5EF4-FFF2-40B4-BE49-F238E27FC236}">
                <a16:creationId xmlns:a16="http://schemas.microsoft.com/office/drawing/2014/main" id="{715DF4DF-BB64-76BA-B947-1E22A7D3658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ja-JP" altLang="en-US"/>
          </a:p>
        </p:txBody>
      </p:sp>
      <p:sp>
        <p:nvSpPr>
          <p:cNvPr id="4" name="スライド番号プレースホルダー 3">
            <a:extLst>
              <a:ext uri="{FF2B5EF4-FFF2-40B4-BE49-F238E27FC236}">
                <a16:creationId xmlns:a16="http://schemas.microsoft.com/office/drawing/2014/main" id="{2FC2DEB2-BF82-4DCB-BC1E-00DC15C494F8}"/>
              </a:ext>
            </a:extLst>
          </p:cNvPr>
          <p:cNvSpPr>
            <a:spLocks noGrp="1"/>
          </p:cNvSpPr>
          <p:nvPr>
            <p:ph type="sldNum" sz="quarter" idx="5"/>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fld id="{4B629CD6-9B9D-4385-B126-A0D74976848D}" type="slidenum">
              <a:rPr lang="ja-JP" altLang="en-US">
                <a:latin typeface="游ゴシック" panose="020B0400000000000000" pitchFamily="50" charset="-128"/>
              </a:rPr>
              <a:pPr/>
              <a:t>23</a:t>
            </a:fld>
            <a:endParaRPr lang="ja-JP" altLang="en-US">
              <a:latin typeface="游ゴシック" panose="020B0400000000000000" pitchFamily="50" charset="-128"/>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D263F7-380C-4A65-926B-BD8348E1B580}"/>
            </a:ext>
          </a:extLst>
        </p:cNvPr>
        <p:cNvGrpSpPr/>
        <p:nvPr/>
      </p:nvGrpSpPr>
      <p:grpSpPr>
        <a:xfrm>
          <a:off x="0" y="0"/>
          <a:ext cx="0" cy="0"/>
          <a:chOff x="0" y="0"/>
          <a:chExt cx="0" cy="0"/>
        </a:xfrm>
      </p:grpSpPr>
      <p:sp>
        <p:nvSpPr>
          <p:cNvPr id="27650" name="スライド イメージ プレースホルダー 1">
            <a:extLst>
              <a:ext uri="{FF2B5EF4-FFF2-40B4-BE49-F238E27FC236}">
                <a16:creationId xmlns:a16="http://schemas.microsoft.com/office/drawing/2014/main" id="{8B34482D-CA33-6792-C9E9-4EDC2C56DC7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ノート プレースホルダー 2">
            <a:extLst>
              <a:ext uri="{FF2B5EF4-FFF2-40B4-BE49-F238E27FC236}">
                <a16:creationId xmlns:a16="http://schemas.microsoft.com/office/drawing/2014/main" id="{B438E985-68BE-3B27-A07D-B689361859C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13"/>
              </a:spcBef>
            </a:pPr>
            <a:endParaRPr lang="ja-JP" altLang="en-US"/>
          </a:p>
        </p:txBody>
      </p:sp>
      <p:sp>
        <p:nvSpPr>
          <p:cNvPr id="27652" name="スライド番号プレースホルダー 3">
            <a:extLst>
              <a:ext uri="{FF2B5EF4-FFF2-40B4-BE49-F238E27FC236}">
                <a16:creationId xmlns:a16="http://schemas.microsoft.com/office/drawing/2014/main" id="{9B870432-9DF2-6221-FB99-DCE0A40BA77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游ゴシック" panose="020B0400000000000000" pitchFamily="50" charset="-128"/>
              </a:defRPr>
            </a:lvl1pPr>
            <a:lvl2pPr marL="747713" indent="-287338">
              <a:spcBef>
                <a:spcPct val="30000"/>
              </a:spcBef>
              <a:defRPr kumimoji="1" sz="1200">
                <a:solidFill>
                  <a:schemeClr val="tx1"/>
                </a:solidFill>
                <a:latin typeface="游ゴシック" panose="020B0400000000000000" pitchFamily="50" charset="-128"/>
              </a:defRPr>
            </a:lvl2pPr>
            <a:lvl3pPr marL="1150938" indent="-230188">
              <a:spcBef>
                <a:spcPct val="30000"/>
              </a:spcBef>
              <a:defRPr kumimoji="1" sz="1200">
                <a:solidFill>
                  <a:schemeClr val="tx1"/>
                </a:solidFill>
                <a:latin typeface="游ゴシック" panose="020B0400000000000000" pitchFamily="50" charset="-128"/>
              </a:defRPr>
            </a:lvl3pPr>
            <a:lvl4pPr marL="1611313" indent="-230188">
              <a:spcBef>
                <a:spcPct val="30000"/>
              </a:spcBef>
              <a:defRPr kumimoji="1" sz="1200">
                <a:solidFill>
                  <a:schemeClr val="tx1"/>
                </a:solidFill>
                <a:latin typeface="游ゴシック" panose="020B0400000000000000" pitchFamily="50" charset="-128"/>
              </a:defRPr>
            </a:lvl4pPr>
            <a:lvl5pPr marL="2071688" indent="-230188">
              <a:spcBef>
                <a:spcPct val="30000"/>
              </a:spcBef>
              <a:defRPr kumimoji="1" sz="1200">
                <a:solidFill>
                  <a:schemeClr val="tx1"/>
                </a:solidFill>
                <a:latin typeface="游ゴシック" panose="020B0400000000000000" pitchFamily="50" charset="-128"/>
              </a:defRPr>
            </a:lvl5pPr>
            <a:lvl6pPr marL="25288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6pPr>
            <a:lvl7pPr marL="29860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7pPr>
            <a:lvl8pPr marL="34432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8pPr>
            <a:lvl9pPr marL="39004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9pPr>
          </a:lstStyle>
          <a:p>
            <a:pPr>
              <a:spcBef>
                <a:spcPct val="0"/>
              </a:spcBef>
            </a:pPr>
            <a:fld id="{0FA09E5D-4A65-46FA-9106-DD44118B5C82}" type="slidenum">
              <a:rPr lang="ja-JP" altLang="en-US" smtClean="0">
                <a:solidFill>
                  <a:srgbClr val="000000"/>
                </a:solidFill>
              </a:rPr>
              <a:pPr>
                <a:spcBef>
                  <a:spcPct val="0"/>
                </a:spcBef>
              </a:pPr>
              <a:t>24</a:t>
            </a:fld>
            <a:endParaRPr lang="ja-JP" altLang="en-US">
              <a:solidFill>
                <a:srgbClr val="000000"/>
              </a:solidFill>
            </a:endParaRPr>
          </a:p>
        </p:txBody>
      </p:sp>
    </p:spTree>
    <p:extLst>
      <p:ext uri="{BB962C8B-B14F-4D97-AF65-F5344CB8AC3E}">
        <p14:creationId xmlns:p14="http://schemas.microsoft.com/office/powerpoint/2010/main" val="46405521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307AC5-47C8-D025-FE83-D4E238F85536}"/>
            </a:ext>
          </a:extLst>
        </p:cNvPr>
        <p:cNvGrpSpPr/>
        <p:nvPr/>
      </p:nvGrpSpPr>
      <p:grpSpPr>
        <a:xfrm>
          <a:off x="0" y="0"/>
          <a:ext cx="0" cy="0"/>
          <a:chOff x="0" y="0"/>
          <a:chExt cx="0" cy="0"/>
        </a:xfrm>
      </p:grpSpPr>
      <p:sp>
        <p:nvSpPr>
          <p:cNvPr id="27650" name="スライド イメージ プレースホルダー 1">
            <a:extLst>
              <a:ext uri="{FF2B5EF4-FFF2-40B4-BE49-F238E27FC236}">
                <a16:creationId xmlns:a16="http://schemas.microsoft.com/office/drawing/2014/main" id="{98D09B9A-C3BF-4144-D471-489F7BA8793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ノート プレースホルダー 2">
            <a:extLst>
              <a:ext uri="{FF2B5EF4-FFF2-40B4-BE49-F238E27FC236}">
                <a16:creationId xmlns:a16="http://schemas.microsoft.com/office/drawing/2014/main" id="{31C9A612-C054-C06D-E702-0D403A83DB3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13"/>
              </a:spcBef>
            </a:pPr>
            <a:endParaRPr lang="ja-JP" altLang="en-US"/>
          </a:p>
        </p:txBody>
      </p:sp>
      <p:sp>
        <p:nvSpPr>
          <p:cNvPr id="27652" name="スライド番号プレースホルダー 3">
            <a:extLst>
              <a:ext uri="{FF2B5EF4-FFF2-40B4-BE49-F238E27FC236}">
                <a16:creationId xmlns:a16="http://schemas.microsoft.com/office/drawing/2014/main" id="{80A6743B-C343-B3C1-67A6-D2579D17A8F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游ゴシック" panose="020B0400000000000000" pitchFamily="50" charset="-128"/>
              </a:defRPr>
            </a:lvl1pPr>
            <a:lvl2pPr marL="747713" indent="-287338">
              <a:spcBef>
                <a:spcPct val="30000"/>
              </a:spcBef>
              <a:defRPr kumimoji="1" sz="1200">
                <a:solidFill>
                  <a:schemeClr val="tx1"/>
                </a:solidFill>
                <a:latin typeface="游ゴシック" panose="020B0400000000000000" pitchFamily="50" charset="-128"/>
              </a:defRPr>
            </a:lvl2pPr>
            <a:lvl3pPr marL="1150938" indent="-230188">
              <a:spcBef>
                <a:spcPct val="30000"/>
              </a:spcBef>
              <a:defRPr kumimoji="1" sz="1200">
                <a:solidFill>
                  <a:schemeClr val="tx1"/>
                </a:solidFill>
                <a:latin typeface="游ゴシック" panose="020B0400000000000000" pitchFamily="50" charset="-128"/>
              </a:defRPr>
            </a:lvl3pPr>
            <a:lvl4pPr marL="1611313" indent="-230188">
              <a:spcBef>
                <a:spcPct val="30000"/>
              </a:spcBef>
              <a:defRPr kumimoji="1" sz="1200">
                <a:solidFill>
                  <a:schemeClr val="tx1"/>
                </a:solidFill>
                <a:latin typeface="游ゴシック" panose="020B0400000000000000" pitchFamily="50" charset="-128"/>
              </a:defRPr>
            </a:lvl4pPr>
            <a:lvl5pPr marL="2071688" indent="-230188">
              <a:spcBef>
                <a:spcPct val="30000"/>
              </a:spcBef>
              <a:defRPr kumimoji="1" sz="1200">
                <a:solidFill>
                  <a:schemeClr val="tx1"/>
                </a:solidFill>
                <a:latin typeface="游ゴシック" panose="020B0400000000000000" pitchFamily="50" charset="-128"/>
              </a:defRPr>
            </a:lvl5pPr>
            <a:lvl6pPr marL="25288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6pPr>
            <a:lvl7pPr marL="29860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7pPr>
            <a:lvl8pPr marL="34432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8pPr>
            <a:lvl9pPr marL="39004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9pPr>
          </a:lstStyle>
          <a:p>
            <a:pPr>
              <a:spcBef>
                <a:spcPct val="0"/>
              </a:spcBef>
            </a:pPr>
            <a:fld id="{0FA09E5D-4A65-46FA-9106-DD44118B5C82}" type="slidenum">
              <a:rPr lang="ja-JP" altLang="en-US" smtClean="0">
                <a:solidFill>
                  <a:srgbClr val="000000"/>
                </a:solidFill>
              </a:rPr>
              <a:pPr>
                <a:spcBef>
                  <a:spcPct val="0"/>
                </a:spcBef>
              </a:pPr>
              <a:t>25</a:t>
            </a:fld>
            <a:endParaRPr lang="ja-JP" altLang="en-US">
              <a:solidFill>
                <a:srgbClr val="000000"/>
              </a:solidFill>
            </a:endParaRPr>
          </a:p>
        </p:txBody>
      </p:sp>
    </p:spTree>
    <p:extLst>
      <p:ext uri="{BB962C8B-B14F-4D97-AF65-F5344CB8AC3E}">
        <p14:creationId xmlns:p14="http://schemas.microsoft.com/office/powerpoint/2010/main" val="162904266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34620C-7651-3EA9-EE90-9D3C0AA60A98}"/>
            </a:ext>
          </a:extLst>
        </p:cNvPr>
        <p:cNvGrpSpPr/>
        <p:nvPr/>
      </p:nvGrpSpPr>
      <p:grpSpPr>
        <a:xfrm>
          <a:off x="0" y="0"/>
          <a:ext cx="0" cy="0"/>
          <a:chOff x="0" y="0"/>
          <a:chExt cx="0" cy="0"/>
        </a:xfrm>
      </p:grpSpPr>
      <p:sp>
        <p:nvSpPr>
          <p:cNvPr id="27650" name="スライド イメージ プレースホルダー 1">
            <a:extLst>
              <a:ext uri="{FF2B5EF4-FFF2-40B4-BE49-F238E27FC236}">
                <a16:creationId xmlns:a16="http://schemas.microsoft.com/office/drawing/2014/main" id="{71C5CC25-057D-5224-5064-2CDF314AA95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ノート プレースホルダー 2">
            <a:extLst>
              <a:ext uri="{FF2B5EF4-FFF2-40B4-BE49-F238E27FC236}">
                <a16:creationId xmlns:a16="http://schemas.microsoft.com/office/drawing/2014/main" id="{DA5311DD-45A7-A0E3-E583-3DC1A4E2C77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13"/>
              </a:spcBef>
            </a:pPr>
            <a:endParaRPr lang="ja-JP" altLang="en-US"/>
          </a:p>
        </p:txBody>
      </p:sp>
      <p:sp>
        <p:nvSpPr>
          <p:cNvPr id="27652" name="スライド番号プレースホルダー 3">
            <a:extLst>
              <a:ext uri="{FF2B5EF4-FFF2-40B4-BE49-F238E27FC236}">
                <a16:creationId xmlns:a16="http://schemas.microsoft.com/office/drawing/2014/main" id="{0EA69051-82D8-493B-2AD0-B416C5EB5CB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游ゴシック" panose="020B0400000000000000" pitchFamily="50" charset="-128"/>
              </a:defRPr>
            </a:lvl1pPr>
            <a:lvl2pPr marL="747713" indent="-287338">
              <a:spcBef>
                <a:spcPct val="30000"/>
              </a:spcBef>
              <a:defRPr kumimoji="1" sz="1200">
                <a:solidFill>
                  <a:schemeClr val="tx1"/>
                </a:solidFill>
                <a:latin typeface="游ゴシック" panose="020B0400000000000000" pitchFamily="50" charset="-128"/>
              </a:defRPr>
            </a:lvl2pPr>
            <a:lvl3pPr marL="1150938" indent="-230188">
              <a:spcBef>
                <a:spcPct val="30000"/>
              </a:spcBef>
              <a:defRPr kumimoji="1" sz="1200">
                <a:solidFill>
                  <a:schemeClr val="tx1"/>
                </a:solidFill>
                <a:latin typeface="游ゴシック" panose="020B0400000000000000" pitchFamily="50" charset="-128"/>
              </a:defRPr>
            </a:lvl3pPr>
            <a:lvl4pPr marL="1611313" indent="-230188">
              <a:spcBef>
                <a:spcPct val="30000"/>
              </a:spcBef>
              <a:defRPr kumimoji="1" sz="1200">
                <a:solidFill>
                  <a:schemeClr val="tx1"/>
                </a:solidFill>
                <a:latin typeface="游ゴシック" panose="020B0400000000000000" pitchFamily="50" charset="-128"/>
              </a:defRPr>
            </a:lvl4pPr>
            <a:lvl5pPr marL="2071688" indent="-230188">
              <a:spcBef>
                <a:spcPct val="30000"/>
              </a:spcBef>
              <a:defRPr kumimoji="1" sz="1200">
                <a:solidFill>
                  <a:schemeClr val="tx1"/>
                </a:solidFill>
                <a:latin typeface="游ゴシック" panose="020B0400000000000000" pitchFamily="50" charset="-128"/>
              </a:defRPr>
            </a:lvl5pPr>
            <a:lvl6pPr marL="25288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6pPr>
            <a:lvl7pPr marL="29860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7pPr>
            <a:lvl8pPr marL="34432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8pPr>
            <a:lvl9pPr marL="39004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9pPr>
          </a:lstStyle>
          <a:p>
            <a:pPr>
              <a:spcBef>
                <a:spcPct val="0"/>
              </a:spcBef>
            </a:pPr>
            <a:fld id="{0FA09E5D-4A65-46FA-9106-DD44118B5C82}" type="slidenum">
              <a:rPr lang="ja-JP" altLang="en-US" smtClean="0">
                <a:solidFill>
                  <a:srgbClr val="000000"/>
                </a:solidFill>
              </a:rPr>
              <a:pPr>
                <a:spcBef>
                  <a:spcPct val="0"/>
                </a:spcBef>
              </a:pPr>
              <a:t>26</a:t>
            </a:fld>
            <a:endParaRPr lang="ja-JP" altLang="en-US">
              <a:solidFill>
                <a:srgbClr val="000000"/>
              </a:solidFill>
            </a:endParaRPr>
          </a:p>
        </p:txBody>
      </p:sp>
    </p:spTree>
    <p:extLst>
      <p:ext uri="{BB962C8B-B14F-4D97-AF65-F5344CB8AC3E}">
        <p14:creationId xmlns:p14="http://schemas.microsoft.com/office/powerpoint/2010/main" val="236033067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9CCB3E-8A1B-12FE-CCFB-1C35327ED0D5}"/>
            </a:ext>
          </a:extLst>
        </p:cNvPr>
        <p:cNvGrpSpPr/>
        <p:nvPr/>
      </p:nvGrpSpPr>
      <p:grpSpPr>
        <a:xfrm>
          <a:off x="0" y="0"/>
          <a:ext cx="0" cy="0"/>
          <a:chOff x="0" y="0"/>
          <a:chExt cx="0" cy="0"/>
        </a:xfrm>
      </p:grpSpPr>
      <p:sp>
        <p:nvSpPr>
          <p:cNvPr id="48130" name="スライド イメージ プレースホルダー 1">
            <a:extLst>
              <a:ext uri="{FF2B5EF4-FFF2-40B4-BE49-F238E27FC236}">
                <a16:creationId xmlns:a16="http://schemas.microsoft.com/office/drawing/2014/main" id="{2129258B-D5E0-777F-72A6-CCE7C8754D4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ノート プレースホルダー 2">
            <a:extLst>
              <a:ext uri="{FF2B5EF4-FFF2-40B4-BE49-F238E27FC236}">
                <a16:creationId xmlns:a16="http://schemas.microsoft.com/office/drawing/2014/main" id="{25089953-AC86-DC0B-82EE-48A6B03D692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13"/>
              </a:spcBef>
            </a:pPr>
            <a:endParaRPr lang="ja-JP" altLang="en-US" dirty="0"/>
          </a:p>
        </p:txBody>
      </p:sp>
      <p:sp>
        <p:nvSpPr>
          <p:cNvPr id="48132" name="スライド番号プレースホルダー 3">
            <a:extLst>
              <a:ext uri="{FF2B5EF4-FFF2-40B4-BE49-F238E27FC236}">
                <a16:creationId xmlns:a16="http://schemas.microsoft.com/office/drawing/2014/main" id="{F85FC3CA-58EA-F1A4-F635-E34E10FED0B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游ゴシック" panose="020B0400000000000000" pitchFamily="50" charset="-128"/>
              </a:defRPr>
            </a:lvl1pPr>
            <a:lvl2pPr marL="747713" indent="-287338">
              <a:spcBef>
                <a:spcPct val="30000"/>
              </a:spcBef>
              <a:defRPr kumimoji="1" sz="1200">
                <a:solidFill>
                  <a:schemeClr val="tx1"/>
                </a:solidFill>
                <a:latin typeface="游ゴシック" panose="020B0400000000000000" pitchFamily="50" charset="-128"/>
              </a:defRPr>
            </a:lvl2pPr>
            <a:lvl3pPr marL="1150938" indent="-230188">
              <a:spcBef>
                <a:spcPct val="30000"/>
              </a:spcBef>
              <a:defRPr kumimoji="1" sz="1200">
                <a:solidFill>
                  <a:schemeClr val="tx1"/>
                </a:solidFill>
                <a:latin typeface="游ゴシック" panose="020B0400000000000000" pitchFamily="50" charset="-128"/>
              </a:defRPr>
            </a:lvl3pPr>
            <a:lvl4pPr marL="1611313" indent="-230188">
              <a:spcBef>
                <a:spcPct val="30000"/>
              </a:spcBef>
              <a:defRPr kumimoji="1" sz="1200">
                <a:solidFill>
                  <a:schemeClr val="tx1"/>
                </a:solidFill>
                <a:latin typeface="游ゴシック" panose="020B0400000000000000" pitchFamily="50" charset="-128"/>
              </a:defRPr>
            </a:lvl4pPr>
            <a:lvl5pPr marL="2071688" indent="-230188">
              <a:spcBef>
                <a:spcPct val="30000"/>
              </a:spcBef>
              <a:defRPr kumimoji="1" sz="1200">
                <a:solidFill>
                  <a:schemeClr val="tx1"/>
                </a:solidFill>
                <a:latin typeface="游ゴシック" panose="020B0400000000000000" pitchFamily="50" charset="-128"/>
              </a:defRPr>
            </a:lvl5pPr>
            <a:lvl6pPr marL="25288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6pPr>
            <a:lvl7pPr marL="29860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7pPr>
            <a:lvl8pPr marL="34432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8pPr>
            <a:lvl9pPr marL="39004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9pPr>
          </a:lstStyle>
          <a:p>
            <a:pPr>
              <a:spcBef>
                <a:spcPct val="0"/>
              </a:spcBef>
            </a:pPr>
            <a:fld id="{BF46F41F-8675-4E14-A6DA-36C6DC7CF849}" type="slidenum">
              <a:rPr lang="ja-JP" altLang="en-US" smtClean="0">
                <a:solidFill>
                  <a:srgbClr val="000000"/>
                </a:solidFill>
              </a:rPr>
              <a:pPr>
                <a:spcBef>
                  <a:spcPct val="0"/>
                </a:spcBef>
              </a:pPr>
              <a:t>28</a:t>
            </a:fld>
            <a:endParaRPr lang="ja-JP" altLang="en-US">
              <a:solidFill>
                <a:srgbClr val="000000"/>
              </a:solidFill>
            </a:endParaRPr>
          </a:p>
        </p:txBody>
      </p:sp>
    </p:spTree>
    <p:extLst>
      <p:ext uri="{BB962C8B-B14F-4D97-AF65-F5344CB8AC3E}">
        <p14:creationId xmlns:p14="http://schemas.microsoft.com/office/powerpoint/2010/main" val="318506616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298CA7-F27D-8BDD-180D-C66BE229F92F}"/>
            </a:ext>
          </a:extLst>
        </p:cNvPr>
        <p:cNvGrpSpPr/>
        <p:nvPr/>
      </p:nvGrpSpPr>
      <p:grpSpPr>
        <a:xfrm>
          <a:off x="0" y="0"/>
          <a:ext cx="0" cy="0"/>
          <a:chOff x="0" y="0"/>
          <a:chExt cx="0" cy="0"/>
        </a:xfrm>
      </p:grpSpPr>
      <p:sp>
        <p:nvSpPr>
          <p:cNvPr id="48130" name="スライド イメージ プレースホルダー 1">
            <a:extLst>
              <a:ext uri="{FF2B5EF4-FFF2-40B4-BE49-F238E27FC236}">
                <a16:creationId xmlns:a16="http://schemas.microsoft.com/office/drawing/2014/main" id="{5CD45BB3-DE6B-18B8-9EA7-1764100954D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ノート プレースホルダー 2">
            <a:extLst>
              <a:ext uri="{FF2B5EF4-FFF2-40B4-BE49-F238E27FC236}">
                <a16:creationId xmlns:a16="http://schemas.microsoft.com/office/drawing/2014/main" id="{43C0DEA4-C049-8628-D940-A441A54562F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13"/>
              </a:spcBef>
            </a:pPr>
            <a:endParaRPr lang="ja-JP" altLang="en-US"/>
          </a:p>
        </p:txBody>
      </p:sp>
      <p:sp>
        <p:nvSpPr>
          <p:cNvPr id="48132" name="スライド番号プレースホルダー 3">
            <a:extLst>
              <a:ext uri="{FF2B5EF4-FFF2-40B4-BE49-F238E27FC236}">
                <a16:creationId xmlns:a16="http://schemas.microsoft.com/office/drawing/2014/main" id="{04EC134C-BC8A-7AA4-AAC8-5F167AD1CE7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游ゴシック" panose="020B0400000000000000" pitchFamily="50" charset="-128"/>
              </a:defRPr>
            </a:lvl1pPr>
            <a:lvl2pPr marL="747713" indent="-287338">
              <a:spcBef>
                <a:spcPct val="30000"/>
              </a:spcBef>
              <a:defRPr kumimoji="1" sz="1200">
                <a:solidFill>
                  <a:schemeClr val="tx1"/>
                </a:solidFill>
                <a:latin typeface="游ゴシック" panose="020B0400000000000000" pitchFamily="50" charset="-128"/>
              </a:defRPr>
            </a:lvl2pPr>
            <a:lvl3pPr marL="1150938" indent="-230188">
              <a:spcBef>
                <a:spcPct val="30000"/>
              </a:spcBef>
              <a:defRPr kumimoji="1" sz="1200">
                <a:solidFill>
                  <a:schemeClr val="tx1"/>
                </a:solidFill>
                <a:latin typeface="游ゴシック" panose="020B0400000000000000" pitchFamily="50" charset="-128"/>
              </a:defRPr>
            </a:lvl3pPr>
            <a:lvl4pPr marL="1611313" indent="-230188">
              <a:spcBef>
                <a:spcPct val="30000"/>
              </a:spcBef>
              <a:defRPr kumimoji="1" sz="1200">
                <a:solidFill>
                  <a:schemeClr val="tx1"/>
                </a:solidFill>
                <a:latin typeface="游ゴシック" panose="020B0400000000000000" pitchFamily="50" charset="-128"/>
              </a:defRPr>
            </a:lvl4pPr>
            <a:lvl5pPr marL="2071688" indent="-230188">
              <a:spcBef>
                <a:spcPct val="30000"/>
              </a:spcBef>
              <a:defRPr kumimoji="1" sz="1200">
                <a:solidFill>
                  <a:schemeClr val="tx1"/>
                </a:solidFill>
                <a:latin typeface="游ゴシック" panose="020B0400000000000000" pitchFamily="50" charset="-128"/>
              </a:defRPr>
            </a:lvl5pPr>
            <a:lvl6pPr marL="25288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6pPr>
            <a:lvl7pPr marL="29860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7pPr>
            <a:lvl8pPr marL="34432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8pPr>
            <a:lvl9pPr marL="39004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9pPr>
          </a:lstStyle>
          <a:p>
            <a:pPr>
              <a:spcBef>
                <a:spcPct val="0"/>
              </a:spcBef>
            </a:pPr>
            <a:fld id="{BF46F41F-8675-4E14-A6DA-36C6DC7CF849}" type="slidenum">
              <a:rPr lang="ja-JP" altLang="en-US" smtClean="0">
                <a:solidFill>
                  <a:srgbClr val="000000"/>
                </a:solidFill>
              </a:rPr>
              <a:pPr>
                <a:spcBef>
                  <a:spcPct val="0"/>
                </a:spcBef>
              </a:pPr>
              <a:t>29</a:t>
            </a:fld>
            <a:endParaRPr lang="ja-JP" altLang="en-US">
              <a:solidFill>
                <a:srgbClr val="000000"/>
              </a:solidFill>
            </a:endParaRPr>
          </a:p>
        </p:txBody>
      </p:sp>
    </p:spTree>
    <p:extLst>
      <p:ext uri="{BB962C8B-B14F-4D97-AF65-F5344CB8AC3E}">
        <p14:creationId xmlns:p14="http://schemas.microsoft.com/office/powerpoint/2010/main" val="27432392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スライド イメージ プレースホルダー 1">
            <a:extLst>
              <a:ext uri="{FF2B5EF4-FFF2-40B4-BE49-F238E27FC236}">
                <a16:creationId xmlns:a16="http://schemas.microsoft.com/office/drawing/2014/main" id="{953A744A-8FE2-54B4-F3BA-31580E9FAB0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ノート プレースホルダー 2">
            <a:extLst>
              <a:ext uri="{FF2B5EF4-FFF2-40B4-BE49-F238E27FC236}">
                <a16:creationId xmlns:a16="http://schemas.microsoft.com/office/drawing/2014/main" id="{24326C5E-B051-F780-3ED1-73C1E1A4DED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13"/>
              </a:spcBef>
            </a:pPr>
            <a:endParaRPr lang="en-US" altLang="ja-JP"/>
          </a:p>
        </p:txBody>
      </p:sp>
      <p:sp>
        <p:nvSpPr>
          <p:cNvPr id="15364" name="スライド番号プレースホルダー 3">
            <a:extLst>
              <a:ext uri="{FF2B5EF4-FFF2-40B4-BE49-F238E27FC236}">
                <a16:creationId xmlns:a16="http://schemas.microsoft.com/office/drawing/2014/main" id="{8C0E2263-8425-9E7D-775A-CD3EE9F7A0F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游ゴシック" panose="020B0400000000000000" pitchFamily="50" charset="-128"/>
              </a:defRPr>
            </a:lvl1pPr>
            <a:lvl2pPr marL="747713" indent="-287338">
              <a:spcBef>
                <a:spcPct val="30000"/>
              </a:spcBef>
              <a:defRPr kumimoji="1" sz="1200">
                <a:solidFill>
                  <a:schemeClr val="tx1"/>
                </a:solidFill>
                <a:latin typeface="游ゴシック" panose="020B0400000000000000" pitchFamily="50" charset="-128"/>
              </a:defRPr>
            </a:lvl2pPr>
            <a:lvl3pPr marL="1150938" indent="-230188">
              <a:spcBef>
                <a:spcPct val="30000"/>
              </a:spcBef>
              <a:defRPr kumimoji="1" sz="1200">
                <a:solidFill>
                  <a:schemeClr val="tx1"/>
                </a:solidFill>
                <a:latin typeface="游ゴシック" panose="020B0400000000000000" pitchFamily="50" charset="-128"/>
              </a:defRPr>
            </a:lvl3pPr>
            <a:lvl4pPr marL="1611313" indent="-230188">
              <a:spcBef>
                <a:spcPct val="30000"/>
              </a:spcBef>
              <a:defRPr kumimoji="1" sz="1200">
                <a:solidFill>
                  <a:schemeClr val="tx1"/>
                </a:solidFill>
                <a:latin typeface="游ゴシック" panose="020B0400000000000000" pitchFamily="50" charset="-128"/>
              </a:defRPr>
            </a:lvl4pPr>
            <a:lvl5pPr marL="2071688" indent="-230188">
              <a:spcBef>
                <a:spcPct val="30000"/>
              </a:spcBef>
              <a:defRPr kumimoji="1" sz="1200">
                <a:solidFill>
                  <a:schemeClr val="tx1"/>
                </a:solidFill>
                <a:latin typeface="游ゴシック" panose="020B0400000000000000" pitchFamily="50" charset="-128"/>
              </a:defRPr>
            </a:lvl5pPr>
            <a:lvl6pPr marL="25288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6pPr>
            <a:lvl7pPr marL="29860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7pPr>
            <a:lvl8pPr marL="34432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8pPr>
            <a:lvl9pPr marL="39004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9pPr>
          </a:lstStyle>
          <a:p>
            <a:pPr>
              <a:spcBef>
                <a:spcPct val="0"/>
              </a:spcBef>
            </a:pPr>
            <a:fld id="{98DEE5C7-3AE3-43F9-8997-925778F7FB6A}" type="slidenum">
              <a:rPr lang="ja-JP" altLang="en-US" smtClean="0">
                <a:solidFill>
                  <a:srgbClr val="000000"/>
                </a:solidFill>
              </a:rPr>
              <a:pPr>
                <a:spcBef>
                  <a:spcPct val="0"/>
                </a:spcBef>
              </a:pPr>
              <a:t>2</a:t>
            </a:fld>
            <a:endParaRPr lang="ja-JP" altLang="en-US">
              <a:solidFill>
                <a:srgbClr val="000000"/>
              </a:solidFill>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B46BD8-E4B1-A218-BB32-0A5ADC54577C}"/>
            </a:ext>
          </a:extLst>
        </p:cNvPr>
        <p:cNvGrpSpPr/>
        <p:nvPr/>
      </p:nvGrpSpPr>
      <p:grpSpPr>
        <a:xfrm>
          <a:off x="0" y="0"/>
          <a:ext cx="0" cy="0"/>
          <a:chOff x="0" y="0"/>
          <a:chExt cx="0" cy="0"/>
        </a:xfrm>
      </p:grpSpPr>
      <p:sp>
        <p:nvSpPr>
          <p:cNvPr id="21506" name="スライド イメージ プレースホルダー 1">
            <a:extLst>
              <a:ext uri="{FF2B5EF4-FFF2-40B4-BE49-F238E27FC236}">
                <a16:creationId xmlns:a16="http://schemas.microsoft.com/office/drawing/2014/main" id="{EE0D6F7C-9E32-28C8-E77F-332C68D728D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ノート プレースホルダー 2">
            <a:extLst>
              <a:ext uri="{FF2B5EF4-FFF2-40B4-BE49-F238E27FC236}">
                <a16:creationId xmlns:a16="http://schemas.microsoft.com/office/drawing/2014/main" id="{0B9A0226-C3A1-0D8F-F18E-CB1D140327F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13"/>
              </a:spcBef>
            </a:pPr>
            <a:endParaRPr lang="ja-JP" altLang="en-US"/>
          </a:p>
        </p:txBody>
      </p:sp>
      <p:sp>
        <p:nvSpPr>
          <p:cNvPr id="21508" name="スライド番号プレースホルダー 3">
            <a:extLst>
              <a:ext uri="{FF2B5EF4-FFF2-40B4-BE49-F238E27FC236}">
                <a16:creationId xmlns:a16="http://schemas.microsoft.com/office/drawing/2014/main" id="{C9CE4EC8-CD16-56E7-60FF-FBDAE73216F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游ゴシック" panose="020B0400000000000000" pitchFamily="50" charset="-128"/>
              </a:defRPr>
            </a:lvl1pPr>
            <a:lvl2pPr marL="747713" indent="-287338">
              <a:spcBef>
                <a:spcPct val="30000"/>
              </a:spcBef>
              <a:defRPr kumimoji="1" sz="1200">
                <a:solidFill>
                  <a:schemeClr val="tx1"/>
                </a:solidFill>
                <a:latin typeface="游ゴシック" panose="020B0400000000000000" pitchFamily="50" charset="-128"/>
              </a:defRPr>
            </a:lvl2pPr>
            <a:lvl3pPr marL="1150938" indent="-230188">
              <a:spcBef>
                <a:spcPct val="30000"/>
              </a:spcBef>
              <a:defRPr kumimoji="1" sz="1200">
                <a:solidFill>
                  <a:schemeClr val="tx1"/>
                </a:solidFill>
                <a:latin typeface="游ゴシック" panose="020B0400000000000000" pitchFamily="50" charset="-128"/>
              </a:defRPr>
            </a:lvl3pPr>
            <a:lvl4pPr marL="1611313" indent="-230188">
              <a:spcBef>
                <a:spcPct val="30000"/>
              </a:spcBef>
              <a:defRPr kumimoji="1" sz="1200">
                <a:solidFill>
                  <a:schemeClr val="tx1"/>
                </a:solidFill>
                <a:latin typeface="游ゴシック" panose="020B0400000000000000" pitchFamily="50" charset="-128"/>
              </a:defRPr>
            </a:lvl4pPr>
            <a:lvl5pPr marL="2071688" indent="-230188">
              <a:spcBef>
                <a:spcPct val="30000"/>
              </a:spcBef>
              <a:defRPr kumimoji="1" sz="1200">
                <a:solidFill>
                  <a:schemeClr val="tx1"/>
                </a:solidFill>
                <a:latin typeface="游ゴシック" panose="020B0400000000000000" pitchFamily="50" charset="-128"/>
              </a:defRPr>
            </a:lvl5pPr>
            <a:lvl6pPr marL="25288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6pPr>
            <a:lvl7pPr marL="29860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7pPr>
            <a:lvl8pPr marL="34432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8pPr>
            <a:lvl9pPr marL="39004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9pPr>
          </a:lstStyle>
          <a:p>
            <a:pPr>
              <a:spcBef>
                <a:spcPct val="0"/>
              </a:spcBef>
            </a:pPr>
            <a:fld id="{C8CE0A2B-D000-4341-B81F-BC541CE18F88}" type="slidenum">
              <a:rPr lang="ja-JP" altLang="en-US" smtClean="0">
                <a:solidFill>
                  <a:srgbClr val="000000"/>
                </a:solidFill>
              </a:rPr>
              <a:pPr>
                <a:spcBef>
                  <a:spcPct val="0"/>
                </a:spcBef>
              </a:pPr>
              <a:t>30</a:t>
            </a:fld>
            <a:endParaRPr lang="ja-JP" altLang="en-US">
              <a:solidFill>
                <a:srgbClr val="000000"/>
              </a:solidFill>
            </a:endParaRPr>
          </a:p>
        </p:txBody>
      </p:sp>
    </p:spTree>
    <p:extLst>
      <p:ext uri="{BB962C8B-B14F-4D97-AF65-F5344CB8AC3E}">
        <p14:creationId xmlns:p14="http://schemas.microsoft.com/office/powerpoint/2010/main" val="41751554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68C257-C443-B91A-4D3A-3E9AE5ABEE46}"/>
            </a:ext>
          </a:extLst>
        </p:cNvPr>
        <p:cNvGrpSpPr/>
        <p:nvPr/>
      </p:nvGrpSpPr>
      <p:grpSpPr>
        <a:xfrm>
          <a:off x="0" y="0"/>
          <a:ext cx="0" cy="0"/>
          <a:chOff x="0" y="0"/>
          <a:chExt cx="0" cy="0"/>
        </a:xfrm>
      </p:grpSpPr>
      <p:sp>
        <p:nvSpPr>
          <p:cNvPr id="21506" name="スライド イメージ プレースホルダー 1">
            <a:extLst>
              <a:ext uri="{FF2B5EF4-FFF2-40B4-BE49-F238E27FC236}">
                <a16:creationId xmlns:a16="http://schemas.microsoft.com/office/drawing/2014/main" id="{EC9498C7-7133-BB01-35E9-7449BDAF6AF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ノート プレースホルダー 2">
            <a:extLst>
              <a:ext uri="{FF2B5EF4-FFF2-40B4-BE49-F238E27FC236}">
                <a16:creationId xmlns:a16="http://schemas.microsoft.com/office/drawing/2014/main" id="{8E8110D9-FE49-33B0-E49E-7DBD9E5F388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13"/>
              </a:spcBef>
            </a:pPr>
            <a:endParaRPr lang="ja-JP" altLang="en-US"/>
          </a:p>
        </p:txBody>
      </p:sp>
      <p:sp>
        <p:nvSpPr>
          <p:cNvPr id="21508" name="スライド番号プレースホルダー 3">
            <a:extLst>
              <a:ext uri="{FF2B5EF4-FFF2-40B4-BE49-F238E27FC236}">
                <a16:creationId xmlns:a16="http://schemas.microsoft.com/office/drawing/2014/main" id="{E398D6D5-181A-172C-D937-B8862362E9D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游ゴシック" panose="020B0400000000000000" pitchFamily="50" charset="-128"/>
              </a:defRPr>
            </a:lvl1pPr>
            <a:lvl2pPr marL="747713" indent="-287338">
              <a:spcBef>
                <a:spcPct val="30000"/>
              </a:spcBef>
              <a:defRPr kumimoji="1" sz="1200">
                <a:solidFill>
                  <a:schemeClr val="tx1"/>
                </a:solidFill>
                <a:latin typeface="游ゴシック" panose="020B0400000000000000" pitchFamily="50" charset="-128"/>
              </a:defRPr>
            </a:lvl2pPr>
            <a:lvl3pPr marL="1150938" indent="-230188">
              <a:spcBef>
                <a:spcPct val="30000"/>
              </a:spcBef>
              <a:defRPr kumimoji="1" sz="1200">
                <a:solidFill>
                  <a:schemeClr val="tx1"/>
                </a:solidFill>
                <a:latin typeface="游ゴシック" panose="020B0400000000000000" pitchFamily="50" charset="-128"/>
              </a:defRPr>
            </a:lvl3pPr>
            <a:lvl4pPr marL="1611313" indent="-230188">
              <a:spcBef>
                <a:spcPct val="30000"/>
              </a:spcBef>
              <a:defRPr kumimoji="1" sz="1200">
                <a:solidFill>
                  <a:schemeClr val="tx1"/>
                </a:solidFill>
                <a:latin typeface="游ゴシック" panose="020B0400000000000000" pitchFamily="50" charset="-128"/>
              </a:defRPr>
            </a:lvl4pPr>
            <a:lvl5pPr marL="2071688" indent="-230188">
              <a:spcBef>
                <a:spcPct val="30000"/>
              </a:spcBef>
              <a:defRPr kumimoji="1" sz="1200">
                <a:solidFill>
                  <a:schemeClr val="tx1"/>
                </a:solidFill>
                <a:latin typeface="游ゴシック" panose="020B0400000000000000" pitchFamily="50" charset="-128"/>
              </a:defRPr>
            </a:lvl5pPr>
            <a:lvl6pPr marL="25288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6pPr>
            <a:lvl7pPr marL="29860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7pPr>
            <a:lvl8pPr marL="34432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8pPr>
            <a:lvl9pPr marL="39004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9pPr>
          </a:lstStyle>
          <a:p>
            <a:pPr>
              <a:spcBef>
                <a:spcPct val="0"/>
              </a:spcBef>
            </a:pPr>
            <a:fld id="{C8CE0A2B-D000-4341-B81F-BC541CE18F88}" type="slidenum">
              <a:rPr lang="ja-JP" altLang="en-US" smtClean="0">
                <a:solidFill>
                  <a:srgbClr val="000000"/>
                </a:solidFill>
              </a:rPr>
              <a:pPr>
                <a:spcBef>
                  <a:spcPct val="0"/>
                </a:spcBef>
              </a:pPr>
              <a:t>31</a:t>
            </a:fld>
            <a:endParaRPr lang="ja-JP" altLang="en-US">
              <a:solidFill>
                <a:srgbClr val="000000"/>
              </a:solidFill>
            </a:endParaRPr>
          </a:p>
        </p:txBody>
      </p:sp>
    </p:spTree>
    <p:extLst>
      <p:ext uri="{BB962C8B-B14F-4D97-AF65-F5344CB8AC3E}">
        <p14:creationId xmlns:p14="http://schemas.microsoft.com/office/powerpoint/2010/main" val="212400523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8714A5-151F-FA05-6049-EF80318539BC}"/>
            </a:ext>
          </a:extLst>
        </p:cNvPr>
        <p:cNvGrpSpPr/>
        <p:nvPr/>
      </p:nvGrpSpPr>
      <p:grpSpPr>
        <a:xfrm>
          <a:off x="0" y="0"/>
          <a:ext cx="0" cy="0"/>
          <a:chOff x="0" y="0"/>
          <a:chExt cx="0" cy="0"/>
        </a:xfrm>
      </p:grpSpPr>
      <p:sp>
        <p:nvSpPr>
          <p:cNvPr id="36866" name="スライド イメージ プレースホルダー 1">
            <a:extLst>
              <a:ext uri="{FF2B5EF4-FFF2-40B4-BE49-F238E27FC236}">
                <a16:creationId xmlns:a16="http://schemas.microsoft.com/office/drawing/2014/main" id="{E713B26B-EED6-1B02-D28C-98EDAF5024F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ノート プレースホルダー 2">
            <a:extLst>
              <a:ext uri="{FF2B5EF4-FFF2-40B4-BE49-F238E27FC236}">
                <a16:creationId xmlns:a16="http://schemas.microsoft.com/office/drawing/2014/main" id="{DE813DEB-D3A9-CEC8-1576-37638CF3325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ja-JP" altLang="en-US"/>
          </a:p>
        </p:txBody>
      </p:sp>
      <p:sp>
        <p:nvSpPr>
          <p:cNvPr id="4" name="スライド番号プレースホルダー 3">
            <a:extLst>
              <a:ext uri="{FF2B5EF4-FFF2-40B4-BE49-F238E27FC236}">
                <a16:creationId xmlns:a16="http://schemas.microsoft.com/office/drawing/2014/main" id="{6FD928EB-EEFB-4D32-F67A-3351D2751901}"/>
              </a:ext>
            </a:extLst>
          </p:cNvPr>
          <p:cNvSpPr>
            <a:spLocks noGrp="1"/>
          </p:cNvSpPr>
          <p:nvPr>
            <p:ph type="sldNum" sz="quarter" idx="5"/>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fld id="{972D1077-9945-4B3A-90A9-3AC2A3213139}" type="slidenum">
              <a:rPr lang="ja-JP" altLang="en-US">
                <a:latin typeface="游ゴシック" panose="020B0400000000000000" pitchFamily="50" charset="-128"/>
              </a:rPr>
              <a:pPr/>
              <a:t>32</a:t>
            </a:fld>
            <a:endParaRPr lang="ja-JP" altLang="en-US">
              <a:latin typeface="游ゴシック" panose="020B0400000000000000" pitchFamily="50" charset="-128"/>
            </a:endParaRPr>
          </a:p>
        </p:txBody>
      </p:sp>
    </p:spTree>
    <p:extLst>
      <p:ext uri="{BB962C8B-B14F-4D97-AF65-F5344CB8AC3E}">
        <p14:creationId xmlns:p14="http://schemas.microsoft.com/office/powerpoint/2010/main" val="422728951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0F1DC1-1A55-08E4-98AD-EAD36177D0DC}"/>
            </a:ext>
          </a:extLst>
        </p:cNvPr>
        <p:cNvGrpSpPr/>
        <p:nvPr/>
      </p:nvGrpSpPr>
      <p:grpSpPr>
        <a:xfrm>
          <a:off x="0" y="0"/>
          <a:ext cx="0" cy="0"/>
          <a:chOff x="0" y="0"/>
          <a:chExt cx="0" cy="0"/>
        </a:xfrm>
      </p:grpSpPr>
      <p:sp>
        <p:nvSpPr>
          <p:cNvPr id="38914" name="スライド イメージ プレースホルダー 1">
            <a:extLst>
              <a:ext uri="{FF2B5EF4-FFF2-40B4-BE49-F238E27FC236}">
                <a16:creationId xmlns:a16="http://schemas.microsoft.com/office/drawing/2014/main" id="{B038CE2A-2474-4437-3A50-76C81A0E462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ノート プレースホルダー 2">
            <a:extLst>
              <a:ext uri="{FF2B5EF4-FFF2-40B4-BE49-F238E27FC236}">
                <a16:creationId xmlns:a16="http://schemas.microsoft.com/office/drawing/2014/main" id="{6643E5E0-E4DB-21CB-272E-0BABD1EB2D9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179"/>
              </a:spcBef>
            </a:pPr>
            <a:endParaRPr lang="en-US" altLang="ja-JP"/>
          </a:p>
        </p:txBody>
      </p:sp>
      <p:sp>
        <p:nvSpPr>
          <p:cNvPr id="38916" name="スライド番号プレースホルダー 3">
            <a:extLst>
              <a:ext uri="{FF2B5EF4-FFF2-40B4-BE49-F238E27FC236}">
                <a16:creationId xmlns:a16="http://schemas.microsoft.com/office/drawing/2014/main" id="{DDDEF673-7A2A-3D82-6799-6718A989016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49090">
              <a:defRPr>
                <a:solidFill>
                  <a:schemeClr val="tx1"/>
                </a:solidFill>
                <a:latin typeface="Calibri" panose="020F0502020204030204" pitchFamily="34" charset="0"/>
              </a:defRPr>
            </a:lvl1pPr>
            <a:lvl2pPr marL="737452" indent="-283635" defTabSz="449090">
              <a:defRPr>
                <a:solidFill>
                  <a:schemeClr val="tx1"/>
                </a:solidFill>
                <a:latin typeface="Calibri" panose="020F0502020204030204" pitchFamily="34" charset="0"/>
              </a:defRPr>
            </a:lvl2pPr>
            <a:lvl3pPr marL="1134542" indent="-226908" defTabSz="449090">
              <a:defRPr>
                <a:solidFill>
                  <a:schemeClr val="tx1"/>
                </a:solidFill>
                <a:latin typeface="Calibri" panose="020F0502020204030204" pitchFamily="34" charset="0"/>
              </a:defRPr>
            </a:lvl3pPr>
            <a:lvl4pPr marL="1588359" indent="-226908" defTabSz="449090">
              <a:defRPr>
                <a:solidFill>
                  <a:schemeClr val="tx1"/>
                </a:solidFill>
                <a:latin typeface="Calibri" panose="020F0502020204030204" pitchFamily="34" charset="0"/>
              </a:defRPr>
            </a:lvl4pPr>
            <a:lvl5pPr marL="2042175" indent="-226908" defTabSz="449090">
              <a:defRPr>
                <a:solidFill>
                  <a:schemeClr val="tx1"/>
                </a:solidFill>
                <a:latin typeface="Calibri" panose="020F0502020204030204" pitchFamily="34" charset="0"/>
              </a:defRPr>
            </a:lvl5pPr>
            <a:lvl6pPr marL="2495992" indent="-226908" defTabSz="449090" eaLnBrk="0" fontAlgn="base" hangingPunct="0">
              <a:spcBef>
                <a:spcPct val="0"/>
              </a:spcBef>
              <a:spcAft>
                <a:spcPct val="0"/>
              </a:spcAft>
              <a:defRPr>
                <a:solidFill>
                  <a:schemeClr val="tx1"/>
                </a:solidFill>
                <a:latin typeface="Calibri" panose="020F0502020204030204" pitchFamily="34" charset="0"/>
              </a:defRPr>
            </a:lvl6pPr>
            <a:lvl7pPr marL="2949809" indent="-226908" defTabSz="449090" eaLnBrk="0" fontAlgn="base" hangingPunct="0">
              <a:spcBef>
                <a:spcPct val="0"/>
              </a:spcBef>
              <a:spcAft>
                <a:spcPct val="0"/>
              </a:spcAft>
              <a:defRPr>
                <a:solidFill>
                  <a:schemeClr val="tx1"/>
                </a:solidFill>
                <a:latin typeface="Calibri" panose="020F0502020204030204" pitchFamily="34" charset="0"/>
              </a:defRPr>
            </a:lvl7pPr>
            <a:lvl8pPr marL="3403625" indent="-226908" defTabSz="449090" eaLnBrk="0" fontAlgn="base" hangingPunct="0">
              <a:spcBef>
                <a:spcPct val="0"/>
              </a:spcBef>
              <a:spcAft>
                <a:spcPct val="0"/>
              </a:spcAft>
              <a:defRPr>
                <a:solidFill>
                  <a:schemeClr val="tx1"/>
                </a:solidFill>
                <a:latin typeface="Calibri" panose="020F0502020204030204" pitchFamily="34" charset="0"/>
              </a:defRPr>
            </a:lvl8pPr>
            <a:lvl9pPr marL="3857442" indent="-226908" defTabSz="449090" eaLnBrk="0" fontAlgn="base" hangingPunct="0">
              <a:spcBef>
                <a:spcPct val="0"/>
              </a:spcBef>
              <a:spcAft>
                <a:spcPct val="0"/>
              </a:spcAft>
              <a:defRPr>
                <a:solidFill>
                  <a:schemeClr val="tx1"/>
                </a:solidFill>
                <a:latin typeface="Calibri" panose="020F0502020204030204" pitchFamily="34" charset="0"/>
              </a:defRPr>
            </a:lvl9pPr>
          </a:lstStyle>
          <a:p>
            <a:fld id="{310D77D4-191D-4A74-BEE8-36FDFF66420D}" type="slidenum">
              <a:rPr lang="ja-JP" altLang="en-US">
                <a:solidFill>
                  <a:srgbClr val="000000"/>
                </a:solidFill>
                <a:latin typeface="游ゴシック" panose="020B0400000000000000" pitchFamily="50" charset="-128"/>
              </a:rPr>
              <a:pPr/>
              <a:t>33</a:t>
            </a:fld>
            <a:endParaRPr lang="ja-JP" altLang="en-US">
              <a:solidFill>
                <a:srgbClr val="000000"/>
              </a:solidFill>
              <a:latin typeface="游ゴシック" panose="020B0400000000000000" pitchFamily="50" charset="-128"/>
            </a:endParaRPr>
          </a:p>
        </p:txBody>
      </p:sp>
    </p:spTree>
    <p:extLst>
      <p:ext uri="{BB962C8B-B14F-4D97-AF65-F5344CB8AC3E}">
        <p14:creationId xmlns:p14="http://schemas.microsoft.com/office/powerpoint/2010/main" val="317764512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AFE43F-2A48-243F-A08F-2171FABA4E85}"/>
            </a:ext>
          </a:extLst>
        </p:cNvPr>
        <p:cNvGrpSpPr/>
        <p:nvPr/>
      </p:nvGrpSpPr>
      <p:grpSpPr>
        <a:xfrm>
          <a:off x="0" y="0"/>
          <a:ext cx="0" cy="0"/>
          <a:chOff x="0" y="0"/>
          <a:chExt cx="0" cy="0"/>
        </a:xfrm>
      </p:grpSpPr>
      <p:sp>
        <p:nvSpPr>
          <p:cNvPr id="38914" name="スライド イメージ プレースホルダー 1">
            <a:extLst>
              <a:ext uri="{FF2B5EF4-FFF2-40B4-BE49-F238E27FC236}">
                <a16:creationId xmlns:a16="http://schemas.microsoft.com/office/drawing/2014/main" id="{836289FB-007B-D19B-9D67-86D8D6AB4A1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ノート プレースホルダー 2">
            <a:extLst>
              <a:ext uri="{FF2B5EF4-FFF2-40B4-BE49-F238E27FC236}">
                <a16:creationId xmlns:a16="http://schemas.microsoft.com/office/drawing/2014/main" id="{619BF6C5-A980-26AD-A70E-77A45EC751C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188"/>
              </a:spcBef>
            </a:pPr>
            <a:endParaRPr lang="en-US" altLang="ja-JP"/>
          </a:p>
        </p:txBody>
      </p:sp>
      <p:sp>
        <p:nvSpPr>
          <p:cNvPr id="38916" name="スライド番号プレースホルダー 3">
            <a:extLst>
              <a:ext uri="{FF2B5EF4-FFF2-40B4-BE49-F238E27FC236}">
                <a16:creationId xmlns:a16="http://schemas.microsoft.com/office/drawing/2014/main" id="{5ABE41CD-2995-4A2C-0202-4E50BDBB513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2438">
              <a:defRPr>
                <a:solidFill>
                  <a:schemeClr val="tx1"/>
                </a:solidFill>
                <a:latin typeface="Calibri" panose="020F0502020204030204" pitchFamily="34" charset="0"/>
              </a:defRPr>
            </a:lvl1pPr>
            <a:lvl2pPr marL="742950" indent="-285750" defTabSz="452438">
              <a:defRPr>
                <a:solidFill>
                  <a:schemeClr val="tx1"/>
                </a:solidFill>
                <a:latin typeface="Calibri" panose="020F0502020204030204" pitchFamily="34" charset="0"/>
              </a:defRPr>
            </a:lvl2pPr>
            <a:lvl3pPr marL="1143000" indent="-228600" defTabSz="452438">
              <a:defRPr>
                <a:solidFill>
                  <a:schemeClr val="tx1"/>
                </a:solidFill>
                <a:latin typeface="Calibri" panose="020F0502020204030204" pitchFamily="34" charset="0"/>
              </a:defRPr>
            </a:lvl3pPr>
            <a:lvl4pPr marL="1600200" indent="-228600" defTabSz="452438">
              <a:defRPr>
                <a:solidFill>
                  <a:schemeClr val="tx1"/>
                </a:solidFill>
                <a:latin typeface="Calibri" panose="020F0502020204030204" pitchFamily="34" charset="0"/>
              </a:defRPr>
            </a:lvl4pPr>
            <a:lvl5pPr marL="2057400" indent="-228600" defTabSz="452438">
              <a:defRPr>
                <a:solidFill>
                  <a:schemeClr val="tx1"/>
                </a:solidFill>
                <a:latin typeface="Calibri" panose="020F0502020204030204" pitchFamily="34" charset="0"/>
              </a:defRPr>
            </a:lvl5pPr>
            <a:lvl6pPr marL="2514600" indent="-228600" defTabSz="452438" eaLnBrk="0" fontAlgn="base" hangingPunct="0">
              <a:spcBef>
                <a:spcPct val="0"/>
              </a:spcBef>
              <a:spcAft>
                <a:spcPct val="0"/>
              </a:spcAft>
              <a:defRPr>
                <a:solidFill>
                  <a:schemeClr val="tx1"/>
                </a:solidFill>
                <a:latin typeface="Calibri" panose="020F0502020204030204" pitchFamily="34" charset="0"/>
              </a:defRPr>
            </a:lvl6pPr>
            <a:lvl7pPr marL="2971800" indent="-228600" defTabSz="452438" eaLnBrk="0" fontAlgn="base" hangingPunct="0">
              <a:spcBef>
                <a:spcPct val="0"/>
              </a:spcBef>
              <a:spcAft>
                <a:spcPct val="0"/>
              </a:spcAft>
              <a:defRPr>
                <a:solidFill>
                  <a:schemeClr val="tx1"/>
                </a:solidFill>
                <a:latin typeface="Calibri" panose="020F0502020204030204" pitchFamily="34" charset="0"/>
              </a:defRPr>
            </a:lvl7pPr>
            <a:lvl8pPr marL="3429000" indent="-228600" defTabSz="452438" eaLnBrk="0" fontAlgn="base" hangingPunct="0">
              <a:spcBef>
                <a:spcPct val="0"/>
              </a:spcBef>
              <a:spcAft>
                <a:spcPct val="0"/>
              </a:spcAft>
              <a:defRPr>
                <a:solidFill>
                  <a:schemeClr val="tx1"/>
                </a:solidFill>
                <a:latin typeface="Calibri" panose="020F0502020204030204" pitchFamily="34" charset="0"/>
              </a:defRPr>
            </a:lvl8pPr>
            <a:lvl9pPr marL="3886200" indent="-228600" defTabSz="452438" eaLnBrk="0" fontAlgn="base" hangingPunct="0">
              <a:spcBef>
                <a:spcPct val="0"/>
              </a:spcBef>
              <a:spcAft>
                <a:spcPct val="0"/>
              </a:spcAft>
              <a:defRPr>
                <a:solidFill>
                  <a:schemeClr val="tx1"/>
                </a:solidFill>
                <a:latin typeface="Calibri" panose="020F0502020204030204" pitchFamily="34" charset="0"/>
              </a:defRPr>
            </a:lvl9pPr>
          </a:lstStyle>
          <a:p>
            <a:fld id="{310D77D4-191D-4A74-BEE8-36FDFF66420D}" type="slidenum">
              <a:rPr lang="ja-JP" altLang="en-US">
                <a:solidFill>
                  <a:srgbClr val="000000"/>
                </a:solidFill>
                <a:latin typeface="游ゴシック" panose="020B0400000000000000" pitchFamily="50" charset="-128"/>
              </a:rPr>
              <a:pPr/>
              <a:t>34</a:t>
            </a:fld>
            <a:endParaRPr lang="ja-JP" altLang="en-US">
              <a:solidFill>
                <a:srgbClr val="000000"/>
              </a:solidFill>
              <a:latin typeface="游ゴシック" panose="020B0400000000000000" pitchFamily="50" charset="-128"/>
            </a:endParaRPr>
          </a:p>
        </p:txBody>
      </p:sp>
    </p:spTree>
    <p:extLst>
      <p:ext uri="{BB962C8B-B14F-4D97-AF65-F5344CB8AC3E}">
        <p14:creationId xmlns:p14="http://schemas.microsoft.com/office/powerpoint/2010/main" val="295722804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スライド イメージ プレースホルダー 1">
            <a:extLst>
              <a:ext uri="{FF2B5EF4-FFF2-40B4-BE49-F238E27FC236}">
                <a16:creationId xmlns:a16="http://schemas.microsoft.com/office/drawing/2014/main" id="{D3B6A24F-AEF1-B082-6F35-92CFC8E7FB2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ノート プレースホルダー 2">
            <a:extLst>
              <a:ext uri="{FF2B5EF4-FFF2-40B4-BE49-F238E27FC236}">
                <a16:creationId xmlns:a16="http://schemas.microsoft.com/office/drawing/2014/main" id="{D8E3914F-DCC3-3431-208A-B5151448604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
        <p:nvSpPr>
          <p:cNvPr id="45060" name="スライド番号プレースホルダー 3">
            <a:extLst>
              <a:ext uri="{FF2B5EF4-FFF2-40B4-BE49-F238E27FC236}">
                <a16:creationId xmlns:a16="http://schemas.microsoft.com/office/drawing/2014/main" id="{676D7288-36C5-43B3-82FC-2088149565E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49090">
              <a:defRPr>
                <a:solidFill>
                  <a:schemeClr val="tx1"/>
                </a:solidFill>
                <a:latin typeface="Calibri" panose="020F0502020204030204" pitchFamily="34" charset="0"/>
              </a:defRPr>
            </a:lvl1pPr>
            <a:lvl2pPr marL="737452" indent="-283635" defTabSz="449090">
              <a:defRPr>
                <a:solidFill>
                  <a:schemeClr val="tx1"/>
                </a:solidFill>
                <a:latin typeface="Calibri" panose="020F0502020204030204" pitchFamily="34" charset="0"/>
              </a:defRPr>
            </a:lvl2pPr>
            <a:lvl3pPr marL="1134542" indent="-226908" defTabSz="449090">
              <a:defRPr>
                <a:solidFill>
                  <a:schemeClr val="tx1"/>
                </a:solidFill>
                <a:latin typeface="Calibri" panose="020F0502020204030204" pitchFamily="34" charset="0"/>
              </a:defRPr>
            </a:lvl3pPr>
            <a:lvl4pPr marL="1588359" indent="-226908" defTabSz="449090">
              <a:defRPr>
                <a:solidFill>
                  <a:schemeClr val="tx1"/>
                </a:solidFill>
                <a:latin typeface="Calibri" panose="020F0502020204030204" pitchFamily="34" charset="0"/>
              </a:defRPr>
            </a:lvl4pPr>
            <a:lvl5pPr marL="2042175" indent="-226908" defTabSz="449090">
              <a:defRPr>
                <a:solidFill>
                  <a:schemeClr val="tx1"/>
                </a:solidFill>
                <a:latin typeface="Calibri" panose="020F0502020204030204" pitchFamily="34" charset="0"/>
              </a:defRPr>
            </a:lvl5pPr>
            <a:lvl6pPr marL="2495992" indent="-226908" defTabSz="449090" eaLnBrk="0" fontAlgn="base" hangingPunct="0">
              <a:spcBef>
                <a:spcPct val="0"/>
              </a:spcBef>
              <a:spcAft>
                <a:spcPct val="0"/>
              </a:spcAft>
              <a:defRPr>
                <a:solidFill>
                  <a:schemeClr val="tx1"/>
                </a:solidFill>
                <a:latin typeface="Calibri" panose="020F0502020204030204" pitchFamily="34" charset="0"/>
              </a:defRPr>
            </a:lvl6pPr>
            <a:lvl7pPr marL="2949809" indent="-226908" defTabSz="449090" eaLnBrk="0" fontAlgn="base" hangingPunct="0">
              <a:spcBef>
                <a:spcPct val="0"/>
              </a:spcBef>
              <a:spcAft>
                <a:spcPct val="0"/>
              </a:spcAft>
              <a:defRPr>
                <a:solidFill>
                  <a:schemeClr val="tx1"/>
                </a:solidFill>
                <a:latin typeface="Calibri" panose="020F0502020204030204" pitchFamily="34" charset="0"/>
              </a:defRPr>
            </a:lvl7pPr>
            <a:lvl8pPr marL="3403625" indent="-226908" defTabSz="449090" eaLnBrk="0" fontAlgn="base" hangingPunct="0">
              <a:spcBef>
                <a:spcPct val="0"/>
              </a:spcBef>
              <a:spcAft>
                <a:spcPct val="0"/>
              </a:spcAft>
              <a:defRPr>
                <a:solidFill>
                  <a:schemeClr val="tx1"/>
                </a:solidFill>
                <a:latin typeface="Calibri" panose="020F0502020204030204" pitchFamily="34" charset="0"/>
              </a:defRPr>
            </a:lvl8pPr>
            <a:lvl9pPr marL="3857442" indent="-226908" defTabSz="449090" eaLnBrk="0" fontAlgn="base" hangingPunct="0">
              <a:spcBef>
                <a:spcPct val="0"/>
              </a:spcBef>
              <a:spcAft>
                <a:spcPct val="0"/>
              </a:spcAft>
              <a:defRPr>
                <a:solidFill>
                  <a:schemeClr val="tx1"/>
                </a:solidFill>
                <a:latin typeface="Calibri" panose="020F0502020204030204" pitchFamily="34" charset="0"/>
              </a:defRPr>
            </a:lvl9pPr>
          </a:lstStyle>
          <a:p>
            <a:fld id="{DCFE2242-54EE-49CE-A484-4C89542E1E4E}" type="slidenum">
              <a:rPr lang="ja-JP" altLang="en-US">
                <a:solidFill>
                  <a:srgbClr val="000000"/>
                </a:solidFill>
                <a:latin typeface="游ゴシック" panose="020B0400000000000000" pitchFamily="50" charset="-128"/>
              </a:rPr>
              <a:pPr/>
              <a:t>35</a:t>
            </a:fld>
            <a:endParaRPr lang="ja-JP" altLang="en-US">
              <a:solidFill>
                <a:srgbClr val="000000"/>
              </a:solidFill>
              <a:latin typeface="游ゴシック" panose="020B0400000000000000" pitchFamily="50" charset="-128"/>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760649-C339-417E-CE31-75A8B1FF2306}"/>
            </a:ext>
          </a:extLst>
        </p:cNvPr>
        <p:cNvGrpSpPr/>
        <p:nvPr/>
      </p:nvGrpSpPr>
      <p:grpSpPr>
        <a:xfrm>
          <a:off x="0" y="0"/>
          <a:ext cx="0" cy="0"/>
          <a:chOff x="0" y="0"/>
          <a:chExt cx="0" cy="0"/>
        </a:xfrm>
      </p:grpSpPr>
      <p:sp>
        <p:nvSpPr>
          <p:cNvPr id="38914" name="スライド イメージ プレースホルダー 1">
            <a:extLst>
              <a:ext uri="{FF2B5EF4-FFF2-40B4-BE49-F238E27FC236}">
                <a16:creationId xmlns:a16="http://schemas.microsoft.com/office/drawing/2014/main" id="{C3414B0B-EB38-C849-A20F-B277386F5BE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ノート プレースホルダー 2">
            <a:extLst>
              <a:ext uri="{FF2B5EF4-FFF2-40B4-BE49-F238E27FC236}">
                <a16:creationId xmlns:a16="http://schemas.microsoft.com/office/drawing/2014/main" id="{AE5494AA-8E24-2320-3B48-2F9B82723E4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179"/>
              </a:spcBef>
            </a:pPr>
            <a:endParaRPr lang="en-US" altLang="ja-JP"/>
          </a:p>
        </p:txBody>
      </p:sp>
      <p:sp>
        <p:nvSpPr>
          <p:cNvPr id="38916" name="スライド番号プレースホルダー 3">
            <a:extLst>
              <a:ext uri="{FF2B5EF4-FFF2-40B4-BE49-F238E27FC236}">
                <a16:creationId xmlns:a16="http://schemas.microsoft.com/office/drawing/2014/main" id="{E405135E-9F75-53D2-46DC-775D7EF91E4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49090">
              <a:defRPr>
                <a:solidFill>
                  <a:schemeClr val="tx1"/>
                </a:solidFill>
                <a:latin typeface="Calibri" panose="020F0502020204030204" pitchFamily="34" charset="0"/>
              </a:defRPr>
            </a:lvl1pPr>
            <a:lvl2pPr marL="737452" indent="-283635" defTabSz="449090">
              <a:defRPr>
                <a:solidFill>
                  <a:schemeClr val="tx1"/>
                </a:solidFill>
                <a:latin typeface="Calibri" panose="020F0502020204030204" pitchFamily="34" charset="0"/>
              </a:defRPr>
            </a:lvl2pPr>
            <a:lvl3pPr marL="1134542" indent="-226908" defTabSz="449090">
              <a:defRPr>
                <a:solidFill>
                  <a:schemeClr val="tx1"/>
                </a:solidFill>
                <a:latin typeface="Calibri" panose="020F0502020204030204" pitchFamily="34" charset="0"/>
              </a:defRPr>
            </a:lvl3pPr>
            <a:lvl4pPr marL="1588359" indent="-226908" defTabSz="449090">
              <a:defRPr>
                <a:solidFill>
                  <a:schemeClr val="tx1"/>
                </a:solidFill>
                <a:latin typeface="Calibri" panose="020F0502020204030204" pitchFamily="34" charset="0"/>
              </a:defRPr>
            </a:lvl4pPr>
            <a:lvl5pPr marL="2042175" indent="-226908" defTabSz="449090">
              <a:defRPr>
                <a:solidFill>
                  <a:schemeClr val="tx1"/>
                </a:solidFill>
                <a:latin typeface="Calibri" panose="020F0502020204030204" pitchFamily="34" charset="0"/>
              </a:defRPr>
            </a:lvl5pPr>
            <a:lvl6pPr marL="2495992" indent="-226908" defTabSz="449090" eaLnBrk="0" fontAlgn="base" hangingPunct="0">
              <a:spcBef>
                <a:spcPct val="0"/>
              </a:spcBef>
              <a:spcAft>
                <a:spcPct val="0"/>
              </a:spcAft>
              <a:defRPr>
                <a:solidFill>
                  <a:schemeClr val="tx1"/>
                </a:solidFill>
                <a:latin typeface="Calibri" panose="020F0502020204030204" pitchFamily="34" charset="0"/>
              </a:defRPr>
            </a:lvl6pPr>
            <a:lvl7pPr marL="2949809" indent="-226908" defTabSz="449090" eaLnBrk="0" fontAlgn="base" hangingPunct="0">
              <a:spcBef>
                <a:spcPct val="0"/>
              </a:spcBef>
              <a:spcAft>
                <a:spcPct val="0"/>
              </a:spcAft>
              <a:defRPr>
                <a:solidFill>
                  <a:schemeClr val="tx1"/>
                </a:solidFill>
                <a:latin typeface="Calibri" panose="020F0502020204030204" pitchFamily="34" charset="0"/>
              </a:defRPr>
            </a:lvl7pPr>
            <a:lvl8pPr marL="3403625" indent="-226908" defTabSz="449090" eaLnBrk="0" fontAlgn="base" hangingPunct="0">
              <a:spcBef>
                <a:spcPct val="0"/>
              </a:spcBef>
              <a:spcAft>
                <a:spcPct val="0"/>
              </a:spcAft>
              <a:defRPr>
                <a:solidFill>
                  <a:schemeClr val="tx1"/>
                </a:solidFill>
                <a:latin typeface="Calibri" panose="020F0502020204030204" pitchFamily="34" charset="0"/>
              </a:defRPr>
            </a:lvl8pPr>
            <a:lvl9pPr marL="3857442" indent="-226908" defTabSz="449090" eaLnBrk="0" fontAlgn="base" hangingPunct="0">
              <a:spcBef>
                <a:spcPct val="0"/>
              </a:spcBef>
              <a:spcAft>
                <a:spcPct val="0"/>
              </a:spcAft>
              <a:defRPr>
                <a:solidFill>
                  <a:schemeClr val="tx1"/>
                </a:solidFill>
                <a:latin typeface="Calibri" panose="020F0502020204030204" pitchFamily="34" charset="0"/>
              </a:defRPr>
            </a:lvl9pPr>
          </a:lstStyle>
          <a:p>
            <a:fld id="{310D77D4-191D-4A74-BEE8-36FDFF66420D}" type="slidenum">
              <a:rPr lang="ja-JP" altLang="en-US">
                <a:solidFill>
                  <a:srgbClr val="000000"/>
                </a:solidFill>
                <a:latin typeface="游ゴシック" panose="020B0400000000000000" pitchFamily="50" charset="-128"/>
              </a:rPr>
              <a:pPr/>
              <a:t>36</a:t>
            </a:fld>
            <a:endParaRPr lang="ja-JP" altLang="en-US">
              <a:solidFill>
                <a:srgbClr val="000000"/>
              </a:solidFill>
              <a:latin typeface="游ゴシック" panose="020B0400000000000000" pitchFamily="50" charset="-128"/>
            </a:endParaRPr>
          </a:p>
        </p:txBody>
      </p:sp>
    </p:spTree>
    <p:extLst>
      <p:ext uri="{BB962C8B-B14F-4D97-AF65-F5344CB8AC3E}">
        <p14:creationId xmlns:p14="http://schemas.microsoft.com/office/powerpoint/2010/main" val="279142812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EB0F89-2CFB-484F-80AE-036E1C0E06BE}"/>
            </a:ext>
          </a:extLst>
        </p:cNvPr>
        <p:cNvGrpSpPr/>
        <p:nvPr/>
      </p:nvGrpSpPr>
      <p:grpSpPr>
        <a:xfrm>
          <a:off x="0" y="0"/>
          <a:ext cx="0" cy="0"/>
          <a:chOff x="0" y="0"/>
          <a:chExt cx="0" cy="0"/>
        </a:xfrm>
      </p:grpSpPr>
      <p:sp>
        <p:nvSpPr>
          <p:cNvPr id="38914" name="スライド イメージ プレースホルダー 1">
            <a:extLst>
              <a:ext uri="{FF2B5EF4-FFF2-40B4-BE49-F238E27FC236}">
                <a16:creationId xmlns:a16="http://schemas.microsoft.com/office/drawing/2014/main" id="{E9793A44-57A0-B903-8DFC-29D7EFBA72A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ノート プレースホルダー 2">
            <a:extLst>
              <a:ext uri="{FF2B5EF4-FFF2-40B4-BE49-F238E27FC236}">
                <a16:creationId xmlns:a16="http://schemas.microsoft.com/office/drawing/2014/main" id="{67E2CC37-02E8-00D6-9A26-4EADD4B676D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188"/>
              </a:spcBef>
            </a:pPr>
            <a:endParaRPr lang="en-US" altLang="ja-JP"/>
          </a:p>
        </p:txBody>
      </p:sp>
      <p:sp>
        <p:nvSpPr>
          <p:cNvPr id="38916" name="スライド番号プレースホルダー 3">
            <a:extLst>
              <a:ext uri="{FF2B5EF4-FFF2-40B4-BE49-F238E27FC236}">
                <a16:creationId xmlns:a16="http://schemas.microsoft.com/office/drawing/2014/main" id="{60308AD6-893E-8C4E-66AC-30DEBAAFB9A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2438">
              <a:defRPr>
                <a:solidFill>
                  <a:schemeClr val="tx1"/>
                </a:solidFill>
                <a:latin typeface="Calibri" panose="020F0502020204030204" pitchFamily="34" charset="0"/>
              </a:defRPr>
            </a:lvl1pPr>
            <a:lvl2pPr marL="742950" indent="-285750" defTabSz="452438">
              <a:defRPr>
                <a:solidFill>
                  <a:schemeClr val="tx1"/>
                </a:solidFill>
                <a:latin typeface="Calibri" panose="020F0502020204030204" pitchFamily="34" charset="0"/>
              </a:defRPr>
            </a:lvl2pPr>
            <a:lvl3pPr marL="1143000" indent="-228600" defTabSz="452438">
              <a:defRPr>
                <a:solidFill>
                  <a:schemeClr val="tx1"/>
                </a:solidFill>
                <a:latin typeface="Calibri" panose="020F0502020204030204" pitchFamily="34" charset="0"/>
              </a:defRPr>
            </a:lvl3pPr>
            <a:lvl4pPr marL="1600200" indent="-228600" defTabSz="452438">
              <a:defRPr>
                <a:solidFill>
                  <a:schemeClr val="tx1"/>
                </a:solidFill>
                <a:latin typeface="Calibri" panose="020F0502020204030204" pitchFamily="34" charset="0"/>
              </a:defRPr>
            </a:lvl4pPr>
            <a:lvl5pPr marL="2057400" indent="-228600" defTabSz="452438">
              <a:defRPr>
                <a:solidFill>
                  <a:schemeClr val="tx1"/>
                </a:solidFill>
                <a:latin typeface="Calibri" panose="020F0502020204030204" pitchFamily="34" charset="0"/>
              </a:defRPr>
            </a:lvl5pPr>
            <a:lvl6pPr marL="2514600" indent="-228600" defTabSz="452438" eaLnBrk="0" fontAlgn="base" hangingPunct="0">
              <a:spcBef>
                <a:spcPct val="0"/>
              </a:spcBef>
              <a:spcAft>
                <a:spcPct val="0"/>
              </a:spcAft>
              <a:defRPr>
                <a:solidFill>
                  <a:schemeClr val="tx1"/>
                </a:solidFill>
                <a:latin typeface="Calibri" panose="020F0502020204030204" pitchFamily="34" charset="0"/>
              </a:defRPr>
            </a:lvl6pPr>
            <a:lvl7pPr marL="2971800" indent="-228600" defTabSz="452438" eaLnBrk="0" fontAlgn="base" hangingPunct="0">
              <a:spcBef>
                <a:spcPct val="0"/>
              </a:spcBef>
              <a:spcAft>
                <a:spcPct val="0"/>
              </a:spcAft>
              <a:defRPr>
                <a:solidFill>
                  <a:schemeClr val="tx1"/>
                </a:solidFill>
                <a:latin typeface="Calibri" panose="020F0502020204030204" pitchFamily="34" charset="0"/>
              </a:defRPr>
            </a:lvl7pPr>
            <a:lvl8pPr marL="3429000" indent="-228600" defTabSz="452438" eaLnBrk="0" fontAlgn="base" hangingPunct="0">
              <a:spcBef>
                <a:spcPct val="0"/>
              </a:spcBef>
              <a:spcAft>
                <a:spcPct val="0"/>
              </a:spcAft>
              <a:defRPr>
                <a:solidFill>
                  <a:schemeClr val="tx1"/>
                </a:solidFill>
                <a:latin typeface="Calibri" panose="020F0502020204030204" pitchFamily="34" charset="0"/>
              </a:defRPr>
            </a:lvl8pPr>
            <a:lvl9pPr marL="3886200" indent="-228600" defTabSz="452438" eaLnBrk="0" fontAlgn="base" hangingPunct="0">
              <a:spcBef>
                <a:spcPct val="0"/>
              </a:spcBef>
              <a:spcAft>
                <a:spcPct val="0"/>
              </a:spcAft>
              <a:defRPr>
                <a:solidFill>
                  <a:schemeClr val="tx1"/>
                </a:solidFill>
                <a:latin typeface="Calibri" panose="020F0502020204030204" pitchFamily="34" charset="0"/>
              </a:defRPr>
            </a:lvl9pPr>
          </a:lstStyle>
          <a:p>
            <a:fld id="{310D77D4-191D-4A74-BEE8-36FDFF66420D}" type="slidenum">
              <a:rPr lang="ja-JP" altLang="en-US">
                <a:solidFill>
                  <a:srgbClr val="000000"/>
                </a:solidFill>
                <a:latin typeface="游ゴシック" panose="020B0400000000000000" pitchFamily="50" charset="-128"/>
              </a:rPr>
              <a:pPr/>
              <a:t>37</a:t>
            </a:fld>
            <a:endParaRPr lang="ja-JP" altLang="en-US">
              <a:solidFill>
                <a:srgbClr val="000000"/>
              </a:solidFill>
              <a:latin typeface="游ゴシック" panose="020B0400000000000000" pitchFamily="50" charset="-128"/>
            </a:endParaRPr>
          </a:p>
        </p:txBody>
      </p:sp>
    </p:spTree>
    <p:extLst>
      <p:ext uri="{BB962C8B-B14F-4D97-AF65-F5344CB8AC3E}">
        <p14:creationId xmlns:p14="http://schemas.microsoft.com/office/powerpoint/2010/main" val="106204300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6A5F57-A856-A2B1-61DD-611D4BF12C54}"/>
            </a:ext>
          </a:extLst>
        </p:cNvPr>
        <p:cNvGrpSpPr/>
        <p:nvPr/>
      </p:nvGrpSpPr>
      <p:grpSpPr>
        <a:xfrm>
          <a:off x="0" y="0"/>
          <a:ext cx="0" cy="0"/>
          <a:chOff x="0" y="0"/>
          <a:chExt cx="0" cy="0"/>
        </a:xfrm>
      </p:grpSpPr>
      <p:sp>
        <p:nvSpPr>
          <p:cNvPr id="45058" name="スライド イメージ プレースホルダー 1">
            <a:extLst>
              <a:ext uri="{FF2B5EF4-FFF2-40B4-BE49-F238E27FC236}">
                <a16:creationId xmlns:a16="http://schemas.microsoft.com/office/drawing/2014/main" id="{5BD84D8F-1469-964C-DB7C-C0F88F755F9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ノート プレースホルダー 2">
            <a:extLst>
              <a:ext uri="{FF2B5EF4-FFF2-40B4-BE49-F238E27FC236}">
                <a16:creationId xmlns:a16="http://schemas.microsoft.com/office/drawing/2014/main" id="{F473F24C-39DB-1F85-9CE1-19DAC39F2C2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
        <p:nvSpPr>
          <p:cNvPr id="45060" name="スライド番号プレースホルダー 3">
            <a:extLst>
              <a:ext uri="{FF2B5EF4-FFF2-40B4-BE49-F238E27FC236}">
                <a16:creationId xmlns:a16="http://schemas.microsoft.com/office/drawing/2014/main" id="{77745873-4B10-9A92-3FE7-4232AA05024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49090">
              <a:defRPr>
                <a:solidFill>
                  <a:schemeClr val="tx1"/>
                </a:solidFill>
                <a:latin typeface="Calibri" panose="020F0502020204030204" pitchFamily="34" charset="0"/>
              </a:defRPr>
            </a:lvl1pPr>
            <a:lvl2pPr marL="737452" indent="-283635" defTabSz="449090">
              <a:defRPr>
                <a:solidFill>
                  <a:schemeClr val="tx1"/>
                </a:solidFill>
                <a:latin typeface="Calibri" panose="020F0502020204030204" pitchFamily="34" charset="0"/>
              </a:defRPr>
            </a:lvl2pPr>
            <a:lvl3pPr marL="1134542" indent="-226908" defTabSz="449090">
              <a:defRPr>
                <a:solidFill>
                  <a:schemeClr val="tx1"/>
                </a:solidFill>
                <a:latin typeface="Calibri" panose="020F0502020204030204" pitchFamily="34" charset="0"/>
              </a:defRPr>
            </a:lvl3pPr>
            <a:lvl4pPr marL="1588359" indent="-226908" defTabSz="449090">
              <a:defRPr>
                <a:solidFill>
                  <a:schemeClr val="tx1"/>
                </a:solidFill>
                <a:latin typeface="Calibri" panose="020F0502020204030204" pitchFamily="34" charset="0"/>
              </a:defRPr>
            </a:lvl4pPr>
            <a:lvl5pPr marL="2042175" indent="-226908" defTabSz="449090">
              <a:defRPr>
                <a:solidFill>
                  <a:schemeClr val="tx1"/>
                </a:solidFill>
                <a:latin typeface="Calibri" panose="020F0502020204030204" pitchFamily="34" charset="0"/>
              </a:defRPr>
            </a:lvl5pPr>
            <a:lvl6pPr marL="2495992" indent="-226908" defTabSz="449090" eaLnBrk="0" fontAlgn="base" hangingPunct="0">
              <a:spcBef>
                <a:spcPct val="0"/>
              </a:spcBef>
              <a:spcAft>
                <a:spcPct val="0"/>
              </a:spcAft>
              <a:defRPr>
                <a:solidFill>
                  <a:schemeClr val="tx1"/>
                </a:solidFill>
                <a:latin typeface="Calibri" panose="020F0502020204030204" pitchFamily="34" charset="0"/>
              </a:defRPr>
            </a:lvl6pPr>
            <a:lvl7pPr marL="2949809" indent="-226908" defTabSz="449090" eaLnBrk="0" fontAlgn="base" hangingPunct="0">
              <a:spcBef>
                <a:spcPct val="0"/>
              </a:spcBef>
              <a:spcAft>
                <a:spcPct val="0"/>
              </a:spcAft>
              <a:defRPr>
                <a:solidFill>
                  <a:schemeClr val="tx1"/>
                </a:solidFill>
                <a:latin typeface="Calibri" panose="020F0502020204030204" pitchFamily="34" charset="0"/>
              </a:defRPr>
            </a:lvl7pPr>
            <a:lvl8pPr marL="3403625" indent="-226908" defTabSz="449090" eaLnBrk="0" fontAlgn="base" hangingPunct="0">
              <a:spcBef>
                <a:spcPct val="0"/>
              </a:spcBef>
              <a:spcAft>
                <a:spcPct val="0"/>
              </a:spcAft>
              <a:defRPr>
                <a:solidFill>
                  <a:schemeClr val="tx1"/>
                </a:solidFill>
                <a:latin typeface="Calibri" panose="020F0502020204030204" pitchFamily="34" charset="0"/>
              </a:defRPr>
            </a:lvl8pPr>
            <a:lvl9pPr marL="3857442" indent="-226908" defTabSz="449090" eaLnBrk="0" fontAlgn="base" hangingPunct="0">
              <a:spcBef>
                <a:spcPct val="0"/>
              </a:spcBef>
              <a:spcAft>
                <a:spcPct val="0"/>
              </a:spcAft>
              <a:defRPr>
                <a:solidFill>
                  <a:schemeClr val="tx1"/>
                </a:solidFill>
                <a:latin typeface="Calibri" panose="020F0502020204030204" pitchFamily="34" charset="0"/>
              </a:defRPr>
            </a:lvl9pPr>
          </a:lstStyle>
          <a:p>
            <a:fld id="{DCFE2242-54EE-49CE-A484-4C89542E1E4E}" type="slidenum">
              <a:rPr lang="ja-JP" altLang="en-US">
                <a:solidFill>
                  <a:srgbClr val="000000"/>
                </a:solidFill>
                <a:latin typeface="游ゴシック" panose="020B0400000000000000" pitchFamily="50" charset="-128"/>
              </a:rPr>
              <a:pPr/>
              <a:t>38</a:t>
            </a:fld>
            <a:endParaRPr lang="ja-JP" altLang="en-US">
              <a:solidFill>
                <a:srgbClr val="000000"/>
              </a:solidFill>
              <a:latin typeface="游ゴシック" panose="020B0400000000000000" pitchFamily="50" charset="-128"/>
            </a:endParaRPr>
          </a:p>
        </p:txBody>
      </p:sp>
    </p:spTree>
    <p:extLst>
      <p:ext uri="{BB962C8B-B14F-4D97-AF65-F5344CB8AC3E}">
        <p14:creationId xmlns:p14="http://schemas.microsoft.com/office/powerpoint/2010/main" val="300002826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72E3C6-B3FA-9AE6-662A-165BD9257087}"/>
            </a:ext>
          </a:extLst>
        </p:cNvPr>
        <p:cNvGrpSpPr/>
        <p:nvPr/>
      </p:nvGrpSpPr>
      <p:grpSpPr>
        <a:xfrm>
          <a:off x="0" y="0"/>
          <a:ext cx="0" cy="0"/>
          <a:chOff x="0" y="0"/>
          <a:chExt cx="0" cy="0"/>
        </a:xfrm>
      </p:grpSpPr>
      <p:sp>
        <p:nvSpPr>
          <p:cNvPr id="45058" name="スライド イメージ プレースホルダー 1">
            <a:extLst>
              <a:ext uri="{FF2B5EF4-FFF2-40B4-BE49-F238E27FC236}">
                <a16:creationId xmlns:a16="http://schemas.microsoft.com/office/drawing/2014/main" id="{F71EF0C1-810C-85C7-37F4-1B98EB492B6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ノート プレースホルダー 2">
            <a:extLst>
              <a:ext uri="{FF2B5EF4-FFF2-40B4-BE49-F238E27FC236}">
                <a16:creationId xmlns:a16="http://schemas.microsoft.com/office/drawing/2014/main" id="{E5C87871-8C24-16DC-9C7A-440DCA82A27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
        <p:nvSpPr>
          <p:cNvPr id="45060" name="スライド番号プレースホルダー 3">
            <a:extLst>
              <a:ext uri="{FF2B5EF4-FFF2-40B4-BE49-F238E27FC236}">
                <a16:creationId xmlns:a16="http://schemas.microsoft.com/office/drawing/2014/main" id="{3BD036F1-F448-5DF8-F95C-292AFC2EC69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49090">
              <a:defRPr>
                <a:solidFill>
                  <a:schemeClr val="tx1"/>
                </a:solidFill>
                <a:latin typeface="Calibri" panose="020F0502020204030204" pitchFamily="34" charset="0"/>
              </a:defRPr>
            </a:lvl1pPr>
            <a:lvl2pPr marL="737452" indent="-283635" defTabSz="449090">
              <a:defRPr>
                <a:solidFill>
                  <a:schemeClr val="tx1"/>
                </a:solidFill>
                <a:latin typeface="Calibri" panose="020F0502020204030204" pitchFamily="34" charset="0"/>
              </a:defRPr>
            </a:lvl2pPr>
            <a:lvl3pPr marL="1134542" indent="-226908" defTabSz="449090">
              <a:defRPr>
                <a:solidFill>
                  <a:schemeClr val="tx1"/>
                </a:solidFill>
                <a:latin typeface="Calibri" panose="020F0502020204030204" pitchFamily="34" charset="0"/>
              </a:defRPr>
            </a:lvl3pPr>
            <a:lvl4pPr marL="1588359" indent="-226908" defTabSz="449090">
              <a:defRPr>
                <a:solidFill>
                  <a:schemeClr val="tx1"/>
                </a:solidFill>
                <a:latin typeface="Calibri" panose="020F0502020204030204" pitchFamily="34" charset="0"/>
              </a:defRPr>
            </a:lvl4pPr>
            <a:lvl5pPr marL="2042175" indent="-226908" defTabSz="449090">
              <a:defRPr>
                <a:solidFill>
                  <a:schemeClr val="tx1"/>
                </a:solidFill>
                <a:latin typeface="Calibri" panose="020F0502020204030204" pitchFamily="34" charset="0"/>
              </a:defRPr>
            </a:lvl5pPr>
            <a:lvl6pPr marL="2495992" indent="-226908" defTabSz="449090" eaLnBrk="0" fontAlgn="base" hangingPunct="0">
              <a:spcBef>
                <a:spcPct val="0"/>
              </a:spcBef>
              <a:spcAft>
                <a:spcPct val="0"/>
              </a:spcAft>
              <a:defRPr>
                <a:solidFill>
                  <a:schemeClr val="tx1"/>
                </a:solidFill>
                <a:latin typeface="Calibri" panose="020F0502020204030204" pitchFamily="34" charset="0"/>
              </a:defRPr>
            </a:lvl6pPr>
            <a:lvl7pPr marL="2949809" indent="-226908" defTabSz="449090" eaLnBrk="0" fontAlgn="base" hangingPunct="0">
              <a:spcBef>
                <a:spcPct val="0"/>
              </a:spcBef>
              <a:spcAft>
                <a:spcPct val="0"/>
              </a:spcAft>
              <a:defRPr>
                <a:solidFill>
                  <a:schemeClr val="tx1"/>
                </a:solidFill>
                <a:latin typeface="Calibri" panose="020F0502020204030204" pitchFamily="34" charset="0"/>
              </a:defRPr>
            </a:lvl7pPr>
            <a:lvl8pPr marL="3403625" indent="-226908" defTabSz="449090" eaLnBrk="0" fontAlgn="base" hangingPunct="0">
              <a:spcBef>
                <a:spcPct val="0"/>
              </a:spcBef>
              <a:spcAft>
                <a:spcPct val="0"/>
              </a:spcAft>
              <a:defRPr>
                <a:solidFill>
                  <a:schemeClr val="tx1"/>
                </a:solidFill>
                <a:latin typeface="Calibri" panose="020F0502020204030204" pitchFamily="34" charset="0"/>
              </a:defRPr>
            </a:lvl8pPr>
            <a:lvl9pPr marL="3857442" indent="-226908" defTabSz="449090" eaLnBrk="0" fontAlgn="base" hangingPunct="0">
              <a:spcBef>
                <a:spcPct val="0"/>
              </a:spcBef>
              <a:spcAft>
                <a:spcPct val="0"/>
              </a:spcAft>
              <a:defRPr>
                <a:solidFill>
                  <a:schemeClr val="tx1"/>
                </a:solidFill>
                <a:latin typeface="Calibri" panose="020F0502020204030204" pitchFamily="34" charset="0"/>
              </a:defRPr>
            </a:lvl9pPr>
          </a:lstStyle>
          <a:p>
            <a:fld id="{DCFE2242-54EE-49CE-A484-4C89542E1E4E}" type="slidenum">
              <a:rPr lang="ja-JP" altLang="en-US">
                <a:solidFill>
                  <a:srgbClr val="000000"/>
                </a:solidFill>
                <a:latin typeface="游ゴシック" panose="020B0400000000000000" pitchFamily="50" charset="-128"/>
              </a:rPr>
              <a:pPr/>
              <a:t>39</a:t>
            </a:fld>
            <a:endParaRPr lang="ja-JP" altLang="en-US">
              <a:solidFill>
                <a:srgbClr val="000000"/>
              </a:solidFill>
              <a:latin typeface="游ゴシック" panose="020B0400000000000000" pitchFamily="50" charset="-128"/>
            </a:endParaRPr>
          </a:p>
        </p:txBody>
      </p:sp>
    </p:spTree>
    <p:extLst>
      <p:ext uri="{BB962C8B-B14F-4D97-AF65-F5344CB8AC3E}">
        <p14:creationId xmlns:p14="http://schemas.microsoft.com/office/powerpoint/2010/main" val="39210915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スライド イメージ プレースホルダー 1">
            <a:extLst>
              <a:ext uri="{FF2B5EF4-FFF2-40B4-BE49-F238E27FC236}">
                <a16:creationId xmlns:a16="http://schemas.microsoft.com/office/drawing/2014/main" id="{1ED563D9-0143-4A44-5092-3B3DE5FF706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ノート プレースホルダー 2">
            <a:extLst>
              <a:ext uri="{FF2B5EF4-FFF2-40B4-BE49-F238E27FC236}">
                <a16:creationId xmlns:a16="http://schemas.microsoft.com/office/drawing/2014/main" id="{9DB9600A-CDE8-293B-C565-1EC92780823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ja-JP"/>
          </a:p>
        </p:txBody>
      </p:sp>
      <p:sp>
        <p:nvSpPr>
          <p:cNvPr id="17412" name="スライド番号プレースホルダー 3">
            <a:extLst>
              <a:ext uri="{FF2B5EF4-FFF2-40B4-BE49-F238E27FC236}">
                <a16:creationId xmlns:a16="http://schemas.microsoft.com/office/drawing/2014/main" id="{BB4BBCA2-6751-C531-A153-0AA72C97B75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1363" indent="-284163">
              <a:defRPr>
                <a:solidFill>
                  <a:schemeClr val="tx1"/>
                </a:solidFill>
                <a:latin typeface="Calibri" panose="020F0502020204030204" pitchFamily="34" charset="0"/>
              </a:defRPr>
            </a:lvl2pPr>
            <a:lvl3pPr marL="1141413" indent="-227013">
              <a:defRPr>
                <a:solidFill>
                  <a:schemeClr val="tx1"/>
                </a:solidFill>
                <a:latin typeface="Calibri" panose="020F0502020204030204" pitchFamily="34" charset="0"/>
              </a:defRPr>
            </a:lvl3pPr>
            <a:lvl4pPr marL="1598613" indent="-227013">
              <a:defRPr>
                <a:solidFill>
                  <a:schemeClr val="tx1"/>
                </a:solidFill>
                <a:latin typeface="Calibri" panose="020F0502020204030204" pitchFamily="34" charset="0"/>
              </a:defRPr>
            </a:lvl4pPr>
            <a:lvl5pPr marL="2055813" indent="-227013">
              <a:defRPr>
                <a:solidFill>
                  <a:schemeClr val="tx1"/>
                </a:solidFill>
                <a:latin typeface="Calibri" panose="020F0502020204030204" pitchFamily="34" charset="0"/>
              </a:defRPr>
            </a:lvl5pPr>
            <a:lvl6pPr marL="2513013" indent="-227013" defTabSz="457200" eaLnBrk="0" fontAlgn="base" hangingPunct="0">
              <a:spcBef>
                <a:spcPct val="0"/>
              </a:spcBef>
              <a:spcAft>
                <a:spcPct val="0"/>
              </a:spcAft>
              <a:defRPr>
                <a:solidFill>
                  <a:schemeClr val="tx1"/>
                </a:solidFill>
                <a:latin typeface="Calibri" panose="020F0502020204030204" pitchFamily="34" charset="0"/>
              </a:defRPr>
            </a:lvl6pPr>
            <a:lvl7pPr marL="2970213" indent="-227013" defTabSz="457200" eaLnBrk="0" fontAlgn="base" hangingPunct="0">
              <a:spcBef>
                <a:spcPct val="0"/>
              </a:spcBef>
              <a:spcAft>
                <a:spcPct val="0"/>
              </a:spcAft>
              <a:defRPr>
                <a:solidFill>
                  <a:schemeClr val="tx1"/>
                </a:solidFill>
                <a:latin typeface="Calibri" panose="020F0502020204030204" pitchFamily="34" charset="0"/>
              </a:defRPr>
            </a:lvl7pPr>
            <a:lvl8pPr marL="3427413" indent="-227013" defTabSz="457200" eaLnBrk="0" fontAlgn="base" hangingPunct="0">
              <a:spcBef>
                <a:spcPct val="0"/>
              </a:spcBef>
              <a:spcAft>
                <a:spcPct val="0"/>
              </a:spcAft>
              <a:defRPr>
                <a:solidFill>
                  <a:schemeClr val="tx1"/>
                </a:solidFill>
                <a:latin typeface="Calibri" panose="020F0502020204030204" pitchFamily="34" charset="0"/>
              </a:defRPr>
            </a:lvl8pPr>
            <a:lvl9pPr marL="3884613" indent="-227013" defTabSz="457200" eaLnBrk="0" fontAlgn="base" hangingPunct="0">
              <a:spcBef>
                <a:spcPct val="0"/>
              </a:spcBef>
              <a:spcAft>
                <a:spcPct val="0"/>
              </a:spcAft>
              <a:defRPr>
                <a:solidFill>
                  <a:schemeClr val="tx1"/>
                </a:solidFill>
                <a:latin typeface="Calibri" panose="020F0502020204030204" pitchFamily="34" charset="0"/>
              </a:defRPr>
            </a:lvl9pPr>
          </a:lstStyle>
          <a:p>
            <a:fld id="{67DFE955-5074-445A-A306-467E9F990787}" type="slidenum">
              <a:rPr lang="ja-JP" altLang="en-US" smtClean="0">
                <a:solidFill>
                  <a:srgbClr val="000000"/>
                </a:solidFill>
                <a:latin typeface="游ゴシック" panose="020B0400000000000000" pitchFamily="50" charset="-128"/>
              </a:rPr>
              <a:pPr/>
              <a:t>3</a:t>
            </a:fld>
            <a:endParaRPr lang="ja-JP" altLang="en-US">
              <a:solidFill>
                <a:srgbClr val="000000"/>
              </a:solidFill>
              <a:latin typeface="游ゴシック" panose="020B0400000000000000" pitchFamily="50" charset="-128"/>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310F24-88B8-C6D7-2344-1BFC1B2D5E10}"/>
            </a:ext>
          </a:extLst>
        </p:cNvPr>
        <p:cNvGrpSpPr/>
        <p:nvPr/>
      </p:nvGrpSpPr>
      <p:grpSpPr>
        <a:xfrm>
          <a:off x="0" y="0"/>
          <a:ext cx="0" cy="0"/>
          <a:chOff x="0" y="0"/>
          <a:chExt cx="0" cy="0"/>
        </a:xfrm>
      </p:grpSpPr>
      <p:sp>
        <p:nvSpPr>
          <p:cNvPr id="45058" name="スライド イメージ プレースホルダー 1">
            <a:extLst>
              <a:ext uri="{FF2B5EF4-FFF2-40B4-BE49-F238E27FC236}">
                <a16:creationId xmlns:a16="http://schemas.microsoft.com/office/drawing/2014/main" id="{7FA3A3FD-2801-8162-7B8B-2545D955C71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ノート プレースホルダー 2">
            <a:extLst>
              <a:ext uri="{FF2B5EF4-FFF2-40B4-BE49-F238E27FC236}">
                <a16:creationId xmlns:a16="http://schemas.microsoft.com/office/drawing/2014/main" id="{D5CECDD6-5E58-6222-6958-91721473E76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
        <p:nvSpPr>
          <p:cNvPr id="45060" name="スライド番号プレースホルダー 3">
            <a:extLst>
              <a:ext uri="{FF2B5EF4-FFF2-40B4-BE49-F238E27FC236}">
                <a16:creationId xmlns:a16="http://schemas.microsoft.com/office/drawing/2014/main" id="{B65A3B1B-EBD4-54C8-235D-5579886206F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49090">
              <a:defRPr>
                <a:solidFill>
                  <a:schemeClr val="tx1"/>
                </a:solidFill>
                <a:latin typeface="Calibri" panose="020F0502020204030204" pitchFamily="34" charset="0"/>
              </a:defRPr>
            </a:lvl1pPr>
            <a:lvl2pPr marL="737452" indent="-283635" defTabSz="449090">
              <a:defRPr>
                <a:solidFill>
                  <a:schemeClr val="tx1"/>
                </a:solidFill>
                <a:latin typeface="Calibri" panose="020F0502020204030204" pitchFamily="34" charset="0"/>
              </a:defRPr>
            </a:lvl2pPr>
            <a:lvl3pPr marL="1134542" indent="-226908" defTabSz="449090">
              <a:defRPr>
                <a:solidFill>
                  <a:schemeClr val="tx1"/>
                </a:solidFill>
                <a:latin typeface="Calibri" panose="020F0502020204030204" pitchFamily="34" charset="0"/>
              </a:defRPr>
            </a:lvl3pPr>
            <a:lvl4pPr marL="1588359" indent="-226908" defTabSz="449090">
              <a:defRPr>
                <a:solidFill>
                  <a:schemeClr val="tx1"/>
                </a:solidFill>
                <a:latin typeface="Calibri" panose="020F0502020204030204" pitchFamily="34" charset="0"/>
              </a:defRPr>
            </a:lvl4pPr>
            <a:lvl5pPr marL="2042175" indent="-226908" defTabSz="449090">
              <a:defRPr>
                <a:solidFill>
                  <a:schemeClr val="tx1"/>
                </a:solidFill>
                <a:latin typeface="Calibri" panose="020F0502020204030204" pitchFamily="34" charset="0"/>
              </a:defRPr>
            </a:lvl5pPr>
            <a:lvl6pPr marL="2495992" indent="-226908" defTabSz="449090" eaLnBrk="0" fontAlgn="base" hangingPunct="0">
              <a:spcBef>
                <a:spcPct val="0"/>
              </a:spcBef>
              <a:spcAft>
                <a:spcPct val="0"/>
              </a:spcAft>
              <a:defRPr>
                <a:solidFill>
                  <a:schemeClr val="tx1"/>
                </a:solidFill>
                <a:latin typeface="Calibri" panose="020F0502020204030204" pitchFamily="34" charset="0"/>
              </a:defRPr>
            </a:lvl6pPr>
            <a:lvl7pPr marL="2949809" indent="-226908" defTabSz="449090" eaLnBrk="0" fontAlgn="base" hangingPunct="0">
              <a:spcBef>
                <a:spcPct val="0"/>
              </a:spcBef>
              <a:spcAft>
                <a:spcPct val="0"/>
              </a:spcAft>
              <a:defRPr>
                <a:solidFill>
                  <a:schemeClr val="tx1"/>
                </a:solidFill>
                <a:latin typeface="Calibri" panose="020F0502020204030204" pitchFamily="34" charset="0"/>
              </a:defRPr>
            </a:lvl7pPr>
            <a:lvl8pPr marL="3403625" indent="-226908" defTabSz="449090" eaLnBrk="0" fontAlgn="base" hangingPunct="0">
              <a:spcBef>
                <a:spcPct val="0"/>
              </a:spcBef>
              <a:spcAft>
                <a:spcPct val="0"/>
              </a:spcAft>
              <a:defRPr>
                <a:solidFill>
                  <a:schemeClr val="tx1"/>
                </a:solidFill>
                <a:latin typeface="Calibri" panose="020F0502020204030204" pitchFamily="34" charset="0"/>
              </a:defRPr>
            </a:lvl8pPr>
            <a:lvl9pPr marL="3857442" indent="-226908" defTabSz="449090" eaLnBrk="0" fontAlgn="base" hangingPunct="0">
              <a:spcBef>
                <a:spcPct val="0"/>
              </a:spcBef>
              <a:spcAft>
                <a:spcPct val="0"/>
              </a:spcAft>
              <a:defRPr>
                <a:solidFill>
                  <a:schemeClr val="tx1"/>
                </a:solidFill>
                <a:latin typeface="Calibri" panose="020F0502020204030204" pitchFamily="34" charset="0"/>
              </a:defRPr>
            </a:lvl9pPr>
          </a:lstStyle>
          <a:p>
            <a:fld id="{DCFE2242-54EE-49CE-A484-4C89542E1E4E}" type="slidenum">
              <a:rPr lang="ja-JP" altLang="en-US">
                <a:solidFill>
                  <a:srgbClr val="000000"/>
                </a:solidFill>
                <a:latin typeface="游ゴシック" panose="020B0400000000000000" pitchFamily="50" charset="-128"/>
              </a:rPr>
              <a:pPr/>
              <a:t>40</a:t>
            </a:fld>
            <a:endParaRPr lang="ja-JP" altLang="en-US">
              <a:solidFill>
                <a:srgbClr val="000000"/>
              </a:solidFill>
              <a:latin typeface="游ゴシック" panose="020B0400000000000000" pitchFamily="50" charset="-128"/>
            </a:endParaRPr>
          </a:p>
        </p:txBody>
      </p:sp>
    </p:spTree>
    <p:extLst>
      <p:ext uri="{BB962C8B-B14F-4D97-AF65-F5344CB8AC3E}">
        <p14:creationId xmlns:p14="http://schemas.microsoft.com/office/powerpoint/2010/main" val="27890864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DF1FD4-6CDC-4F39-5338-28E45DC609DC}"/>
            </a:ext>
          </a:extLst>
        </p:cNvPr>
        <p:cNvGrpSpPr/>
        <p:nvPr/>
      </p:nvGrpSpPr>
      <p:grpSpPr>
        <a:xfrm>
          <a:off x="0" y="0"/>
          <a:ext cx="0" cy="0"/>
          <a:chOff x="0" y="0"/>
          <a:chExt cx="0" cy="0"/>
        </a:xfrm>
      </p:grpSpPr>
      <p:sp>
        <p:nvSpPr>
          <p:cNvPr id="38914" name="スライド イメージ プレースホルダー 1">
            <a:extLst>
              <a:ext uri="{FF2B5EF4-FFF2-40B4-BE49-F238E27FC236}">
                <a16:creationId xmlns:a16="http://schemas.microsoft.com/office/drawing/2014/main" id="{45FE7A26-B328-517C-F872-BA559D2C344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ノート プレースホルダー 2">
            <a:extLst>
              <a:ext uri="{FF2B5EF4-FFF2-40B4-BE49-F238E27FC236}">
                <a16:creationId xmlns:a16="http://schemas.microsoft.com/office/drawing/2014/main" id="{461D2329-6086-B6C2-2B16-6D25AFA2654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179"/>
              </a:spcBef>
            </a:pPr>
            <a:endParaRPr lang="en-US" altLang="ja-JP"/>
          </a:p>
        </p:txBody>
      </p:sp>
      <p:sp>
        <p:nvSpPr>
          <p:cNvPr id="38916" name="スライド番号プレースホルダー 3">
            <a:extLst>
              <a:ext uri="{FF2B5EF4-FFF2-40B4-BE49-F238E27FC236}">
                <a16:creationId xmlns:a16="http://schemas.microsoft.com/office/drawing/2014/main" id="{C7381734-FFBE-DCCA-1803-4B2548F5FC7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49090">
              <a:defRPr>
                <a:solidFill>
                  <a:schemeClr val="tx1"/>
                </a:solidFill>
                <a:latin typeface="Calibri" panose="020F0502020204030204" pitchFamily="34" charset="0"/>
              </a:defRPr>
            </a:lvl1pPr>
            <a:lvl2pPr marL="737452" indent="-283635" defTabSz="449090">
              <a:defRPr>
                <a:solidFill>
                  <a:schemeClr val="tx1"/>
                </a:solidFill>
                <a:latin typeface="Calibri" panose="020F0502020204030204" pitchFamily="34" charset="0"/>
              </a:defRPr>
            </a:lvl2pPr>
            <a:lvl3pPr marL="1134542" indent="-226908" defTabSz="449090">
              <a:defRPr>
                <a:solidFill>
                  <a:schemeClr val="tx1"/>
                </a:solidFill>
                <a:latin typeface="Calibri" panose="020F0502020204030204" pitchFamily="34" charset="0"/>
              </a:defRPr>
            </a:lvl3pPr>
            <a:lvl4pPr marL="1588359" indent="-226908" defTabSz="449090">
              <a:defRPr>
                <a:solidFill>
                  <a:schemeClr val="tx1"/>
                </a:solidFill>
                <a:latin typeface="Calibri" panose="020F0502020204030204" pitchFamily="34" charset="0"/>
              </a:defRPr>
            </a:lvl4pPr>
            <a:lvl5pPr marL="2042175" indent="-226908" defTabSz="449090">
              <a:defRPr>
                <a:solidFill>
                  <a:schemeClr val="tx1"/>
                </a:solidFill>
                <a:latin typeface="Calibri" panose="020F0502020204030204" pitchFamily="34" charset="0"/>
              </a:defRPr>
            </a:lvl5pPr>
            <a:lvl6pPr marL="2495992" indent="-226908" defTabSz="449090" eaLnBrk="0" fontAlgn="base" hangingPunct="0">
              <a:spcBef>
                <a:spcPct val="0"/>
              </a:spcBef>
              <a:spcAft>
                <a:spcPct val="0"/>
              </a:spcAft>
              <a:defRPr>
                <a:solidFill>
                  <a:schemeClr val="tx1"/>
                </a:solidFill>
                <a:latin typeface="Calibri" panose="020F0502020204030204" pitchFamily="34" charset="0"/>
              </a:defRPr>
            </a:lvl6pPr>
            <a:lvl7pPr marL="2949809" indent="-226908" defTabSz="449090" eaLnBrk="0" fontAlgn="base" hangingPunct="0">
              <a:spcBef>
                <a:spcPct val="0"/>
              </a:spcBef>
              <a:spcAft>
                <a:spcPct val="0"/>
              </a:spcAft>
              <a:defRPr>
                <a:solidFill>
                  <a:schemeClr val="tx1"/>
                </a:solidFill>
                <a:latin typeface="Calibri" panose="020F0502020204030204" pitchFamily="34" charset="0"/>
              </a:defRPr>
            </a:lvl7pPr>
            <a:lvl8pPr marL="3403625" indent="-226908" defTabSz="449090" eaLnBrk="0" fontAlgn="base" hangingPunct="0">
              <a:spcBef>
                <a:spcPct val="0"/>
              </a:spcBef>
              <a:spcAft>
                <a:spcPct val="0"/>
              </a:spcAft>
              <a:defRPr>
                <a:solidFill>
                  <a:schemeClr val="tx1"/>
                </a:solidFill>
                <a:latin typeface="Calibri" panose="020F0502020204030204" pitchFamily="34" charset="0"/>
              </a:defRPr>
            </a:lvl8pPr>
            <a:lvl9pPr marL="3857442" indent="-226908" defTabSz="449090" eaLnBrk="0" fontAlgn="base" hangingPunct="0">
              <a:spcBef>
                <a:spcPct val="0"/>
              </a:spcBef>
              <a:spcAft>
                <a:spcPct val="0"/>
              </a:spcAft>
              <a:defRPr>
                <a:solidFill>
                  <a:schemeClr val="tx1"/>
                </a:solidFill>
                <a:latin typeface="Calibri" panose="020F0502020204030204" pitchFamily="34" charset="0"/>
              </a:defRPr>
            </a:lvl9pPr>
          </a:lstStyle>
          <a:p>
            <a:fld id="{310D77D4-191D-4A74-BEE8-36FDFF66420D}" type="slidenum">
              <a:rPr lang="ja-JP" altLang="en-US">
                <a:solidFill>
                  <a:srgbClr val="000000"/>
                </a:solidFill>
                <a:latin typeface="游ゴシック" panose="020B0400000000000000" pitchFamily="50" charset="-128"/>
              </a:rPr>
              <a:pPr/>
              <a:t>41</a:t>
            </a:fld>
            <a:endParaRPr lang="ja-JP" altLang="en-US">
              <a:solidFill>
                <a:srgbClr val="000000"/>
              </a:solidFill>
              <a:latin typeface="游ゴシック" panose="020B0400000000000000" pitchFamily="50" charset="-128"/>
            </a:endParaRPr>
          </a:p>
        </p:txBody>
      </p:sp>
    </p:spTree>
    <p:extLst>
      <p:ext uri="{BB962C8B-B14F-4D97-AF65-F5344CB8AC3E}">
        <p14:creationId xmlns:p14="http://schemas.microsoft.com/office/powerpoint/2010/main" val="234998729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796F5A-19C6-C84C-BDD9-3A04AEBE2D50}"/>
            </a:ext>
          </a:extLst>
        </p:cNvPr>
        <p:cNvGrpSpPr/>
        <p:nvPr/>
      </p:nvGrpSpPr>
      <p:grpSpPr>
        <a:xfrm>
          <a:off x="0" y="0"/>
          <a:ext cx="0" cy="0"/>
          <a:chOff x="0" y="0"/>
          <a:chExt cx="0" cy="0"/>
        </a:xfrm>
      </p:grpSpPr>
      <p:sp>
        <p:nvSpPr>
          <p:cNvPr id="38914" name="スライド イメージ プレースホルダー 1">
            <a:extLst>
              <a:ext uri="{FF2B5EF4-FFF2-40B4-BE49-F238E27FC236}">
                <a16:creationId xmlns:a16="http://schemas.microsoft.com/office/drawing/2014/main" id="{52A3AEDF-B36D-5D05-2688-A9BA320EC23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ノート プレースホルダー 2">
            <a:extLst>
              <a:ext uri="{FF2B5EF4-FFF2-40B4-BE49-F238E27FC236}">
                <a16:creationId xmlns:a16="http://schemas.microsoft.com/office/drawing/2014/main" id="{5B580B22-74D7-F0CC-EEAA-ACD90B9A8E1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188"/>
              </a:spcBef>
            </a:pPr>
            <a:endParaRPr lang="en-US" altLang="ja-JP"/>
          </a:p>
        </p:txBody>
      </p:sp>
      <p:sp>
        <p:nvSpPr>
          <p:cNvPr id="38916" name="スライド番号プレースホルダー 3">
            <a:extLst>
              <a:ext uri="{FF2B5EF4-FFF2-40B4-BE49-F238E27FC236}">
                <a16:creationId xmlns:a16="http://schemas.microsoft.com/office/drawing/2014/main" id="{36812E1C-E318-0271-F4CD-72E0BCC19B5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2438">
              <a:defRPr>
                <a:solidFill>
                  <a:schemeClr val="tx1"/>
                </a:solidFill>
                <a:latin typeface="Calibri" panose="020F0502020204030204" pitchFamily="34" charset="0"/>
              </a:defRPr>
            </a:lvl1pPr>
            <a:lvl2pPr marL="742950" indent="-285750" defTabSz="452438">
              <a:defRPr>
                <a:solidFill>
                  <a:schemeClr val="tx1"/>
                </a:solidFill>
                <a:latin typeface="Calibri" panose="020F0502020204030204" pitchFamily="34" charset="0"/>
              </a:defRPr>
            </a:lvl2pPr>
            <a:lvl3pPr marL="1143000" indent="-228600" defTabSz="452438">
              <a:defRPr>
                <a:solidFill>
                  <a:schemeClr val="tx1"/>
                </a:solidFill>
                <a:latin typeface="Calibri" panose="020F0502020204030204" pitchFamily="34" charset="0"/>
              </a:defRPr>
            </a:lvl3pPr>
            <a:lvl4pPr marL="1600200" indent="-228600" defTabSz="452438">
              <a:defRPr>
                <a:solidFill>
                  <a:schemeClr val="tx1"/>
                </a:solidFill>
                <a:latin typeface="Calibri" panose="020F0502020204030204" pitchFamily="34" charset="0"/>
              </a:defRPr>
            </a:lvl4pPr>
            <a:lvl5pPr marL="2057400" indent="-228600" defTabSz="452438">
              <a:defRPr>
                <a:solidFill>
                  <a:schemeClr val="tx1"/>
                </a:solidFill>
                <a:latin typeface="Calibri" panose="020F0502020204030204" pitchFamily="34" charset="0"/>
              </a:defRPr>
            </a:lvl5pPr>
            <a:lvl6pPr marL="2514600" indent="-228600" defTabSz="452438" eaLnBrk="0" fontAlgn="base" hangingPunct="0">
              <a:spcBef>
                <a:spcPct val="0"/>
              </a:spcBef>
              <a:spcAft>
                <a:spcPct val="0"/>
              </a:spcAft>
              <a:defRPr>
                <a:solidFill>
                  <a:schemeClr val="tx1"/>
                </a:solidFill>
                <a:latin typeface="Calibri" panose="020F0502020204030204" pitchFamily="34" charset="0"/>
              </a:defRPr>
            </a:lvl6pPr>
            <a:lvl7pPr marL="2971800" indent="-228600" defTabSz="452438" eaLnBrk="0" fontAlgn="base" hangingPunct="0">
              <a:spcBef>
                <a:spcPct val="0"/>
              </a:spcBef>
              <a:spcAft>
                <a:spcPct val="0"/>
              </a:spcAft>
              <a:defRPr>
                <a:solidFill>
                  <a:schemeClr val="tx1"/>
                </a:solidFill>
                <a:latin typeface="Calibri" panose="020F0502020204030204" pitchFamily="34" charset="0"/>
              </a:defRPr>
            </a:lvl7pPr>
            <a:lvl8pPr marL="3429000" indent="-228600" defTabSz="452438" eaLnBrk="0" fontAlgn="base" hangingPunct="0">
              <a:spcBef>
                <a:spcPct val="0"/>
              </a:spcBef>
              <a:spcAft>
                <a:spcPct val="0"/>
              </a:spcAft>
              <a:defRPr>
                <a:solidFill>
                  <a:schemeClr val="tx1"/>
                </a:solidFill>
                <a:latin typeface="Calibri" panose="020F0502020204030204" pitchFamily="34" charset="0"/>
              </a:defRPr>
            </a:lvl8pPr>
            <a:lvl9pPr marL="3886200" indent="-228600" defTabSz="452438" eaLnBrk="0" fontAlgn="base" hangingPunct="0">
              <a:spcBef>
                <a:spcPct val="0"/>
              </a:spcBef>
              <a:spcAft>
                <a:spcPct val="0"/>
              </a:spcAft>
              <a:defRPr>
                <a:solidFill>
                  <a:schemeClr val="tx1"/>
                </a:solidFill>
                <a:latin typeface="Calibri" panose="020F0502020204030204" pitchFamily="34" charset="0"/>
              </a:defRPr>
            </a:lvl9pPr>
          </a:lstStyle>
          <a:p>
            <a:fld id="{310D77D4-191D-4A74-BEE8-36FDFF66420D}" type="slidenum">
              <a:rPr lang="ja-JP" altLang="en-US">
                <a:solidFill>
                  <a:srgbClr val="000000"/>
                </a:solidFill>
                <a:latin typeface="游ゴシック" panose="020B0400000000000000" pitchFamily="50" charset="-128"/>
              </a:rPr>
              <a:pPr/>
              <a:t>42</a:t>
            </a:fld>
            <a:endParaRPr lang="ja-JP" altLang="en-US">
              <a:solidFill>
                <a:srgbClr val="000000"/>
              </a:solidFill>
              <a:latin typeface="游ゴシック" panose="020B0400000000000000" pitchFamily="50" charset="-128"/>
            </a:endParaRPr>
          </a:p>
        </p:txBody>
      </p:sp>
    </p:spTree>
    <p:extLst>
      <p:ext uri="{BB962C8B-B14F-4D97-AF65-F5344CB8AC3E}">
        <p14:creationId xmlns:p14="http://schemas.microsoft.com/office/powerpoint/2010/main" val="226697703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5197E1-F339-E03E-08F7-FDC9F1D036DC}"/>
            </a:ext>
          </a:extLst>
        </p:cNvPr>
        <p:cNvGrpSpPr/>
        <p:nvPr/>
      </p:nvGrpSpPr>
      <p:grpSpPr>
        <a:xfrm>
          <a:off x="0" y="0"/>
          <a:ext cx="0" cy="0"/>
          <a:chOff x="0" y="0"/>
          <a:chExt cx="0" cy="0"/>
        </a:xfrm>
      </p:grpSpPr>
      <p:sp>
        <p:nvSpPr>
          <p:cNvPr id="45058" name="スライド イメージ プレースホルダー 1">
            <a:extLst>
              <a:ext uri="{FF2B5EF4-FFF2-40B4-BE49-F238E27FC236}">
                <a16:creationId xmlns:a16="http://schemas.microsoft.com/office/drawing/2014/main" id="{579904D5-0855-2046-DC28-EB5B913A785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ノート プレースホルダー 2">
            <a:extLst>
              <a:ext uri="{FF2B5EF4-FFF2-40B4-BE49-F238E27FC236}">
                <a16:creationId xmlns:a16="http://schemas.microsoft.com/office/drawing/2014/main" id="{D374B7CC-64F4-E2E8-024C-F518B0EAEDD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
        <p:nvSpPr>
          <p:cNvPr id="45060" name="スライド番号プレースホルダー 3">
            <a:extLst>
              <a:ext uri="{FF2B5EF4-FFF2-40B4-BE49-F238E27FC236}">
                <a16:creationId xmlns:a16="http://schemas.microsoft.com/office/drawing/2014/main" id="{DD13DE2A-6EA4-72FF-BC0C-EE33AA9C292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49090">
              <a:defRPr>
                <a:solidFill>
                  <a:schemeClr val="tx1"/>
                </a:solidFill>
                <a:latin typeface="Calibri" panose="020F0502020204030204" pitchFamily="34" charset="0"/>
              </a:defRPr>
            </a:lvl1pPr>
            <a:lvl2pPr marL="737452" indent="-283635" defTabSz="449090">
              <a:defRPr>
                <a:solidFill>
                  <a:schemeClr val="tx1"/>
                </a:solidFill>
                <a:latin typeface="Calibri" panose="020F0502020204030204" pitchFamily="34" charset="0"/>
              </a:defRPr>
            </a:lvl2pPr>
            <a:lvl3pPr marL="1134542" indent="-226908" defTabSz="449090">
              <a:defRPr>
                <a:solidFill>
                  <a:schemeClr val="tx1"/>
                </a:solidFill>
                <a:latin typeface="Calibri" panose="020F0502020204030204" pitchFamily="34" charset="0"/>
              </a:defRPr>
            </a:lvl3pPr>
            <a:lvl4pPr marL="1588359" indent="-226908" defTabSz="449090">
              <a:defRPr>
                <a:solidFill>
                  <a:schemeClr val="tx1"/>
                </a:solidFill>
                <a:latin typeface="Calibri" panose="020F0502020204030204" pitchFamily="34" charset="0"/>
              </a:defRPr>
            </a:lvl4pPr>
            <a:lvl5pPr marL="2042175" indent="-226908" defTabSz="449090">
              <a:defRPr>
                <a:solidFill>
                  <a:schemeClr val="tx1"/>
                </a:solidFill>
                <a:latin typeface="Calibri" panose="020F0502020204030204" pitchFamily="34" charset="0"/>
              </a:defRPr>
            </a:lvl5pPr>
            <a:lvl6pPr marL="2495992" indent="-226908" defTabSz="449090" eaLnBrk="0" fontAlgn="base" hangingPunct="0">
              <a:spcBef>
                <a:spcPct val="0"/>
              </a:spcBef>
              <a:spcAft>
                <a:spcPct val="0"/>
              </a:spcAft>
              <a:defRPr>
                <a:solidFill>
                  <a:schemeClr val="tx1"/>
                </a:solidFill>
                <a:latin typeface="Calibri" panose="020F0502020204030204" pitchFamily="34" charset="0"/>
              </a:defRPr>
            </a:lvl6pPr>
            <a:lvl7pPr marL="2949809" indent="-226908" defTabSz="449090" eaLnBrk="0" fontAlgn="base" hangingPunct="0">
              <a:spcBef>
                <a:spcPct val="0"/>
              </a:spcBef>
              <a:spcAft>
                <a:spcPct val="0"/>
              </a:spcAft>
              <a:defRPr>
                <a:solidFill>
                  <a:schemeClr val="tx1"/>
                </a:solidFill>
                <a:latin typeface="Calibri" panose="020F0502020204030204" pitchFamily="34" charset="0"/>
              </a:defRPr>
            </a:lvl7pPr>
            <a:lvl8pPr marL="3403625" indent="-226908" defTabSz="449090" eaLnBrk="0" fontAlgn="base" hangingPunct="0">
              <a:spcBef>
                <a:spcPct val="0"/>
              </a:spcBef>
              <a:spcAft>
                <a:spcPct val="0"/>
              </a:spcAft>
              <a:defRPr>
                <a:solidFill>
                  <a:schemeClr val="tx1"/>
                </a:solidFill>
                <a:latin typeface="Calibri" panose="020F0502020204030204" pitchFamily="34" charset="0"/>
              </a:defRPr>
            </a:lvl8pPr>
            <a:lvl9pPr marL="3857442" indent="-226908" defTabSz="449090" eaLnBrk="0" fontAlgn="base" hangingPunct="0">
              <a:spcBef>
                <a:spcPct val="0"/>
              </a:spcBef>
              <a:spcAft>
                <a:spcPct val="0"/>
              </a:spcAft>
              <a:defRPr>
                <a:solidFill>
                  <a:schemeClr val="tx1"/>
                </a:solidFill>
                <a:latin typeface="Calibri" panose="020F0502020204030204" pitchFamily="34" charset="0"/>
              </a:defRPr>
            </a:lvl9pPr>
          </a:lstStyle>
          <a:p>
            <a:fld id="{DCFE2242-54EE-49CE-A484-4C89542E1E4E}" type="slidenum">
              <a:rPr lang="ja-JP" altLang="en-US">
                <a:solidFill>
                  <a:srgbClr val="000000"/>
                </a:solidFill>
                <a:latin typeface="游ゴシック" panose="020B0400000000000000" pitchFamily="50" charset="-128"/>
              </a:rPr>
              <a:pPr/>
              <a:t>43</a:t>
            </a:fld>
            <a:endParaRPr lang="ja-JP" altLang="en-US">
              <a:solidFill>
                <a:srgbClr val="000000"/>
              </a:solidFill>
              <a:latin typeface="游ゴシック" panose="020B0400000000000000" pitchFamily="50" charset="-128"/>
            </a:endParaRPr>
          </a:p>
        </p:txBody>
      </p:sp>
    </p:spTree>
    <p:extLst>
      <p:ext uri="{BB962C8B-B14F-4D97-AF65-F5344CB8AC3E}">
        <p14:creationId xmlns:p14="http://schemas.microsoft.com/office/powerpoint/2010/main" val="385234038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8F0FFF-6D1A-CAEC-610D-7BA90F3E1B3B}"/>
            </a:ext>
          </a:extLst>
        </p:cNvPr>
        <p:cNvGrpSpPr/>
        <p:nvPr/>
      </p:nvGrpSpPr>
      <p:grpSpPr>
        <a:xfrm>
          <a:off x="0" y="0"/>
          <a:ext cx="0" cy="0"/>
          <a:chOff x="0" y="0"/>
          <a:chExt cx="0" cy="0"/>
        </a:xfrm>
      </p:grpSpPr>
      <p:sp>
        <p:nvSpPr>
          <p:cNvPr id="45058" name="スライド イメージ プレースホルダー 1">
            <a:extLst>
              <a:ext uri="{FF2B5EF4-FFF2-40B4-BE49-F238E27FC236}">
                <a16:creationId xmlns:a16="http://schemas.microsoft.com/office/drawing/2014/main" id="{946F4E6E-F565-7B1D-3358-0C04C7AB481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ノート プレースホルダー 2">
            <a:extLst>
              <a:ext uri="{FF2B5EF4-FFF2-40B4-BE49-F238E27FC236}">
                <a16:creationId xmlns:a16="http://schemas.microsoft.com/office/drawing/2014/main" id="{8A8D4322-8214-1854-950E-25AEB046445E}"/>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
        <p:nvSpPr>
          <p:cNvPr id="45060" name="スライド番号プレースホルダー 3">
            <a:extLst>
              <a:ext uri="{FF2B5EF4-FFF2-40B4-BE49-F238E27FC236}">
                <a16:creationId xmlns:a16="http://schemas.microsoft.com/office/drawing/2014/main" id="{0636B1D0-8AA2-0BEA-1676-925511DF0CE3}"/>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2438">
              <a:defRPr>
                <a:solidFill>
                  <a:schemeClr val="tx1"/>
                </a:solidFill>
                <a:latin typeface="Calibri" panose="020F0502020204030204" pitchFamily="34" charset="0"/>
              </a:defRPr>
            </a:lvl1pPr>
            <a:lvl2pPr marL="742950" indent="-285750" defTabSz="452438">
              <a:defRPr>
                <a:solidFill>
                  <a:schemeClr val="tx1"/>
                </a:solidFill>
                <a:latin typeface="Calibri" panose="020F0502020204030204" pitchFamily="34" charset="0"/>
              </a:defRPr>
            </a:lvl2pPr>
            <a:lvl3pPr marL="1143000" indent="-228600" defTabSz="452438">
              <a:defRPr>
                <a:solidFill>
                  <a:schemeClr val="tx1"/>
                </a:solidFill>
                <a:latin typeface="Calibri" panose="020F0502020204030204" pitchFamily="34" charset="0"/>
              </a:defRPr>
            </a:lvl3pPr>
            <a:lvl4pPr marL="1600200" indent="-228600" defTabSz="452438">
              <a:defRPr>
                <a:solidFill>
                  <a:schemeClr val="tx1"/>
                </a:solidFill>
                <a:latin typeface="Calibri" panose="020F0502020204030204" pitchFamily="34" charset="0"/>
              </a:defRPr>
            </a:lvl4pPr>
            <a:lvl5pPr marL="2057400" indent="-228600" defTabSz="452438">
              <a:defRPr>
                <a:solidFill>
                  <a:schemeClr val="tx1"/>
                </a:solidFill>
                <a:latin typeface="Calibri" panose="020F0502020204030204" pitchFamily="34" charset="0"/>
              </a:defRPr>
            </a:lvl5pPr>
            <a:lvl6pPr marL="2514600" indent="-228600" defTabSz="452438" eaLnBrk="0" fontAlgn="base" hangingPunct="0">
              <a:spcBef>
                <a:spcPct val="0"/>
              </a:spcBef>
              <a:spcAft>
                <a:spcPct val="0"/>
              </a:spcAft>
              <a:defRPr>
                <a:solidFill>
                  <a:schemeClr val="tx1"/>
                </a:solidFill>
                <a:latin typeface="Calibri" panose="020F0502020204030204" pitchFamily="34" charset="0"/>
              </a:defRPr>
            </a:lvl6pPr>
            <a:lvl7pPr marL="2971800" indent="-228600" defTabSz="452438" eaLnBrk="0" fontAlgn="base" hangingPunct="0">
              <a:spcBef>
                <a:spcPct val="0"/>
              </a:spcBef>
              <a:spcAft>
                <a:spcPct val="0"/>
              </a:spcAft>
              <a:defRPr>
                <a:solidFill>
                  <a:schemeClr val="tx1"/>
                </a:solidFill>
                <a:latin typeface="Calibri" panose="020F0502020204030204" pitchFamily="34" charset="0"/>
              </a:defRPr>
            </a:lvl7pPr>
            <a:lvl8pPr marL="3429000" indent="-228600" defTabSz="452438" eaLnBrk="0" fontAlgn="base" hangingPunct="0">
              <a:spcBef>
                <a:spcPct val="0"/>
              </a:spcBef>
              <a:spcAft>
                <a:spcPct val="0"/>
              </a:spcAft>
              <a:defRPr>
                <a:solidFill>
                  <a:schemeClr val="tx1"/>
                </a:solidFill>
                <a:latin typeface="Calibri" panose="020F0502020204030204" pitchFamily="34" charset="0"/>
              </a:defRPr>
            </a:lvl8pPr>
            <a:lvl9pPr marL="3886200" indent="-228600" defTabSz="452438" eaLnBrk="0" fontAlgn="base" hangingPunct="0">
              <a:spcBef>
                <a:spcPct val="0"/>
              </a:spcBef>
              <a:spcAft>
                <a:spcPct val="0"/>
              </a:spcAft>
              <a:defRPr>
                <a:solidFill>
                  <a:schemeClr val="tx1"/>
                </a:solidFill>
                <a:latin typeface="Calibri" panose="020F0502020204030204" pitchFamily="34" charset="0"/>
              </a:defRPr>
            </a:lvl9pPr>
          </a:lstStyle>
          <a:p>
            <a:fld id="{DCFE2242-54EE-49CE-A484-4C89542E1E4E}" type="slidenum">
              <a:rPr lang="ja-JP" altLang="en-US">
                <a:solidFill>
                  <a:srgbClr val="000000"/>
                </a:solidFill>
                <a:latin typeface="游ゴシック" panose="020B0400000000000000" pitchFamily="50" charset="-128"/>
              </a:rPr>
              <a:pPr/>
              <a:t>44</a:t>
            </a:fld>
            <a:endParaRPr lang="ja-JP" altLang="en-US">
              <a:solidFill>
                <a:srgbClr val="000000"/>
              </a:solidFill>
              <a:latin typeface="游ゴシック" panose="020B0400000000000000" pitchFamily="50" charset="-128"/>
            </a:endParaRPr>
          </a:p>
        </p:txBody>
      </p:sp>
    </p:spTree>
    <p:extLst>
      <p:ext uri="{BB962C8B-B14F-4D97-AF65-F5344CB8AC3E}">
        <p14:creationId xmlns:p14="http://schemas.microsoft.com/office/powerpoint/2010/main" val="338804492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スライド イメージ プレースホルダー 1">
            <a:extLst>
              <a:ext uri="{FF2B5EF4-FFF2-40B4-BE49-F238E27FC236}">
                <a16:creationId xmlns:a16="http://schemas.microsoft.com/office/drawing/2014/main" id="{4B97DF2B-E79E-70A0-4E24-1B9F956246B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ノート プレースホルダー 2">
            <a:extLst>
              <a:ext uri="{FF2B5EF4-FFF2-40B4-BE49-F238E27FC236}">
                <a16:creationId xmlns:a16="http://schemas.microsoft.com/office/drawing/2014/main" id="{35D7F231-1811-55DC-97A1-9C8C027783C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ja-JP" altLang="en-US" dirty="0"/>
          </a:p>
        </p:txBody>
      </p:sp>
      <p:sp>
        <p:nvSpPr>
          <p:cNvPr id="4" name="スライド番号プレースホルダー 3">
            <a:extLst>
              <a:ext uri="{FF2B5EF4-FFF2-40B4-BE49-F238E27FC236}">
                <a16:creationId xmlns:a16="http://schemas.microsoft.com/office/drawing/2014/main" id="{C020D534-1BB5-44BF-86F8-1A1EE8739274}"/>
              </a:ext>
            </a:extLst>
          </p:cNvPr>
          <p:cNvSpPr>
            <a:spLocks noGrp="1"/>
          </p:cNvSpPr>
          <p:nvPr>
            <p:ph type="sldNum" sz="quarter" idx="5"/>
          </p:nvPr>
        </p:nvSpPr>
        <p:spPr/>
        <p:txBody>
          <a:bodyPr/>
          <a:lstStyle>
            <a:lvl1pPr>
              <a:defRPr>
                <a:solidFill>
                  <a:schemeClr val="tx1"/>
                </a:solidFill>
                <a:latin typeface="Calibri" panose="020F0502020204030204" pitchFamily="34" charset="0"/>
              </a:defRPr>
            </a:lvl1pPr>
            <a:lvl2pPr marL="737452" indent="-283635">
              <a:defRPr>
                <a:solidFill>
                  <a:schemeClr val="tx1"/>
                </a:solidFill>
                <a:latin typeface="Calibri" panose="020F0502020204030204" pitchFamily="34" charset="0"/>
              </a:defRPr>
            </a:lvl2pPr>
            <a:lvl3pPr marL="1134542" indent="-226908">
              <a:defRPr>
                <a:solidFill>
                  <a:schemeClr val="tx1"/>
                </a:solidFill>
                <a:latin typeface="Calibri" panose="020F0502020204030204" pitchFamily="34" charset="0"/>
              </a:defRPr>
            </a:lvl3pPr>
            <a:lvl4pPr marL="1588359" indent="-226908">
              <a:defRPr>
                <a:solidFill>
                  <a:schemeClr val="tx1"/>
                </a:solidFill>
                <a:latin typeface="Calibri" panose="020F0502020204030204" pitchFamily="34" charset="0"/>
              </a:defRPr>
            </a:lvl4pPr>
            <a:lvl5pPr marL="2042175" indent="-226908">
              <a:defRPr>
                <a:solidFill>
                  <a:schemeClr val="tx1"/>
                </a:solidFill>
                <a:latin typeface="Calibri" panose="020F0502020204030204" pitchFamily="34" charset="0"/>
              </a:defRPr>
            </a:lvl5pPr>
            <a:lvl6pPr marL="2495992" indent="-226908" defTabSz="453817" eaLnBrk="0" fontAlgn="base" hangingPunct="0">
              <a:spcBef>
                <a:spcPct val="0"/>
              </a:spcBef>
              <a:spcAft>
                <a:spcPct val="0"/>
              </a:spcAft>
              <a:defRPr>
                <a:solidFill>
                  <a:schemeClr val="tx1"/>
                </a:solidFill>
                <a:latin typeface="Calibri" panose="020F0502020204030204" pitchFamily="34" charset="0"/>
              </a:defRPr>
            </a:lvl6pPr>
            <a:lvl7pPr marL="2949809" indent="-226908" defTabSz="453817" eaLnBrk="0" fontAlgn="base" hangingPunct="0">
              <a:spcBef>
                <a:spcPct val="0"/>
              </a:spcBef>
              <a:spcAft>
                <a:spcPct val="0"/>
              </a:spcAft>
              <a:defRPr>
                <a:solidFill>
                  <a:schemeClr val="tx1"/>
                </a:solidFill>
                <a:latin typeface="Calibri" panose="020F0502020204030204" pitchFamily="34" charset="0"/>
              </a:defRPr>
            </a:lvl7pPr>
            <a:lvl8pPr marL="3403625" indent="-226908" defTabSz="453817" eaLnBrk="0" fontAlgn="base" hangingPunct="0">
              <a:spcBef>
                <a:spcPct val="0"/>
              </a:spcBef>
              <a:spcAft>
                <a:spcPct val="0"/>
              </a:spcAft>
              <a:defRPr>
                <a:solidFill>
                  <a:schemeClr val="tx1"/>
                </a:solidFill>
                <a:latin typeface="Calibri" panose="020F0502020204030204" pitchFamily="34" charset="0"/>
              </a:defRPr>
            </a:lvl8pPr>
            <a:lvl9pPr marL="3857442" indent="-226908" defTabSz="453817" eaLnBrk="0" fontAlgn="base" hangingPunct="0">
              <a:spcBef>
                <a:spcPct val="0"/>
              </a:spcBef>
              <a:spcAft>
                <a:spcPct val="0"/>
              </a:spcAft>
              <a:defRPr>
                <a:solidFill>
                  <a:schemeClr val="tx1"/>
                </a:solidFill>
                <a:latin typeface="Calibri" panose="020F0502020204030204" pitchFamily="34" charset="0"/>
              </a:defRPr>
            </a:lvl9pPr>
          </a:lstStyle>
          <a:p>
            <a:fld id="{972D1077-9945-4B3A-90A9-3AC2A3213139}" type="slidenum">
              <a:rPr lang="ja-JP" altLang="en-US">
                <a:latin typeface="游ゴシック" panose="020B0400000000000000" pitchFamily="50" charset="-128"/>
              </a:rPr>
              <a:pPr/>
              <a:t>46</a:t>
            </a:fld>
            <a:endParaRPr lang="ja-JP" altLang="en-US">
              <a:latin typeface="游ゴシック" panose="020B0400000000000000" pitchFamily="50" charset="-128"/>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スライド イメージ プレースホルダー 1">
            <a:extLst>
              <a:ext uri="{FF2B5EF4-FFF2-40B4-BE49-F238E27FC236}">
                <a16:creationId xmlns:a16="http://schemas.microsoft.com/office/drawing/2014/main" id="{3C8AADF7-3046-E983-3861-77AC9AD05EF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ノート プレースホルダー 2">
            <a:extLst>
              <a:ext uri="{FF2B5EF4-FFF2-40B4-BE49-F238E27FC236}">
                <a16:creationId xmlns:a16="http://schemas.microsoft.com/office/drawing/2014/main" id="{1E937620-EFAB-5EC3-4DE3-57BF8EC2568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179"/>
              </a:spcBef>
            </a:pPr>
            <a:endParaRPr lang="en-US" altLang="ja-JP"/>
          </a:p>
        </p:txBody>
      </p:sp>
      <p:sp>
        <p:nvSpPr>
          <p:cNvPr id="38916" name="スライド番号プレースホルダー 3">
            <a:extLst>
              <a:ext uri="{FF2B5EF4-FFF2-40B4-BE49-F238E27FC236}">
                <a16:creationId xmlns:a16="http://schemas.microsoft.com/office/drawing/2014/main" id="{4B66F9DE-3200-A3E1-6822-AB1BFF8EB25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49090">
              <a:defRPr>
                <a:solidFill>
                  <a:schemeClr val="tx1"/>
                </a:solidFill>
                <a:latin typeface="Calibri" panose="020F0502020204030204" pitchFamily="34" charset="0"/>
              </a:defRPr>
            </a:lvl1pPr>
            <a:lvl2pPr marL="737452" indent="-283635" defTabSz="449090">
              <a:defRPr>
                <a:solidFill>
                  <a:schemeClr val="tx1"/>
                </a:solidFill>
                <a:latin typeface="Calibri" panose="020F0502020204030204" pitchFamily="34" charset="0"/>
              </a:defRPr>
            </a:lvl2pPr>
            <a:lvl3pPr marL="1134542" indent="-226908" defTabSz="449090">
              <a:defRPr>
                <a:solidFill>
                  <a:schemeClr val="tx1"/>
                </a:solidFill>
                <a:latin typeface="Calibri" panose="020F0502020204030204" pitchFamily="34" charset="0"/>
              </a:defRPr>
            </a:lvl3pPr>
            <a:lvl4pPr marL="1588359" indent="-226908" defTabSz="449090">
              <a:defRPr>
                <a:solidFill>
                  <a:schemeClr val="tx1"/>
                </a:solidFill>
                <a:latin typeface="Calibri" panose="020F0502020204030204" pitchFamily="34" charset="0"/>
              </a:defRPr>
            </a:lvl4pPr>
            <a:lvl5pPr marL="2042175" indent="-226908" defTabSz="449090">
              <a:defRPr>
                <a:solidFill>
                  <a:schemeClr val="tx1"/>
                </a:solidFill>
                <a:latin typeface="Calibri" panose="020F0502020204030204" pitchFamily="34" charset="0"/>
              </a:defRPr>
            </a:lvl5pPr>
            <a:lvl6pPr marL="2495992" indent="-226908" defTabSz="449090" eaLnBrk="0" fontAlgn="base" hangingPunct="0">
              <a:spcBef>
                <a:spcPct val="0"/>
              </a:spcBef>
              <a:spcAft>
                <a:spcPct val="0"/>
              </a:spcAft>
              <a:defRPr>
                <a:solidFill>
                  <a:schemeClr val="tx1"/>
                </a:solidFill>
                <a:latin typeface="Calibri" panose="020F0502020204030204" pitchFamily="34" charset="0"/>
              </a:defRPr>
            </a:lvl6pPr>
            <a:lvl7pPr marL="2949809" indent="-226908" defTabSz="449090" eaLnBrk="0" fontAlgn="base" hangingPunct="0">
              <a:spcBef>
                <a:spcPct val="0"/>
              </a:spcBef>
              <a:spcAft>
                <a:spcPct val="0"/>
              </a:spcAft>
              <a:defRPr>
                <a:solidFill>
                  <a:schemeClr val="tx1"/>
                </a:solidFill>
                <a:latin typeface="Calibri" panose="020F0502020204030204" pitchFamily="34" charset="0"/>
              </a:defRPr>
            </a:lvl7pPr>
            <a:lvl8pPr marL="3403625" indent="-226908" defTabSz="449090" eaLnBrk="0" fontAlgn="base" hangingPunct="0">
              <a:spcBef>
                <a:spcPct val="0"/>
              </a:spcBef>
              <a:spcAft>
                <a:spcPct val="0"/>
              </a:spcAft>
              <a:defRPr>
                <a:solidFill>
                  <a:schemeClr val="tx1"/>
                </a:solidFill>
                <a:latin typeface="Calibri" panose="020F0502020204030204" pitchFamily="34" charset="0"/>
              </a:defRPr>
            </a:lvl8pPr>
            <a:lvl9pPr marL="3857442" indent="-226908" defTabSz="449090" eaLnBrk="0" fontAlgn="base" hangingPunct="0">
              <a:spcBef>
                <a:spcPct val="0"/>
              </a:spcBef>
              <a:spcAft>
                <a:spcPct val="0"/>
              </a:spcAft>
              <a:defRPr>
                <a:solidFill>
                  <a:schemeClr val="tx1"/>
                </a:solidFill>
                <a:latin typeface="Calibri" panose="020F0502020204030204" pitchFamily="34" charset="0"/>
              </a:defRPr>
            </a:lvl9pPr>
          </a:lstStyle>
          <a:p>
            <a:fld id="{310D77D4-191D-4A74-BEE8-36FDFF66420D}" type="slidenum">
              <a:rPr lang="ja-JP" altLang="en-US">
                <a:solidFill>
                  <a:srgbClr val="000000"/>
                </a:solidFill>
                <a:latin typeface="游ゴシック" panose="020B0400000000000000" pitchFamily="50" charset="-128"/>
              </a:rPr>
              <a:pPr/>
              <a:t>47</a:t>
            </a:fld>
            <a:endParaRPr lang="ja-JP" altLang="en-US">
              <a:solidFill>
                <a:srgbClr val="000000"/>
              </a:solidFill>
              <a:latin typeface="游ゴシック" panose="020B0400000000000000" pitchFamily="50" charset="-128"/>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A516A9-D4B0-DB55-072F-F91A6A56E40F}"/>
            </a:ext>
          </a:extLst>
        </p:cNvPr>
        <p:cNvGrpSpPr/>
        <p:nvPr/>
      </p:nvGrpSpPr>
      <p:grpSpPr>
        <a:xfrm>
          <a:off x="0" y="0"/>
          <a:ext cx="0" cy="0"/>
          <a:chOff x="0" y="0"/>
          <a:chExt cx="0" cy="0"/>
        </a:xfrm>
      </p:grpSpPr>
      <p:sp>
        <p:nvSpPr>
          <p:cNvPr id="38914" name="スライド イメージ プレースホルダー 1">
            <a:extLst>
              <a:ext uri="{FF2B5EF4-FFF2-40B4-BE49-F238E27FC236}">
                <a16:creationId xmlns:a16="http://schemas.microsoft.com/office/drawing/2014/main" id="{B90A15D6-C59E-A7CF-D166-C7F0A3DD077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ノート プレースホルダー 2">
            <a:extLst>
              <a:ext uri="{FF2B5EF4-FFF2-40B4-BE49-F238E27FC236}">
                <a16:creationId xmlns:a16="http://schemas.microsoft.com/office/drawing/2014/main" id="{413BE475-61EC-3CEC-720E-41C92C9B877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179"/>
              </a:spcBef>
            </a:pPr>
            <a:endParaRPr lang="en-US" altLang="ja-JP"/>
          </a:p>
        </p:txBody>
      </p:sp>
      <p:sp>
        <p:nvSpPr>
          <p:cNvPr id="38916" name="スライド番号プレースホルダー 3">
            <a:extLst>
              <a:ext uri="{FF2B5EF4-FFF2-40B4-BE49-F238E27FC236}">
                <a16:creationId xmlns:a16="http://schemas.microsoft.com/office/drawing/2014/main" id="{F3F3ECD9-CAC2-55ED-D18C-91721B80CDF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49090">
              <a:defRPr>
                <a:solidFill>
                  <a:schemeClr val="tx1"/>
                </a:solidFill>
                <a:latin typeface="Calibri" panose="020F0502020204030204" pitchFamily="34" charset="0"/>
              </a:defRPr>
            </a:lvl1pPr>
            <a:lvl2pPr marL="737452" indent="-283635" defTabSz="449090">
              <a:defRPr>
                <a:solidFill>
                  <a:schemeClr val="tx1"/>
                </a:solidFill>
                <a:latin typeface="Calibri" panose="020F0502020204030204" pitchFamily="34" charset="0"/>
              </a:defRPr>
            </a:lvl2pPr>
            <a:lvl3pPr marL="1134542" indent="-226908" defTabSz="449090">
              <a:defRPr>
                <a:solidFill>
                  <a:schemeClr val="tx1"/>
                </a:solidFill>
                <a:latin typeface="Calibri" panose="020F0502020204030204" pitchFamily="34" charset="0"/>
              </a:defRPr>
            </a:lvl3pPr>
            <a:lvl4pPr marL="1588359" indent="-226908" defTabSz="449090">
              <a:defRPr>
                <a:solidFill>
                  <a:schemeClr val="tx1"/>
                </a:solidFill>
                <a:latin typeface="Calibri" panose="020F0502020204030204" pitchFamily="34" charset="0"/>
              </a:defRPr>
            </a:lvl4pPr>
            <a:lvl5pPr marL="2042175" indent="-226908" defTabSz="449090">
              <a:defRPr>
                <a:solidFill>
                  <a:schemeClr val="tx1"/>
                </a:solidFill>
                <a:latin typeface="Calibri" panose="020F0502020204030204" pitchFamily="34" charset="0"/>
              </a:defRPr>
            </a:lvl5pPr>
            <a:lvl6pPr marL="2495992" indent="-226908" defTabSz="449090" eaLnBrk="0" fontAlgn="base" hangingPunct="0">
              <a:spcBef>
                <a:spcPct val="0"/>
              </a:spcBef>
              <a:spcAft>
                <a:spcPct val="0"/>
              </a:spcAft>
              <a:defRPr>
                <a:solidFill>
                  <a:schemeClr val="tx1"/>
                </a:solidFill>
                <a:latin typeface="Calibri" panose="020F0502020204030204" pitchFamily="34" charset="0"/>
              </a:defRPr>
            </a:lvl6pPr>
            <a:lvl7pPr marL="2949809" indent="-226908" defTabSz="449090" eaLnBrk="0" fontAlgn="base" hangingPunct="0">
              <a:spcBef>
                <a:spcPct val="0"/>
              </a:spcBef>
              <a:spcAft>
                <a:spcPct val="0"/>
              </a:spcAft>
              <a:defRPr>
                <a:solidFill>
                  <a:schemeClr val="tx1"/>
                </a:solidFill>
                <a:latin typeface="Calibri" panose="020F0502020204030204" pitchFamily="34" charset="0"/>
              </a:defRPr>
            </a:lvl7pPr>
            <a:lvl8pPr marL="3403625" indent="-226908" defTabSz="449090" eaLnBrk="0" fontAlgn="base" hangingPunct="0">
              <a:spcBef>
                <a:spcPct val="0"/>
              </a:spcBef>
              <a:spcAft>
                <a:spcPct val="0"/>
              </a:spcAft>
              <a:defRPr>
                <a:solidFill>
                  <a:schemeClr val="tx1"/>
                </a:solidFill>
                <a:latin typeface="Calibri" panose="020F0502020204030204" pitchFamily="34" charset="0"/>
              </a:defRPr>
            </a:lvl8pPr>
            <a:lvl9pPr marL="3857442" indent="-226908" defTabSz="449090" eaLnBrk="0" fontAlgn="base" hangingPunct="0">
              <a:spcBef>
                <a:spcPct val="0"/>
              </a:spcBef>
              <a:spcAft>
                <a:spcPct val="0"/>
              </a:spcAft>
              <a:defRPr>
                <a:solidFill>
                  <a:schemeClr val="tx1"/>
                </a:solidFill>
                <a:latin typeface="Calibri" panose="020F0502020204030204" pitchFamily="34" charset="0"/>
              </a:defRPr>
            </a:lvl9pPr>
          </a:lstStyle>
          <a:p>
            <a:fld id="{310D77D4-191D-4A74-BEE8-36FDFF66420D}" type="slidenum">
              <a:rPr lang="ja-JP" altLang="en-US">
                <a:solidFill>
                  <a:srgbClr val="000000"/>
                </a:solidFill>
                <a:latin typeface="游ゴシック" panose="020B0400000000000000" pitchFamily="50" charset="-128"/>
              </a:rPr>
              <a:pPr/>
              <a:t>48</a:t>
            </a:fld>
            <a:endParaRPr lang="ja-JP" altLang="en-US">
              <a:solidFill>
                <a:srgbClr val="000000"/>
              </a:solidFill>
              <a:latin typeface="游ゴシック" panose="020B0400000000000000" pitchFamily="50" charset="-128"/>
            </a:endParaRPr>
          </a:p>
        </p:txBody>
      </p:sp>
    </p:spTree>
    <p:extLst>
      <p:ext uri="{BB962C8B-B14F-4D97-AF65-F5344CB8AC3E}">
        <p14:creationId xmlns:p14="http://schemas.microsoft.com/office/powerpoint/2010/main" val="319813118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19E85E-3A62-7406-A63A-A73CBFF88EFF}"/>
            </a:ext>
          </a:extLst>
        </p:cNvPr>
        <p:cNvGrpSpPr/>
        <p:nvPr/>
      </p:nvGrpSpPr>
      <p:grpSpPr>
        <a:xfrm>
          <a:off x="0" y="0"/>
          <a:ext cx="0" cy="0"/>
          <a:chOff x="0" y="0"/>
          <a:chExt cx="0" cy="0"/>
        </a:xfrm>
      </p:grpSpPr>
      <p:sp>
        <p:nvSpPr>
          <p:cNvPr id="45058" name="スライド イメージ プレースホルダー 1">
            <a:extLst>
              <a:ext uri="{FF2B5EF4-FFF2-40B4-BE49-F238E27FC236}">
                <a16:creationId xmlns:a16="http://schemas.microsoft.com/office/drawing/2014/main" id="{88697743-CD97-FA7B-8EBC-240FA044C6B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ノート プレースホルダー 2">
            <a:extLst>
              <a:ext uri="{FF2B5EF4-FFF2-40B4-BE49-F238E27FC236}">
                <a16:creationId xmlns:a16="http://schemas.microsoft.com/office/drawing/2014/main" id="{A67F8AA5-93DE-5D43-90CF-34B1EE2B6A0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
        <p:nvSpPr>
          <p:cNvPr id="45060" name="スライド番号プレースホルダー 3">
            <a:extLst>
              <a:ext uri="{FF2B5EF4-FFF2-40B4-BE49-F238E27FC236}">
                <a16:creationId xmlns:a16="http://schemas.microsoft.com/office/drawing/2014/main" id="{B4826445-B20D-CEEB-DE56-6585B0D554C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49090">
              <a:defRPr>
                <a:solidFill>
                  <a:schemeClr val="tx1"/>
                </a:solidFill>
                <a:latin typeface="Calibri" panose="020F0502020204030204" pitchFamily="34" charset="0"/>
              </a:defRPr>
            </a:lvl1pPr>
            <a:lvl2pPr marL="737452" indent="-283635" defTabSz="449090">
              <a:defRPr>
                <a:solidFill>
                  <a:schemeClr val="tx1"/>
                </a:solidFill>
                <a:latin typeface="Calibri" panose="020F0502020204030204" pitchFamily="34" charset="0"/>
              </a:defRPr>
            </a:lvl2pPr>
            <a:lvl3pPr marL="1134542" indent="-226908" defTabSz="449090">
              <a:defRPr>
                <a:solidFill>
                  <a:schemeClr val="tx1"/>
                </a:solidFill>
                <a:latin typeface="Calibri" panose="020F0502020204030204" pitchFamily="34" charset="0"/>
              </a:defRPr>
            </a:lvl3pPr>
            <a:lvl4pPr marL="1588359" indent="-226908" defTabSz="449090">
              <a:defRPr>
                <a:solidFill>
                  <a:schemeClr val="tx1"/>
                </a:solidFill>
                <a:latin typeface="Calibri" panose="020F0502020204030204" pitchFamily="34" charset="0"/>
              </a:defRPr>
            </a:lvl4pPr>
            <a:lvl5pPr marL="2042175" indent="-226908" defTabSz="449090">
              <a:defRPr>
                <a:solidFill>
                  <a:schemeClr val="tx1"/>
                </a:solidFill>
                <a:latin typeface="Calibri" panose="020F0502020204030204" pitchFamily="34" charset="0"/>
              </a:defRPr>
            </a:lvl5pPr>
            <a:lvl6pPr marL="2495992" indent="-226908" defTabSz="449090" eaLnBrk="0" fontAlgn="base" hangingPunct="0">
              <a:spcBef>
                <a:spcPct val="0"/>
              </a:spcBef>
              <a:spcAft>
                <a:spcPct val="0"/>
              </a:spcAft>
              <a:defRPr>
                <a:solidFill>
                  <a:schemeClr val="tx1"/>
                </a:solidFill>
                <a:latin typeface="Calibri" panose="020F0502020204030204" pitchFamily="34" charset="0"/>
              </a:defRPr>
            </a:lvl6pPr>
            <a:lvl7pPr marL="2949809" indent="-226908" defTabSz="449090" eaLnBrk="0" fontAlgn="base" hangingPunct="0">
              <a:spcBef>
                <a:spcPct val="0"/>
              </a:spcBef>
              <a:spcAft>
                <a:spcPct val="0"/>
              </a:spcAft>
              <a:defRPr>
                <a:solidFill>
                  <a:schemeClr val="tx1"/>
                </a:solidFill>
                <a:latin typeface="Calibri" panose="020F0502020204030204" pitchFamily="34" charset="0"/>
              </a:defRPr>
            </a:lvl7pPr>
            <a:lvl8pPr marL="3403625" indent="-226908" defTabSz="449090" eaLnBrk="0" fontAlgn="base" hangingPunct="0">
              <a:spcBef>
                <a:spcPct val="0"/>
              </a:spcBef>
              <a:spcAft>
                <a:spcPct val="0"/>
              </a:spcAft>
              <a:defRPr>
                <a:solidFill>
                  <a:schemeClr val="tx1"/>
                </a:solidFill>
                <a:latin typeface="Calibri" panose="020F0502020204030204" pitchFamily="34" charset="0"/>
              </a:defRPr>
            </a:lvl8pPr>
            <a:lvl9pPr marL="3857442" indent="-226908" defTabSz="449090" eaLnBrk="0" fontAlgn="base" hangingPunct="0">
              <a:spcBef>
                <a:spcPct val="0"/>
              </a:spcBef>
              <a:spcAft>
                <a:spcPct val="0"/>
              </a:spcAft>
              <a:defRPr>
                <a:solidFill>
                  <a:schemeClr val="tx1"/>
                </a:solidFill>
                <a:latin typeface="Calibri" panose="020F0502020204030204" pitchFamily="34" charset="0"/>
              </a:defRPr>
            </a:lvl9pPr>
          </a:lstStyle>
          <a:p>
            <a:fld id="{DCFE2242-54EE-49CE-A484-4C89542E1E4E}" type="slidenum">
              <a:rPr lang="ja-JP" altLang="en-US">
                <a:solidFill>
                  <a:srgbClr val="000000"/>
                </a:solidFill>
                <a:latin typeface="游ゴシック" panose="020B0400000000000000" pitchFamily="50" charset="-128"/>
              </a:rPr>
              <a:pPr/>
              <a:t>49</a:t>
            </a:fld>
            <a:endParaRPr lang="ja-JP" altLang="en-US">
              <a:solidFill>
                <a:srgbClr val="000000"/>
              </a:solidFill>
              <a:latin typeface="游ゴシック" panose="020B0400000000000000" pitchFamily="50" charset="-128"/>
            </a:endParaRPr>
          </a:p>
        </p:txBody>
      </p:sp>
    </p:spTree>
    <p:extLst>
      <p:ext uri="{BB962C8B-B14F-4D97-AF65-F5344CB8AC3E}">
        <p14:creationId xmlns:p14="http://schemas.microsoft.com/office/powerpoint/2010/main" val="80067787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418C63-3FAC-480A-F72F-D7E87F776C83}"/>
            </a:ext>
          </a:extLst>
        </p:cNvPr>
        <p:cNvGrpSpPr/>
        <p:nvPr/>
      </p:nvGrpSpPr>
      <p:grpSpPr>
        <a:xfrm>
          <a:off x="0" y="0"/>
          <a:ext cx="0" cy="0"/>
          <a:chOff x="0" y="0"/>
          <a:chExt cx="0" cy="0"/>
        </a:xfrm>
      </p:grpSpPr>
      <p:sp>
        <p:nvSpPr>
          <p:cNvPr id="38914" name="スライド イメージ プレースホルダー 1">
            <a:extLst>
              <a:ext uri="{FF2B5EF4-FFF2-40B4-BE49-F238E27FC236}">
                <a16:creationId xmlns:a16="http://schemas.microsoft.com/office/drawing/2014/main" id="{94021DC9-01D6-6F3E-3318-03EA3C1EB5FA}"/>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ノート プレースホルダー 2">
            <a:extLst>
              <a:ext uri="{FF2B5EF4-FFF2-40B4-BE49-F238E27FC236}">
                <a16:creationId xmlns:a16="http://schemas.microsoft.com/office/drawing/2014/main" id="{57F0E9AB-F454-6439-1E78-8DDA1975E00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179"/>
              </a:spcBef>
            </a:pPr>
            <a:endParaRPr lang="en-US" altLang="ja-JP"/>
          </a:p>
        </p:txBody>
      </p:sp>
      <p:sp>
        <p:nvSpPr>
          <p:cNvPr id="38916" name="スライド番号プレースホルダー 3">
            <a:extLst>
              <a:ext uri="{FF2B5EF4-FFF2-40B4-BE49-F238E27FC236}">
                <a16:creationId xmlns:a16="http://schemas.microsoft.com/office/drawing/2014/main" id="{34A33723-6BBE-C856-277F-428FBB9DAAE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49090">
              <a:defRPr>
                <a:solidFill>
                  <a:schemeClr val="tx1"/>
                </a:solidFill>
                <a:latin typeface="Calibri" panose="020F0502020204030204" pitchFamily="34" charset="0"/>
              </a:defRPr>
            </a:lvl1pPr>
            <a:lvl2pPr marL="737452" indent="-283635" defTabSz="449090">
              <a:defRPr>
                <a:solidFill>
                  <a:schemeClr val="tx1"/>
                </a:solidFill>
                <a:latin typeface="Calibri" panose="020F0502020204030204" pitchFamily="34" charset="0"/>
              </a:defRPr>
            </a:lvl2pPr>
            <a:lvl3pPr marL="1134542" indent="-226908" defTabSz="449090">
              <a:defRPr>
                <a:solidFill>
                  <a:schemeClr val="tx1"/>
                </a:solidFill>
                <a:latin typeface="Calibri" panose="020F0502020204030204" pitchFamily="34" charset="0"/>
              </a:defRPr>
            </a:lvl3pPr>
            <a:lvl4pPr marL="1588359" indent="-226908" defTabSz="449090">
              <a:defRPr>
                <a:solidFill>
                  <a:schemeClr val="tx1"/>
                </a:solidFill>
                <a:latin typeface="Calibri" panose="020F0502020204030204" pitchFamily="34" charset="0"/>
              </a:defRPr>
            </a:lvl4pPr>
            <a:lvl5pPr marL="2042175" indent="-226908" defTabSz="449090">
              <a:defRPr>
                <a:solidFill>
                  <a:schemeClr val="tx1"/>
                </a:solidFill>
                <a:latin typeface="Calibri" panose="020F0502020204030204" pitchFamily="34" charset="0"/>
              </a:defRPr>
            </a:lvl5pPr>
            <a:lvl6pPr marL="2495992" indent="-226908" defTabSz="449090" eaLnBrk="0" fontAlgn="base" hangingPunct="0">
              <a:spcBef>
                <a:spcPct val="0"/>
              </a:spcBef>
              <a:spcAft>
                <a:spcPct val="0"/>
              </a:spcAft>
              <a:defRPr>
                <a:solidFill>
                  <a:schemeClr val="tx1"/>
                </a:solidFill>
                <a:latin typeface="Calibri" panose="020F0502020204030204" pitchFamily="34" charset="0"/>
              </a:defRPr>
            </a:lvl6pPr>
            <a:lvl7pPr marL="2949809" indent="-226908" defTabSz="449090" eaLnBrk="0" fontAlgn="base" hangingPunct="0">
              <a:spcBef>
                <a:spcPct val="0"/>
              </a:spcBef>
              <a:spcAft>
                <a:spcPct val="0"/>
              </a:spcAft>
              <a:defRPr>
                <a:solidFill>
                  <a:schemeClr val="tx1"/>
                </a:solidFill>
                <a:latin typeface="Calibri" panose="020F0502020204030204" pitchFamily="34" charset="0"/>
              </a:defRPr>
            </a:lvl7pPr>
            <a:lvl8pPr marL="3403625" indent="-226908" defTabSz="449090" eaLnBrk="0" fontAlgn="base" hangingPunct="0">
              <a:spcBef>
                <a:spcPct val="0"/>
              </a:spcBef>
              <a:spcAft>
                <a:spcPct val="0"/>
              </a:spcAft>
              <a:defRPr>
                <a:solidFill>
                  <a:schemeClr val="tx1"/>
                </a:solidFill>
                <a:latin typeface="Calibri" panose="020F0502020204030204" pitchFamily="34" charset="0"/>
              </a:defRPr>
            </a:lvl8pPr>
            <a:lvl9pPr marL="3857442" indent="-226908" defTabSz="449090" eaLnBrk="0" fontAlgn="base" hangingPunct="0">
              <a:spcBef>
                <a:spcPct val="0"/>
              </a:spcBef>
              <a:spcAft>
                <a:spcPct val="0"/>
              </a:spcAft>
              <a:defRPr>
                <a:solidFill>
                  <a:schemeClr val="tx1"/>
                </a:solidFill>
                <a:latin typeface="Calibri" panose="020F0502020204030204" pitchFamily="34" charset="0"/>
              </a:defRPr>
            </a:lvl9pPr>
          </a:lstStyle>
          <a:p>
            <a:fld id="{310D77D4-191D-4A74-BEE8-36FDFF66420D}" type="slidenum">
              <a:rPr lang="ja-JP" altLang="en-US">
                <a:solidFill>
                  <a:srgbClr val="000000"/>
                </a:solidFill>
                <a:latin typeface="游ゴシック" panose="020B0400000000000000" pitchFamily="50" charset="-128"/>
              </a:rPr>
              <a:pPr/>
              <a:t>50</a:t>
            </a:fld>
            <a:endParaRPr lang="ja-JP" altLang="en-US">
              <a:solidFill>
                <a:srgbClr val="000000"/>
              </a:solidFill>
              <a:latin typeface="游ゴシック" panose="020B0400000000000000" pitchFamily="50" charset="-128"/>
            </a:endParaRPr>
          </a:p>
        </p:txBody>
      </p:sp>
    </p:spTree>
    <p:extLst>
      <p:ext uri="{BB962C8B-B14F-4D97-AF65-F5344CB8AC3E}">
        <p14:creationId xmlns:p14="http://schemas.microsoft.com/office/powerpoint/2010/main" val="10414532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スライド イメージ プレースホルダー 1">
            <a:extLst>
              <a:ext uri="{FF2B5EF4-FFF2-40B4-BE49-F238E27FC236}">
                <a16:creationId xmlns:a16="http://schemas.microsoft.com/office/drawing/2014/main" id="{D79AF315-C07D-EB4F-5BB2-76FC1C6FCF6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ノート プレースホルダー 2">
            <a:extLst>
              <a:ext uri="{FF2B5EF4-FFF2-40B4-BE49-F238E27FC236}">
                <a16:creationId xmlns:a16="http://schemas.microsoft.com/office/drawing/2014/main" id="{4E76871B-F5F9-D409-B95D-DF332BFDDFD8}"/>
              </a:ext>
            </a:extLst>
          </p:cNvPr>
          <p:cNvSpPr>
            <a:spLocks noGrp="1"/>
          </p:cNvSpPr>
          <p:nvPr>
            <p:ph type="body" idx="1"/>
          </p:nvPr>
        </p:nvSpPr>
        <p:spPr/>
        <p:txBody>
          <a:bodyPr/>
          <a:lstStyle/>
          <a:p>
            <a:pPr>
              <a:defRPr/>
            </a:pPr>
            <a:endParaRPr lang="ja-JP" altLang="en-US" sz="1100" dirty="0"/>
          </a:p>
        </p:txBody>
      </p:sp>
      <p:sp>
        <p:nvSpPr>
          <p:cNvPr id="20484" name="スライド番号プレースホルダー 3">
            <a:extLst>
              <a:ext uri="{FF2B5EF4-FFF2-40B4-BE49-F238E27FC236}">
                <a16:creationId xmlns:a16="http://schemas.microsoft.com/office/drawing/2014/main" id="{FE3C642E-8CDB-FAA7-3F78-82D2A4955D5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830" indent="-285704">
              <a:defRPr>
                <a:solidFill>
                  <a:schemeClr val="tx1"/>
                </a:solidFill>
                <a:latin typeface="Calibri" panose="020F0502020204030204" pitchFamily="34" charset="0"/>
              </a:defRPr>
            </a:lvl2pPr>
            <a:lvl3pPr marL="1142816" indent="-228563">
              <a:defRPr>
                <a:solidFill>
                  <a:schemeClr val="tx1"/>
                </a:solidFill>
                <a:latin typeface="Calibri" panose="020F0502020204030204" pitchFamily="34" charset="0"/>
              </a:defRPr>
            </a:lvl3pPr>
            <a:lvl4pPr marL="1599942" indent="-228563">
              <a:defRPr>
                <a:solidFill>
                  <a:schemeClr val="tx1"/>
                </a:solidFill>
                <a:latin typeface="Calibri" panose="020F0502020204030204" pitchFamily="34" charset="0"/>
              </a:defRPr>
            </a:lvl4pPr>
            <a:lvl5pPr marL="2057069" indent="-228563">
              <a:defRPr>
                <a:solidFill>
                  <a:schemeClr val="tx1"/>
                </a:solidFill>
                <a:latin typeface="Calibri" panose="020F0502020204030204" pitchFamily="34" charset="0"/>
              </a:defRPr>
            </a:lvl5pPr>
            <a:lvl6pPr marL="2514194" indent="-228563" defTabSz="457126" eaLnBrk="0" fontAlgn="base" hangingPunct="0">
              <a:spcBef>
                <a:spcPct val="0"/>
              </a:spcBef>
              <a:spcAft>
                <a:spcPct val="0"/>
              </a:spcAft>
              <a:defRPr>
                <a:solidFill>
                  <a:schemeClr val="tx1"/>
                </a:solidFill>
                <a:latin typeface="Calibri" panose="020F0502020204030204" pitchFamily="34" charset="0"/>
              </a:defRPr>
            </a:lvl6pPr>
            <a:lvl7pPr marL="2971321" indent="-228563" defTabSz="457126" eaLnBrk="0" fontAlgn="base" hangingPunct="0">
              <a:spcBef>
                <a:spcPct val="0"/>
              </a:spcBef>
              <a:spcAft>
                <a:spcPct val="0"/>
              </a:spcAft>
              <a:defRPr>
                <a:solidFill>
                  <a:schemeClr val="tx1"/>
                </a:solidFill>
                <a:latin typeface="Calibri" panose="020F0502020204030204" pitchFamily="34" charset="0"/>
              </a:defRPr>
            </a:lvl7pPr>
            <a:lvl8pPr marL="3428447" indent="-228563" defTabSz="457126" eaLnBrk="0" fontAlgn="base" hangingPunct="0">
              <a:spcBef>
                <a:spcPct val="0"/>
              </a:spcBef>
              <a:spcAft>
                <a:spcPct val="0"/>
              </a:spcAft>
              <a:defRPr>
                <a:solidFill>
                  <a:schemeClr val="tx1"/>
                </a:solidFill>
                <a:latin typeface="Calibri" panose="020F0502020204030204" pitchFamily="34" charset="0"/>
              </a:defRPr>
            </a:lvl8pPr>
            <a:lvl9pPr marL="3885574" indent="-228563" defTabSz="457126" eaLnBrk="0" fontAlgn="base" hangingPunct="0">
              <a:spcBef>
                <a:spcPct val="0"/>
              </a:spcBef>
              <a:spcAft>
                <a:spcPct val="0"/>
              </a:spcAft>
              <a:defRPr>
                <a:solidFill>
                  <a:schemeClr val="tx1"/>
                </a:solidFill>
                <a:latin typeface="Calibri" panose="020F0502020204030204" pitchFamily="34" charset="0"/>
              </a:defRPr>
            </a:lvl9pPr>
          </a:lstStyle>
          <a:p>
            <a:fld id="{6C311C98-8776-4814-9D0A-FDF2EF0AF0FD}" type="slidenum">
              <a:rPr lang="ja-JP" altLang="en-US" smtClean="0">
                <a:latin typeface="游ゴシック" panose="020B0400000000000000" pitchFamily="50" charset="-128"/>
              </a:rPr>
              <a:pPr/>
              <a:t>4</a:t>
            </a:fld>
            <a:endParaRPr lang="ja-JP" altLang="en-US">
              <a:latin typeface="游ゴシック" panose="020B0400000000000000" pitchFamily="50" charset="-128"/>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E1B4DE-8D29-B701-4787-E7EA60D34B55}"/>
            </a:ext>
          </a:extLst>
        </p:cNvPr>
        <p:cNvGrpSpPr/>
        <p:nvPr/>
      </p:nvGrpSpPr>
      <p:grpSpPr>
        <a:xfrm>
          <a:off x="0" y="0"/>
          <a:ext cx="0" cy="0"/>
          <a:chOff x="0" y="0"/>
          <a:chExt cx="0" cy="0"/>
        </a:xfrm>
      </p:grpSpPr>
      <p:sp>
        <p:nvSpPr>
          <p:cNvPr id="45058" name="スライド イメージ プレースホルダー 1">
            <a:extLst>
              <a:ext uri="{FF2B5EF4-FFF2-40B4-BE49-F238E27FC236}">
                <a16:creationId xmlns:a16="http://schemas.microsoft.com/office/drawing/2014/main" id="{FAD7792D-DB19-44C9-D1F0-0C20F11DD1C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ノート プレースホルダー 2">
            <a:extLst>
              <a:ext uri="{FF2B5EF4-FFF2-40B4-BE49-F238E27FC236}">
                <a16:creationId xmlns:a16="http://schemas.microsoft.com/office/drawing/2014/main" id="{0E171013-14B8-4FAC-DA98-6BAFC0C0AFF4}"/>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
        <p:nvSpPr>
          <p:cNvPr id="45060" name="スライド番号プレースホルダー 3">
            <a:extLst>
              <a:ext uri="{FF2B5EF4-FFF2-40B4-BE49-F238E27FC236}">
                <a16:creationId xmlns:a16="http://schemas.microsoft.com/office/drawing/2014/main" id="{82FD72D5-40F5-3344-E0F9-76940E36C0E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49090">
              <a:defRPr>
                <a:solidFill>
                  <a:schemeClr val="tx1"/>
                </a:solidFill>
                <a:latin typeface="Calibri" panose="020F0502020204030204" pitchFamily="34" charset="0"/>
              </a:defRPr>
            </a:lvl1pPr>
            <a:lvl2pPr marL="737452" indent="-283635" defTabSz="449090">
              <a:defRPr>
                <a:solidFill>
                  <a:schemeClr val="tx1"/>
                </a:solidFill>
                <a:latin typeface="Calibri" panose="020F0502020204030204" pitchFamily="34" charset="0"/>
              </a:defRPr>
            </a:lvl2pPr>
            <a:lvl3pPr marL="1134542" indent="-226908" defTabSz="449090">
              <a:defRPr>
                <a:solidFill>
                  <a:schemeClr val="tx1"/>
                </a:solidFill>
                <a:latin typeface="Calibri" panose="020F0502020204030204" pitchFamily="34" charset="0"/>
              </a:defRPr>
            </a:lvl3pPr>
            <a:lvl4pPr marL="1588359" indent="-226908" defTabSz="449090">
              <a:defRPr>
                <a:solidFill>
                  <a:schemeClr val="tx1"/>
                </a:solidFill>
                <a:latin typeface="Calibri" panose="020F0502020204030204" pitchFamily="34" charset="0"/>
              </a:defRPr>
            </a:lvl4pPr>
            <a:lvl5pPr marL="2042175" indent="-226908" defTabSz="449090">
              <a:defRPr>
                <a:solidFill>
                  <a:schemeClr val="tx1"/>
                </a:solidFill>
                <a:latin typeface="Calibri" panose="020F0502020204030204" pitchFamily="34" charset="0"/>
              </a:defRPr>
            </a:lvl5pPr>
            <a:lvl6pPr marL="2495992" indent="-226908" defTabSz="449090" eaLnBrk="0" fontAlgn="base" hangingPunct="0">
              <a:spcBef>
                <a:spcPct val="0"/>
              </a:spcBef>
              <a:spcAft>
                <a:spcPct val="0"/>
              </a:spcAft>
              <a:defRPr>
                <a:solidFill>
                  <a:schemeClr val="tx1"/>
                </a:solidFill>
                <a:latin typeface="Calibri" panose="020F0502020204030204" pitchFamily="34" charset="0"/>
              </a:defRPr>
            </a:lvl6pPr>
            <a:lvl7pPr marL="2949809" indent="-226908" defTabSz="449090" eaLnBrk="0" fontAlgn="base" hangingPunct="0">
              <a:spcBef>
                <a:spcPct val="0"/>
              </a:spcBef>
              <a:spcAft>
                <a:spcPct val="0"/>
              </a:spcAft>
              <a:defRPr>
                <a:solidFill>
                  <a:schemeClr val="tx1"/>
                </a:solidFill>
                <a:latin typeface="Calibri" panose="020F0502020204030204" pitchFamily="34" charset="0"/>
              </a:defRPr>
            </a:lvl7pPr>
            <a:lvl8pPr marL="3403625" indent="-226908" defTabSz="449090" eaLnBrk="0" fontAlgn="base" hangingPunct="0">
              <a:spcBef>
                <a:spcPct val="0"/>
              </a:spcBef>
              <a:spcAft>
                <a:spcPct val="0"/>
              </a:spcAft>
              <a:defRPr>
                <a:solidFill>
                  <a:schemeClr val="tx1"/>
                </a:solidFill>
                <a:latin typeface="Calibri" panose="020F0502020204030204" pitchFamily="34" charset="0"/>
              </a:defRPr>
            </a:lvl8pPr>
            <a:lvl9pPr marL="3857442" indent="-226908" defTabSz="449090" eaLnBrk="0" fontAlgn="base" hangingPunct="0">
              <a:spcBef>
                <a:spcPct val="0"/>
              </a:spcBef>
              <a:spcAft>
                <a:spcPct val="0"/>
              </a:spcAft>
              <a:defRPr>
                <a:solidFill>
                  <a:schemeClr val="tx1"/>
                </a:solidFill>
                <a:latin typeface="Calibri" panose="020F0502020204030204" pitchFamily="34" charset="0"/>
              </a:defRPr>
            </a:lvl9pPr>
          </a:lstStyle>
          <a:p>
            <a:fld id="{DCFE2242-54EE-49CE-A484-4C89542E1E4E}" type="slidenum">
              <a:rPr lang="ja-JP" altLang="en-US">
                <a:solidFill>
                  <a:srgbClr val="000000"/>
                </a:solidFill>
                <a:latin typeface="游ゴシック" panose="020B0400000000000000" pitchFamily="50" charset="-128"/>
              </a:rPr>
              <a:pPr/>
              <a:t>51</a:t>
            </a:fld>
            <a:endParaRPr lang="ja-JP" altLang="en-US">
              <a:solidFill>
                <a:srgbClr val="000000"/>
              </a:solidFill>
              <a:latin typeface="游ゴシック" panose="020B0400000000000000" pitchFamily="50" charset="-128"/>
            </a:endParaRPr>
          </a:p>
        </p:txBody>
      </p:sp>
    </p:spTree>
    <p:extLst>
      <p:ext uri="{BB962C8B-B14F-4D97-AF65-F5344CB8AC3E}">
        <p14:creationId xmlns:p14="http://schemas.microsoft.com/office/powerpoint/2010/main" val="426011877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588963" y="669925"/>
            <a:ext cx="5921375" cy="4098925"/>
          </a:xfrm>
        </p:spPr>
      </p:sp>
      <p:sp>
        <p:nvSpPr>
          <p:cNvPr id="3" name="ノート プレースホルダー 2"/>
          <p:cNvSpPr>
            <a:spLocks noGrp="1"/>
          </p:cNvSpPr>
          <p:nvPr>
            <p:ph type="body" idx="1"/>
          </p:nvPr>
        </p:nvSpPr>
        <p:spPr/>
        <p:txBody>
          <a:bodyPr/>
          <a:lstStyle/>
          <a:p>
            <a:pPr>
              <a:spcBef>
                <a:spcPts val="0"/>
              </a:spcBef>
              <a:defRPr/>
            </a:pPr>
            <a:endParaRPr lang="ja-JP" altLang="en-US" dirty="0"/>
          </a:p>
        </p:txBody>
      </p:sp>
      <p:sp>
        <p:nvSpPr>
          <p:cNvPr id="4" name="スライド番号プレースホルダー 3"/>
          <p:cNvSpPr>
            <a:spLocks noGrp="1"/>
          </p:cNvSpPr>
          <p:nvPr>
            <p:ph type="sldNum" sz="quarter" idx="5"/>
          </p:nvPr>
        </p:nvSpPr>
        <p:spPr/>
        <p:txBody>
          <a:bodyPr/>
          <a:lstStyle/>
          <a:p>
            <a:pPr>
              <a:defRPr/>
            </a:pPr>
            <a:fld id="{849A430D-76B4-49F5-A194-394D849F9493}" type="slidenum">
              <a:rPr lang="ja-JP" altLang="en-US" smtClean="0"/>
              <a:pPr>
                <a:defRPr/>
              </a:pPr>
              <a:t>52</a:t>
            </a:fld>
            <a:endParaRPr lang="ja-JP" altLang="en-US"/>
          </a:p>
        </p:txBody>
      </p:sp>
    </p:spTree>
    <p:extLst>
      <p:ext uri="{BB962C8B-B14F-4D97-AF65-F5344CB8AC3E}">
        <p14:creationId xmlns:p14="http://schemas.microsoft.com/office/powerpoint/2010/main" val="144136245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スライド イメージ プレースホルダー 1">
            <a:extLst>
              <a:ext uri="{FF2B5EF4-FFF2-40B4-BE49-F238E27FC236}">
                <a16:creationId xmlns:a16="http://schemas.microsoft.com/office/drawing/2014/main" id="{FEBF472C-575A-7348-6125-227A89E6F19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9" name="ノート プレースホルダー 2">
            <a:extLst>
              <a:ext uri="{FF2B5EF4-FFF2-40B4-BE49-F238E27FC236}">
                <a16:creationId xmlns:a16="http://schemas.microsoft.com/office/drawing/2014/main" id="{247BB301-0B8B-8DB9-78C1-C70374C4A12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13"/>
              </a:spcBef>
            </a:pPr>
            <a:endParaRPr lang="en-US" altLang="ja-JP"/>
          </a:p>
        </p:txBody>
      </p:sp>
      <p:sp>
        <p:nvSpPr>
          <p:cNvPr id="60420" name="スライド番号プレースホルダー 3">
            <a:extLst>
              <a:ext uri="{FF2B5EF4-FFF2-40B4-BE49-F238E27FC236}">
                <a16:creationId xmlns:a16="http://schemas.microsoft.com/office/drawing/2014/main" id="{638BCBAE-368B-7BD1-8DFA-5FB56DD4F92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游ゴシック" panose="020B0400000000000000" pitchFamily="50" charset="-128"/>
              </a:defRPr>
            </a:lvl1pPr>
            <a:lvl2pPr marL="747713" indent="-287338">
              <a:spcBef>
                <a:spcPct val="30000"/>
              </a:spcBef>
              <a:defRPr kumimoji="1" sz="1200">
                <a:solidFill>
                  <a:schemeClr val="tx1"/>
                </a:solidFill>
                <a:latin typeface="游ゴシック" panose="020B0400000000000000" pitchFamily="50" charset="-128"/>
              </a:defRPr>
            </a:lvl2pPr>
            <a:lvl3pPr marL="1150938" indent="-230188">
              <a:spcBef>
                <a:spcPct val="30000"/>
              </a:spcBef>
              <a:defRPr kumimoji="1" sz="1200">
                <a:solidFill>
                  <a:schemeClr val="tx1"/>
                </a:solidFill>
                <a:latin typeface="游ゴシック" panose="020B0400000000000000" pitchFamily="50" charset="-128"/>
              </a:defRPr>
            </a:lvl3pPr>
            <a:lvl4pPr marL="1611313" indent="-230188">
              <a:spcBef>
                <a:spcPct val="30000"/>
              </a:spcBef>
              <a:defRPr kumimoji="1" sz="1200">
                <a:solidFill>
                  <a:schemeClr val="tx1"/>
                </a:solidFill>
                <a:latin typeface="游ゴシック" panose="020B0400000000000000" pitchFamily="50" charset="-128"/>
              </a:defRPr>
            </a:lvl4pPr>
            <a:lvl5pPr marL="2071688" indent="-230188">
              <a:spcBef>
                <a:spcPct val="30000"/>
              </a:spcBef>
              <a:defRPr kumimoji="1" sz="1200">
                <a:solidFill>
                  <a:schemeClr val="tx1"/>
                </a:solidFill>
                <a:latin typeface="游ゴシック" panose="020B0400000000000000" pitchFamily="50" charset="-128"/>
              </a:defRPr>
            </a:lvl5pPr>
            <a:lvl6pPr marL="25288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6pPr>
            <a:lvl7pPr marL="29860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7pPr>
            <a:lvl8pPr marL="34432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8pPr>
            <a:lvl9pPr marL="39004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9pPr>
          </a:lstStyle>
          <a:p>
            <a:pPr>
              <a:spcBef>
                <a:spcPct val="0"/>
              </a:spcBef>
            </a:pPr>
            <a:fld id="{700927E9-4456-477A-B332-A9E1FE07F3D5}" type="slidenum">
              <a:rPr lang="ja-JP" altLang="en-US" smtClean="0">
                <a:solidFill>
                  <a:srgbClr val="000000"/>
                </a:solidFill>
              </a:rPr>
              <a:pPr>
                <a:spcBef>
                  <a:spcPct val="0"/>
                </a:spcBef>
              </a:pPr>
              <a:t>53</a:t>
            </a:fld>
            <a:endParaRPr lang="ja-JP" altLang="en-US">
              <a:solidFill>
                <a:srgbClr val="000000"/>
              </a:solidFill>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スライド イメージ プレースホルダー 1">
            <a:extLst>
              <a:ext uri="{FF2B5EF4-FFF2-40B4-BE49-F238E27FC236}">
                <a16:creationId xmlns:a16="http://schemas.microsoft.com/office/drawing/2014/main" id="{039124AF-035C-938B-A284-BF69E8F5242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2467" name="ノート プレースホルダー 2">
            <a:extLst>
              <a:ext uri="{FF2B5EF4-FFF2-40B4-BE49-F238E27FC236}">
                <a16:creationId xmlns:a16="http://schemas.microsoft.com/office/drawing/2014/main" id="{791496A7-D759-8FCB-28DC-2CD1C9FEDDB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13"/>
              </a:spcBef>
            </a:pPr>
            <a:endParaRPr lang="en-US" altLang="ja-JP"/>
          </a:p>
        </p:txBody>
      </p:sp>
      <p:sp>
        <p:nvSpPr>
          <p:cNvPr id="62468" name="スライド番号プレースホルダー 3">
            <a:extLst>
              <a:ext uri="{FF2B5EF4-FFF2-40B4-BE49-F238E27FC236}">
                <a16:creationId xmlns:a16="http://schemas.microsoft.com/office/drawing/2014/main" id="{17BD73C8-21FF-B66F-62C7-014919CCD41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游ゴシック" panose="020B0400000000000000" pitchFamily="50" charset="-128"/>
              </a:defRPr>
            </a:lvl1pPr>
            <a:lvl2pPr marL="747713" indent="-287338">
              <a:spcBef>
                <a:spcPct val="30000"/>
              </a:spcBef>
              <a:defRPr kumimoji="1" sz="1200">
                <a:solidFill>
                  <a:schemeClr val="tx1"/>
                </a:solidFill>
                <a:latin typeface="游ゴシック" panose="020B0400000000000000" pitchFamily="50" charset="-128"/>
              </a:defRPr>
            </a:lvl2pPr>
            <a:lvl3pPr marL="1150938" indent="-230188">
              <a:spcBef>
                <a:spcPct val="30000"/>
              </a:spcBef>
              <a:defRPr kumimoji="1" sz="1200">
                <a:solidFill>
                  <a:schemeClr val="tx1"/>
                </a:solidFill>
                <a:latin typeface="游ゴシック" panose="020B0400000000000000" pitchFamily="50" charset="-128"/>
              </a:defRPr>
            </a:lvl3pPr>
            <a:lvl4pPr marL="1611313" indent="-230188">
              <a:spcBef>
                <a:spcPct val="30000"/>
              </a:spcBef>
              <a:defRPr kumimoji="1" sz="1200">
                <a:solidFill>
                  <a:schemeClr val="tx1"/>
                </a:solidFill>
                <a:latin typeface="游ゴシック" panose="020B0400000000000000" pitchFamily="50" charset="-128"/>
              </a:defRPr>
            </a:lvl4pPr>
            <a:lvl5pPr marL="2071688" indent="-230188">
              <a:spcBef>
                <a:spcPct val="30000"/>
              </a:spcBef>
              <a:defRPr kumimoji="1" sz="1200">
                <a:solidFill>
                  <a:schemeClr val="tx1"/>
                </a:solidFill>
                <a:latin typeface="游ゴシック" panose="020B0400000000000000" pitchFamily="50" charset="-128"/>
              </a:defRPr>
            </a:lvl5pPr>
            <a:lvl6pPr marL="25288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6pPr>
            <a:lvl7pPr marL="29860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7pPr>
            <a:lvl8pPr marL="34432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8pPr>
            <a:lvl9pPr marL="39004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9pPr>
          </a:lstStyle>
          <a:p>
            <a:pPr>
              <a:spcBef>
                <a:spcPct val="0"/>
              </a:spcBef>
            </a:pPr>
            <a:fld id="{6CEDAAE1-6D51-41B0-9525-945B18BBE4B4}" type="slidenum">
              <a:rPr lang="ja-JP" altLang="en-US" smtClean="0">
                <a:solidFill>
                  <a:srgbClr val="000000"/>
                </a:solidFill>
              </a:rPr>
              <a:pPr>
                <a:spcBef>
                  <a:spcPct val="0"/>
                </a:spcBef>
              </a:pPr>
              <a:t>54</a:t>
            </a:fld>
            <a:endParaRPr lang="ja-JP" altLang="en-US">
              <a:solidFill>
                <a:srgbClr val="000000"/>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288258-B933-446D-C5FF-B7C27D103B3F}"/>
            </a:ext>
          </a:extLst>
        </p:cNvPr>
        <p:cNvGrpSpPr/>
        <p:nvPr/>
      </p:nvGrpSpPr>
      <p:grpSpPr>
        <a:xfrm>
          <a:off x="0" y="0"/>
          <a:ext cx="0" cy="0"/>
          <a:chOff x="0" y="0"/>
          <a:chExt cx="0" cy="0"/>
        </a:xfrm>
      </p:grpSpPr>
      <p:sp>
        <p:nvSpPr>
          <p:cNvPr id="27650" name="スライド イメージ プレースホルダー 1">
            <a:extLst>
              <a:ext uri="{FF2B5EF4-FFF2-40B4-BE49-F238E27FC236}">
                <a16:creationId xmlns:a16="http://schemas.microsoft.com/office/drawing/2014/main" id="{807D4CFC-7310-4DD8-2C10-2C19AC3063A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ノート プレースホルダー 2">
            <a:extLst>
              <a:ext uri="{FF2B5EF4-FFF2-40B4-BE49-F238E27FC236}">
                <a16:creationId xmlns:a16="http://schemas.microsoft.com/office/drawing/2014/main" id="{880EAB14-C7FB-B044-C5A0-C58833793AD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13"/>
              </a:spcBef>
            </a:pPr>
            <a:endParaRPr lang="ja-JP" altLang="en-US"/>
          </a:p>
        </p:txBody>
      </p:sp>
      <p:sp>
        <p:nvSpPr>
          <p:cNvPr id="27652" name="スライド番号プレースホルダー 3">
            <a:extLst>
              <a:ext uri="{FF2B5EF4-FFF2-40B4-BE49-F238E27FC236}">
                <a16:creationId xmlns:a16="http://schemas.microsoft.com/office/drawing/2014/main" id="{D204BD62-6353-2234-A123-9596514E18F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游ゴシック" panose="020B0400000000000000" pitchFamily="50" charset="-128"/>
              </a:defRPr>
            </a:lvl1pPr>
            <a:lvl2pPr marL="747713" indent="-287338">
              <a:spcBef>
                <a:spcPct val="30000"/>
              </a:spcBef>
              <a:defRPr kumimoji="1" sz="1200">
                <a:solidFill>
                  <a:schemeClr val="tx1"/>
                </a:solidFill>
                <a:latin typeface="游ゴシック" panose="020B0400000000000000" pitchFamily="50" charset="-128"/>
              </a:defRPr>
            </a:lvl2pPr>
            <a:lvl3pPr marL="1150938" indent="-230188">
              <a:spcBef>
                <a:spcPct val="30000"/>
              </a:spcBef>
              <a:defRPr kumimoji="1" sz="1200">
                <a:solidFill>
                  <a:schemeClr val="tx1"/>
                </a:solidFill>
                <a:latin typeface="游ゴシック" panose="020B0400000000000000" pitchFamily="50" charset="-128"/>
              </a:defRPr>
            </a:lvl3pPr>
            <a:lvl4pPr marL="1611313" indent="-230188">
              <a:spcBef>
                <a:spcPct val="30000"/>
              </a:spcBef>
              <a:defRPr kumimoji="1" sz="1200">
                <a:solidFill>
                  <a:schemeClr val="tx1"/>
                </a:solidFill>
                <a:latin typeface="游ゴシック" panose="020B0400000000000000" pitchFamily="50" charset="-128"/>
              </a:defRPr>
            </a:lvl4pPr>
            <a:lvl5pPr marL="2071688" indent="-230188">
              <a:spcBef>
                <a:spcPct val="30000"/>
              </a:spcBef>
              <a:defRPr kumimoji="1" sz="1200">
                <a:solidFill>
                  <a:schemeClr val="tx1"/>
                </a:solidFill>
                <a:latin typeface="游ゴシック" panose="020B0400000000000000" pitchFamily="50" charset="-128"/>
              </a:defRPr>
            </a:lvl5pPr>
            <a:lvl6pPr marL="25288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6pPr>
            <a:lvl7pPr marL="29860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7pPr>
            <a:lvl8pPr marL="34432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8pPr>
            <a:lvl9pPr marL="39004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9pPr>
          </a:lstStyle>
          <a:p>
            <a:pPr>
              <a:spcBef>
                <a:spcPct val="0"/>
              </a:spcBef>
            </a:pPr>
            <a:fld id="{0FA09E5D-4A65-46FA-9106-DD44118B5C82}" type="slidenum">
              <a:rPr lang="ja-JP" altLang="en-US" smtClean="0">
                <a:solidFill>
                  <a:srgbClr val="000000"/>
                </a:solidFill>
              </a:rPr>
              <a:pPr>
                <a:spcBef>
                  <a:spcPct val="0"/>
                </a:spcBef>
              </a:pPr>
              <a:t>5</a:t>
            </a:fld>
            <a:endParaRPr lang="ja-JP" altLang="en-US">
              <a:solidFill>
                <a:srgbClr val="000000"/>
              </a:solidFill>
            </a:endParaRPr>
          </a:p>
        </p:txBody>
      </p:sp>
    </p:spTree>
    <p:extLst>
      <p:ext uri="{BB962C8B-B14F-4D97-AF65-F5344CB8AC3E}">
        <p14:creationId xmlns:p14="http://schemas.microsoft.com/office/powerpoint/2010/main" val="16528456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C81BBA-EE21-9CCF-0EB6-EC1609B162E1}"/>
            </a:ext>
          </a:extLst>
        </p:cNvPr>
        <p:cNvGrpSpPr/>
        <p:nvPr/>
      </p:nvGrpSpPr>
      <p:grpSpPr>
        <a:xfrm>
          <a:off x="0" y="0"/>
          <a:ext cx="0" cy="0"/>
          <a:chOff x="0" y="0"/>
          <a:chExt cx="0" cy="0"/>
        </a:xfrm>
      </p:grpSpPr>
      <p:sp>
        <p:nvSpPr>
          <p:cNvPr id="27650" name="スライド イメージ プレースホルダー 1">
            <a:extLst>
              <a:ext uri="{FF2B5EF4-FFF2-40B4-BE49-F238E27FC236}">
                <a16:creationId xmlns:a16="http://schemas.microsoft.com/office/drawing/2014/main" id="{161CE238-3924-C061-B96E-127586883BE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ノート プレースホルダー 2">
            <a:extLst>
              <a:ext uri="{FF2B5EF4-FFF2-40B4-BE49-F238E27FC236}">
                <a16:creationId xmlns:a16="http://schemas.microsoft.com/office/drawing/2014/main" id="{E22E90C0-10DB-F370-BE38-E0DF64E8625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13"/>
              </a:spcBef>
            </a:pPr>
            <a:endParaRPr lang="ja-JP" altLang="en-US"/>
          </a:p>
        </p:txBody>
      </p:sp>
      <p:sp>
        <p:nvSpPr>
          <p:cNvPr id="27652" name="スライド番号プレースホルダー 3">
            <a:extLst>
              <a:ext uri="{FF2B5EF4-FFF2-40B4-BE49-F238E27FC236}">
                <a16:creationId xmlns:a16="http://schemas.microsoft.com/office/drawing/2014/main" id="{68A9B4E4-8C01-C864-B0A7-23CB6F5FC80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游ゴシック" panose="020B0400000000000000" pitchFamily="50" charset="-128"/>
              </a:defRPr>
            </a:lvl1pPr>
            <a:lvl2pPr marL="747713" indent="-287338">
              <a:spcBef>
                <a:spcPct val="30000"/>
              </a:spcBef>
              <a:defRPr kumimoji="1" sz="1200">
                <a:solidFill>
                  <a:schemeClr val="tx1"/>
                </a:solidFill>
                <a:latin typeface="游ゴシック" panose="020B0400000000000000" pitchFamily="50" charset="-128"/>
              </a:defRPr>
            </a:lvl2pPr>
            <a:lvl3pPr marL="1150938" indent="-230188">
              <a:spcBef>
                <a:spcPct val="30000"/>
              </a:spcBef>
              <a:defRPr kumimoji="1" sz="1200">
                <a:solidFill>
                  <a:schemeClr val="tx1"/>
                </a:solidFill>
                <a:latin typeface="游ゴシック" panose="020B0400000000000000" pitchFamily="50" charset="-128"/>
              </a:defRPr>
            </a:lvl3pPr>
            <a:lvl4pPr marL="1611313" indent="-230188">
              <a:spcBef>
                <a:spcPct val="30000"/>
              </a:spcBef>
              <a:defRPr kumimoji="1" sz="1200">
                <a:solidFill>
                  <a:schemeClr val="tx1"/>
                </a:solidFill>
                <a:latin typeface="游ゴシック" panose="020B0400000000000000" pitchFamily="50" charset="-128"/>
              </a:defRPr>
            </a:lvl4pPr>
            <a:lvl5pPr marL="2071688" indent="-230188">
              <a:spcBef>
                <a:spcPct val="30000"/>
              </a:spcBef>
              <a:defRPr kumimoji="1" sz="1200">
                <a:solidFill>
                  <a:schemeClr val="tx1"/>
                </a:solidFill>
                <a:latin typeface="游ゴシック" panose="020B0400000000000000" pitchFamily="50" charset="-128"/>
              </a:defRPr>
            </a:lvl5pPr>
            <a:lvl6pPr marL="25288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6pPr>
            <a:lvl7pPr marL="29860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7pPr>
            <a:lvl8pPr marL="34432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8pPr>
            <a:lvl9pPr marL="39004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9pPr>
          </a:lstStyle>
          <a:p>
            <a:pPr>
              <a:spcBef>
                <a:spcPct val="0"/>
              </a:spcBef>
            </a:pPr>
            <a:fld id="{0FA09E5D-4A65-46FA-9106-DD44118B5C82}" type="slidenum">
              <a:rPr lang="ja-JP" altLang="en-US" smtClean="0">
                <a:solidFill>
                  <a:srgbClr val="000000"/>
                </a:solidFill>
              </a:rPr>
              <a:pPr>
                <a:spcBef>
                  <a:spcPct val="0"/>
                </a:spcBef>
              </a:pPr>
              <a:t>6</a:t>
            </a:fld>
            <a:endParaRPr lang="ja-JP" altLang="en-US">
              <a:solidFill>
                <a:srgbClr val="000000"/>
              </a:solidFill>
            </a:endParaRPr>
          </a:p>
        </p:txBody>
      </p:sp>
    </p:spTree>
    <p:extLst>
      <p:ext uri="{BB962C8B-B14F-4D97-AF65-F5344CB8AC3E}">
        <p14:creationId xmlns:p14="http://schemas.microsoft.com/office/powerpoint/2010/main" val="40569043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スライド イメージ プレースホルダー 1">
            <a:extLst>
              <a:ext uri="{FF2B5EF4-FFF2-40B4-BE49-F238E27FC236}">
                <a16:creationId xmlns:a16="http://schemas.microsoft.com/office/drawing/2014/main" id="{7F9688A5-CB90-3512-4234-F073378AE61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ノート プレースホルダー 2">
            <a:extLst>
              <a:ext uri="{FF2B5EF4-FFF2-40B4-BE49-F238E27FC236}">
                <a16:creationId xmlns:a16="http://schemas.microsoft.com/office/drawing/2014/main" id="{5FE78578-FE6D-94B6-80D6-76169A277B7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13"/>
              </a:spcBef>
            </a:pPr>
            <a:endParaRPr lang="ja-JP" altLang="en-US"/>
          </a:p>
        </p:txBody>
      </p:sp>
      <p:sp>
        <p:nvSpPr>
          <p:cNvPr id="27652" name="スライド番号プレースホルダー 3">
            <a:extLst>
              <a:ext uri="{FF2B5EF4-FFF2-40B4-BE49-F238E27FC236}">
                <a16:creationId xmlns:a16="http://schemas.microsoft.com/office/drawing/2014/main" id="{26702062-2B89-5994-B719-0274F045E70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游ゴシック" panose="020B0400000000000000" pitchFamily="50" charset="-128"/>
              </a:defRPr>
            </a:lvl1pPr>
            <a:lvl2pPr marL="747713" indent="-287338">
              <a:spcBef>
                <a:spcPct val="30000"/>
              </a:spcBef>
              <a:defRPr kumimoji="1" sz="1200">
                <a:solidFill>
                  <a:schemeClr val="tx1"/>
                </a:solidFill>
                <a:latin typeface="游ゴシック" panose="020B0400000000000000" pitchFamily="50" charset="-128"/>
              </a:defRPr>
            </a:lvl2pPr>
            <a:lvl3pPr marL="1150938" indent="-230188">
              <a:spcBef>
                <a:spcPct val="30000"/>
              </a:spcBef>
              <a:defRPr kumimoji="1" sz="1200">
                <a:solidFill>
                  <a:schemeClr val="tx1"/>
                </a:solidFill>
                <a:latin typeface="游ゴシック" panose="020B0400000000000000" pitchFamily="50" charset="-128"/>
              </a:defRPr>
            </a:lvl3pPr>
            <a:lvl4pPr marL="1611313" indent="-230188">
              <a:spcBef>
                <a:spcPct val="30000"/>
              </a:spcBef>
              <a:defRPr kumimoji="1" sz="1200">
                <a:solidFill>
                  <a:schemeClr val="tx1"/>
                </a:solidFill>
                <a:latin typeface="游ゴシック" panose="020B0400000000000000" pitchFamily="50" charset="-128"/>
              </a:defRPr>
            </a:lvl4pPr>
            <a:lvl5pPr marL="2071688" indent="-230188">
              <a:spcBef>
                <a:spcPct val="30000"/>
              </a:spcBef>
              <a:defRPr kumimoji="1" sz="1200">
                <a:solidFill>
                  <a:schemeClr val="tx1"/>
                </a:solidFill>
                <a:latin typeface="游ゴシック" panose="020B0400000000000000" pitchFamily="50" charset="-128"/>
              </a:defRPr>
            </a:lvl5pPr>
            <a:lvl6pPr marL="25288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6pPr>
            <a:lvl7pPr marL="29860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7pPr>
            <a:lvl8pPr marL="34432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8pPr>
            <a:lvl9pPr marL="39004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9pPr>
          </a:lstStyle>
          <a:p>
            <a:pPr>
              <a:spcBef>
                <a:spcPct val="0"/>
              </a:spcBef>
            </a:pPr>
            <a:fld id="{0FA09E5D-4A65-46FA-9106-DD44118B5C82}" type="slidenum">
              <a:rPr lang="ja-JP" altLang="en-US" smtClean="0">
                <a:solidFill>
                  <a:srgbClr val="000000"/>
                </a:solidFill>
              </a:rPr>
              <a:pPr>
                <a:spcBef>
                  <a:spcPct val="0"/>
                </a:spcBef>
              </a:pPr>
              <a:t>7</a:t>
            </a:fld>
            <a:endParaRPr lang="ja-JP" altLang="en-US">
              <a:solidFill>
                <a:srgbClr val="000000"/>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E42F9C-395A-6A86-FB15-9F5FB38FA85A}"/>
            </a:ext>
          </a:extLst>
        </p:cNvPr>
        <p:cNvGrpSpPr/>
        <p:nvPr/>
      </p:nvGrpSpPr>
      <p:grpSpPr>
        <a:xfrm>
          <a:off x="0" y="0"/>
          <a:ext cx="0" cy="0"/>
          <a:chOff x="0" y="0"/>
          <a:chExt cx="0" cy="0"/>
        </a:xfrm>
      </p:grpSpPr>
      <p:sp>
        <p:nvSpPr>
          <p:cNvPr id="27650" name="スライド イメージ プレースホルダー 1">
            <a:extLst>
              <a:ext uri="{FF2B5EF4-FFF2-40B4-BE49-F238E27FC236}">
                <a16:creationId xmlns:a16="http://schemas.microsoft.com/office/drawing/2014/main" id="{F38C3D25-6143-9E15-EB7E-FACF58758A4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ノート プレースホルダー 2">
            <a:extLst>
              <a:ext uri="{FF2B5EF4-FFF2-40B4-BE49-F238E27FC236}">
                <a16:creationId xmlns:a16="http://schemas.microsoft.com/office/drawing/2014/main" id="{CD3A88FE-B47D-62B7-F109-3859F53B481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13"/>
              </a:spcBef>
            </a:pPr>
            <a:endParaRPr lang="ja-JP" altLang="en-US"/>
          </a:p>
        </p:txBody>
      </p:sp>
      <p:sp>
        <p:nvSpPr>
          <p:cNvPr id="27652" name="スライド番号プレースホルダー 3">
            <a:extLst>
              <a:ext uri="{FF2B5EF4-FFF2-40B4-BE49-F238E27FC236}">
                <a16:creationId xmlns:a16="http://schemas.microsoft.com/office/drawing/2014/main" id="{CAEA1621-DD07-569C-D7FE-52B97AB39CB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游ゴシック" panose="020B0400000000000000" pitchFamily="50" charset="-128"/>
              </a:defRPr>
            </a:lvl1pPr>
            <a:lvl2pPr marL="747713" indent="-287338">
              <a:spcBef>
                <a:spcPct val="30000"/>
              </a:spcBef>
              <a:defRPr kumimoji="1" sz="1200">
                <a:solidFill>
                  <a:schemeClr val="tx1"/>
                </a:solidFill>
                <a:latin typeface="游ゴシック" panose="020B0400000000000000" pitchFamily="50" charset="-128"/>
              </a:defRPr>
            </a:lvl2pPr>
            <a:lvl3pPr marL="1150938" indent="-230188">
              <a:spcBef>
                <a:spcPct val="30000"/>
              </a:spcBef>
              <a:defRPr kumimoji="1" sz="1200">
                <a:solidFill>
                  <a:schemeClr val="tx1"/>
                </a:solidFill>
                <a:latin typeface="游ゴシック" panose="020B0400000000000000" pitchFamily="50" charset="-128"/>
              </a:defRPr>
            </a:lvl3pPr>
            <a:lvl4pPr marL="1611313" indent="-230188">
              <a:spcBef>
                <a:spcPct val="30000"/>
              </a:spcBef>
              <a:defRPr kumimoji="1" sz="1200">
                <a:solidFill>
                  <a:schemeClr val="tx1"/>
                </a:solidFill>
                <a:latin typeface="游ゴシック" panose="020B0400000000000000" pitchFamily="50" charset="-128"/>
              </a:defRPr>
            </a:lvl4pPr>
            <a:lvl5pPr marL="2071688" indent="-230188">
              <a:spcBef>
                <a:spcPct val="30000"/>
              </a:spcBef>
              <a:defRPr kumimoji="1" sz="1200">
                <a:solidFill>
                  <a:schemeClr val="tx1"/>
                </a:solidFill>
                <a:latin typeface="游ゴシック" panose="020B0400000000000000" pitchFamily="50" charset="-128"/>
              </a:defRPr>
            </a:lvl5pPr>
            <a:lvl6pPr marL="25288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6pPr>
            <a:lvl7pPr marL="29860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7pPr>
            <a:lvl8pPr marL="34432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8pPr>
            <a:lvl9pPr marL="39004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9pPr>
          </a:lstStyle>
          <a:p>
            <a:pPr>
              <a:spcBef>
                <a:spcPct val="0"/>
              </a:spcBef>
            </a:pPr>
            <a:fld id="{0FA09E5D-4A65-46FA-9106-DD44118B5C82}" type="slidenum">
              <a:rPr lang="ja-JP" altLang="en-US" smtClean="0">
                <a:solidFill>
                  <a:srgbClr val="000000"/>
                </a:solidFill>
              </a:rPr>
              <a:pPr>
                <a:spcBef>
                  <a:spcPct val="0"/>
                </a:spcBef>
              </a:pPr>
              <a:t>8</a:t>
            </a:fld>
            <a:endParaRPr lang="ja-JP" altLang="en-US">
              <a:solidFill>
                <a:srgbClr val="000000"/>
              </a:solidFill>
            </a:endParaRPr>
          </a:p>
        </p:txBody>
      </p:sp>
    </p:spTree>
    <p:extLst>
      <p:ext uri="{BB962C8B-B14F-4D97-AF65-F5344CB8AC3E}">
        <p14:creationId xmlns:p14="http://schemas.microsoft.com/office/powerpoint/2010/main" val="28687289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a:extLst>
              <a:ext uri="{FF2B5EF4-FFF2-40B4-BE49-F238E27FC236}">
                <a16:creationId xmlns:a16="http://schemas.microsoft.com/office/drawing/2014/main" id="{1AFA8380-98DE-7AD6-FE84-4B417B8DC6B4}"/>
              </a:ext>
            </a:extLst>
          </p:cNvPr>
          <p:cNvSpPr>
            <a:spLocks noGrp="1"/>
          </p:cNvSpPr>
          <p:nvPr>
            <p:ph type="dt" sz="half" idx="10"/>
          </p:nvPr>
        </p:nvSpPr>
        <p:spPr/>
        <p:txBody>
          <a:bodyPr/>
          <a:lstStyle>
            <a:lvl1pPr>
              <a:defRPr/>
            </a:lvl1pPr>
          </a:lstStyle>
          <a:p>
            <a:pPr>
              <a:defRPr/>
            </a:pPr>
            <a:fld id="{EF8691BF-EC20-46E6-9C24-B842443251E3}" type="datetime1">
              <a:rPr lang="ja-JP" altLang="en-US"/>
              <a:pPr>
                <a:defRPr/>
              </a:pPr>
              <a:t>2025/4/12</a:t>
            </a:fld>
            <a:endParaRPr lang="ja-JP" altLang="en-US"/>
          </a:p>
        </p:txBody>
      </p:sp>
      <p:sp>
        <p:nvSpPr>
          <p:cNvPr id="5" name="Footer Placeholder 4">
            <a:extLst>
              <a:ext uri="{FF2B5EF4-FFF2-40B4-BE49-F238E27FC236}">
                <a16:creationId xmlns:a16="http://schemas.microsoft.com/office/drawing/2014/main" id="{5A59E26C-C5DF-05F9-9E51-5CAA218DAECD}"/>
              </a:ext>
            </a:extLst>
          </p:cNvPr>
          <p:cNvSpPr>
            <a:spLocks noGrp="1"/>
          </p:cNvSpPr>
          <p:nvPr>
            <p:ph type="ftr" sz="quarter" idx="11"/>
          </p:nvPr>
        </p:nvSpPr>
        <p:spPr/>
        <p:txBody>
          <a:bodyPr/>
          <a:lstStyle>
            <a:lvl1pPr>
              <a:defRPr/>
            </a:lvl1pPr>
          </a:lstStyle>
          <a:p>
            <a:pPr>
              <a:defRPr/>
            </a:pPr>
            <a:endParaRPr lang="ja-JP" altLang="en-US"/>
          </a:p>
        </p:txBody>
      </p:sp>
      <p:sp>
        <p:nvSpPr>
          <p:cNvPr id="6" name="Slide Number Placeholder 5">
            <a:extLst>
              <a:ext uri="{FF2B5EF4-FFF2-40B4-BE49-F238E27FC236}">
                <a16:creationId xmlns:a16="http://schemas.microsoft.com/office/drawing/2014/main" id="{9AEE1167-01D2-AF1E-A07A-F821B36C5906}"/>
              </a:ext>
            </a:extLst>
          </p:cNvPr>
          <p:cNvSpPr>
            <a:spLocks noGrp="1"/>
          </p:cNvSpPr>
          <p:nvPr>
            <p:ph type="sldNum" sz="quarter" idx="12"/>
          </p:nvPr>
        </p:nvSpPr>
        <p:spPr/>
        <p:txBody>
          <a:bodyPr/>
          <a:lstStyle>
            <a:lvl1pPr>
              <a:defRPr/>
            </a:lvl1pPr>
          </a:lstStyle>
          <a:p>
            <a:pPr>
              <a:defRPr/>
            </a:pPr>
            <a:fld id="{B70E3B88-FBFE-4B1D-9DB5-C7D8BC81CC93}" type="slidenum">
              <a:rPr lang="ja-JP" altLang="en-US"/>
              <a:pPr>
                <a:defRPr/>
              </a:pPr>
              <a:t>‹#›</a:t>
            </a:fld>
            <a:endParaRPr lang="ja-JP" altLang="en-US"/>
          </a:p>
        </p:txBody>
      </p:sp>
    </p:spTree>
    <p:extLst>
      <p:ext uri="{BB962C8B-B14F-4D97-AF65-F5344CB8AC3E}">
        <p14:creationId xmlns:p14="http://schemas.microsoft.com/office/powerpoint/2010/main" val="36736799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目次スライド">
    <p:spTree>
      <p:nvGrpSpPr>
        <p:cNvPr id="1" name=""/>
        <p:cNvGrpSpPr/>
        <p:nvPr/>
      </p:nvGrpSpPr>
      <p:grpSpPr>
        <a:xfrm>
          <a:off x="0" y="0"/>
          <a:ext cx="0" cy="0"/>
          <a:chOff x="0" y="0"/>
          <a:chExt cx="0" cy="0"/>
        </a:xfrm>
      </p:grpSpPr>
      <p:cxnSp>
        <p:nvCxnSpPr>
          <p:cNvPr id="2" name="直線コネクタ 1">
            <a:extLst>
              <a:ext uri="{FF2B5EF4-FFF2-40B4-BE49-F238E27FC236}">
                <a16:creationId xmlns:a16="http://schemas.microsoft.com/office/drawing/2014/main" id="{4CC55E3A-551F-A37C-C950-4A3F922A66C7}"/>
              </a:ext>
            </a:extLst>
          </p:cNvPr>
          <p:cNvCxnSpPr/>
          <p:nvPr/>
        </p:nvCxnSpPr>
        <p:spPr>
          <a:xfrm>
            <a:off x="0" y="539750"/>
            <a:ext cx="9906000" cy="0"/>
          </a:xfrm>
          <a:prstGeom prst="line">
            <a:avLst/>
          </a:prstGeom>
          <a:ln w="76200">
            <a:solidFill>
              <a:schemeClr val="tx2"/>
            </a:solidFill>
          </a:ln>
        </p:spPr>
        <p:style>
          <a:lnRef idx="1">
            <a:schemeClr val="accent1"/>
          </a:lnRef>
          <a:fillRef idx="0">
            <a:schemeClr val="accent1"/>
          </a:fillRef>
          <a:effectRef idx="0">
            <a:schemeClr val="accent1"/>
          </a:effectRef>
          <a:fontRef idx="minor">
            <a:schemeClr val="tx1"/>
          </a:fontRef>
        </p:style>
      </p:cxnSp>
      <p:sp>
        <p:nvSpPr>
          <p:cNvPr id="3" name="正方形/長方形 2">
            <a:extLst>
              <a:ext uri="{FF2B5EF4-FFF2-40B4-BE49-F238E27FC236}">
                <a16:creationId xmlns:a16="http://schemas.microsoft.com/office/drawing/2014/main" id="{5B683272-AA02-5CA3-78A9-9BA30733D126}"/>
              </a:ext>
            </a:extLst>
          </p:cNvPr>
          <p:cNvSpPr/>
          <p:nvPr/>
        </p:nvSpPr>
        <p:spPr>
          <a:xfrm>
            <a:off x="0" y="0"/>
            <a:ext cx="9906000" cy="5397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r>
              <a:rPr kumimoji="1" lang="ja-JP" altLang="en-US" b="1" spc="300" dirty="0">
                <a:solidFill>
                  <a:schemeClr val="tx1"/>
                </a:solidFill>
                <a:latin typeface="メイリオ" panose="020B0604030504040204" pitchFamily="50" charset="-128"/>
                <a:ea typeface="メイリオ" panose="020B0604030504040204" pitchFamily="50" charset="-128"/>
              </a:rPr>
              <a:t>目次</a:t>
            </a:r>
          </a:p>
        </p:txBody>
      </p:sp>
      <p:sp>
        <p:nvSpPr>
          <p:cNvPr id="4" name="Slide Number Placeholder 5">
            <a:extLst>
              <a:ext uri="{FF2B5EF4-FFF2-40B4-BE49-F238E27FC236}">
                <a16:creationId xmlns:a16="http://schemas.microsoft.com/office/drawing/2014/main" id="{3DA0EF3F-6E90-28DE-0F4C-A3394ADBCD13}"/>
              </a:ext>
            </a:extLst>
          </p:cNvPr>
          <p:cNvSpPr>
            <a:spLocks noGrp="1"/>
          </p:cNvSpPr>
          <p:nvPr>
            <p:ph type="sldNum" sz="quarter" idx="10"/>
          </p:nvPr>
        </p:nvSpPr>
        <p:spPr/>
        <p:txBody>
          <a:bodyPr/>
          <a:lstStyle>
            <a:lvl1pPr>
              <a:defRPr smtClean="0"/>
            </a:lvl1pPr>
          </a:lstStyle>
          <a:p>
            <a:pPr>
              <a:defRPr/>
            </a:pPr>
            <a:fld id="{7D6A04D6-2C00-4205-B2E7-9621766F576E}" type="slidenum">
              <a:rPr lang="ja-JP" altLang="en-US"/>
              <a:pPr>
                <a:defRPr/>
              </a:pPr>
              <a:t>‹#›</a:t>
            </a:fld>
            <a:endParaRPr lang="ja-JP" altLang="en-US"/>
          </a:p>
        </p:txBody>
      </p:sp>
    </p:spTree>
    <p:extLst>
      <p:ext uri="{BB962C8B-B14F-4D97-AF65-F5344CB8AC3E}">
        <p14:creationId xmlns:p14="http://schemas.microsoft.com/office/powerpoint/2010/main" val="2032816158"/>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本テーマの獲得目標">
    <p:spTree>
      <p:nvGrpSpPr>
        <p:cNvPr id="1" name=""/>
        <p:cNvGrpSpPr/>
        <p:nvPr/>
      </p:nvGrpSpPr>
      <p:grpSpPr>
        <a:xfrm>
          <a:off x="0" y="0"/>
          <a:ext cx="0" cy="0"/>
          <a:chOff x="0" y="0"/>
          <a:chExt cx="0" cy="0"/>
        </a:xfrm>
      </p:grpSpPr>
      <p:cxnSp>
        <p:nvCxnSpPr>
          <p:cNvPr id="2" name="直線コネクタ 1">
            <a:extLst>
              <a:ext uri="{FF2B5EF4-FFF2-40B4-BE49-F238E27FC236}">
                <a16:creationId xmlns:a16="http://schemas.microsoft.com/office/drawing/2014/main" id="{B22DAC07-4FAC-8DE1-8AD4-DAFC2BC9F25D}"/>
              </a:ext>
            </a:extLst>
          </p:cNvPr>
          <p:cNvCxnSpPr/>
          <p:nvPr/>
        </p:nvCxnSpPr>
        <p:spPr>
          <a:xfrm>
            <a:off x="0" y="539750"/>
            <a:ext cx="9906000" cy="0"/>
          </a:xfrm>
          <a:prstGeom prst="line">
            <a:avLst/>
          </a:prstGeom>
          <a:ln w="76200">
            <a:solidFill>
              <a:schemeClr val="tx2"/>
            </a:solidFill>
          </a:ln>
        </p:spPr>
        <p:style>
          <a:lnRef idx="1">
            <a:schemeClr val="accent1"/>
          </a:lnRef>
          <a:fillRef idx="0">
            <a:schemeClr val="accent1"/>
          </a:fillRef>
          <a:effectRef idx="0">
            <a:schemeClr val="accent1"/>
          </a:effectRef>
          <a:fontRef idx="minor">
            <a:schemeClr val="tx1"/>
          </a:fontRef>
        </p:style>
      </p:cxnSp>
      <p:sp>
        <p:nvSpPr>
          <p:cNvPr id="3" name="正方形/長方形 2">
            <a:extLst>
              <a:ext uri="{FF2B5EF4-FFF2-40B4-BE49-F238E27FC236}">
                <a16:creationId xmlns:a16="http://schemas.microsoft.com/office/drawing/2014/main" id="{2A10B13D-BE8B-E514-A9F6-A474ABA4978F}"/>
              </a:ext>
            </a:extLst>
          </p:cNvPr>
          <p:cNvSpPr/>
          <p:nvPr/>
        </p:nvSpPr>
        <p:spPr>
          <a:xfrm>
            <a:off x="0" y="0"/>
            <a:ext cx="9906000" cy="5397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r>
              <a:rPr kumimoji="1" lang="ja-JP" altLang="en-US" b="1" spc="300" dirty="0">
                <a:solidFill>
                  <a:schemeClr val="tx1"/>
                </a:solidFill>
                <a:latin typeface="メイリオ" panose="020B0604030504040204" pitchFamily="50" charset="-128"/>
                <a:ea typeface="メイリオ" panose="020B0604030504040204" pitchFamily="50" charset="-128"/>
              </a:rPr>
              <a:t>本研修の獲得目標を確認する</a:t>
            </a:r>
          </a:p>
        </p:txBody>
      </p:sp>
      <p:sp>
        <p:nvSpPr>
          <p:cNvPr id="4" name="四角形: 角を丸くする 3">
            <a:extLst>
              <a:ext uri="{FF2B5EF4-FFF2-40B4-BE49-F238E27FC236}">
                <a16:creationId xmlns:a16="http://schemas.microsoft.com/office/drawing/2014/main" id="{046F27A6-B824-9133-0499-EA3A29632B27}"/>
              </a:ext>
            </a:extLst>
          </p:cNvPr>
          <p:cNvSpPr/>
          <p:nvPr/>
        </p:nvSpPr>
        <p:spPr>
          <a:xfrm>
            <a:off x="333375" y="868363"/>
            <a:ext cx="9239250" cy="5635625"/>
          </a:xfrm>
          <a:prstGeom prst="roundRect">
            <a:avLst>
              <a:gd name="adj" fmla="val 6678"/>
            </a:avLst>
          </a:prstGeom>
          <a:noFill/>
          <a:ln w="57150">
            <a:solidFill>
              <a:schemeClr val="bg2">
                <a:lumMod val="75000"/>
              </a:schemeClr>
            </a:solidFill>
            <a:prstDash val="solid"/>
          </a:ln>
        </p:spPr>
        <p:style>
          <a:lnRef idx="2">
            <a:schemeClr val="accent3"/>
          </a:lnRef>
          <a:fillRef idx="1">
            <a:schemeClr val="lt1"/>
          </a:fillRef>
          <a:effectRef idx="0">
            <a:schemeClr val="accent3"/>
          </a:effectRef>
          <a:fontRef idx="minor">
            <a:schemeClr val="dk1"/>
          </a:fontRef>
        </p:style>
        <p:txBody>
          <a:bodyPr anchor="ctr"/>
          <a:lstStyle/>
          <a:p>
            <a:pPr marL="0" lvl="1" eaLnBrk="1" fontAlgn="auto" hangingPunct="1">
              <a:spcBef>
                <a:spcPts val="300"/>
              </a:spcBef>
              <a:spcAft>
                <a:spcPts val="0"/>
              </a:spcAft>
              <a:defRPr/>
            </a:pPr>
            <a:endParaRPr kumimoji="1" lang="ja-JP" altLang="en-US" b="1" spc="150" dirty="0">
              <a:solidFill>
                <a:schemeClr val="tx1"/>
              </a:solidFill>
              <a:latin typeface="メイリオ" panose="020B0604030504040204" pitchFamily="50" charset="-128"/>
              <a:ea typeface="メイリオ" panose="020B0604030504040204" pitchFamily="50" charset="-128"/>
            </a:endParaRPr>
          </a:p>
        </p:txBody>
      </p:sp>
      <p:grpSp>
        <p:nvGrpSpPr>
          <p:cNvPr id="5" name="グループ化 7">
            <a:extLst>
              <a:ext uri="{FF2B5EF4-FFF2-40B4-BE49-F238E27FC236}">
                <a16:creationId xmlns:a16="http://schemas.microsoft.com/office/drawing/2014/main" id="{68F607F6-1F33-5907-47E2-8484AC55684F}"/>
              </a:ext>
            </a:extLst>
          </p:cNvPr>
          <p:cNvGrpSpPr>
            <a:grpSpLocks/>
          </p:cNvGrpSpPr>
          <p:nvPr/>
        </p:nvGrpSpPr>
        <p:grpSpPr bwMode="auto">
          <a:xfrm>
            <a:off x="1471613" y="4581525"/>
            <a:ext cx="6962775" cy="1849438"/>
            <a:chOff x="1177770" y="4581076"/>
            <a:chExt cx="6961742" cy="1849515"/>
          </a:xfrm>
        </p:grpSpPr>
        <p:pic>
          <p:nvPicPr>
            <p:cNvPr id="6" name="図 8" descr="黒い背景と白い文字のロゴ&#10;&#10;自動的に生成された説明">
              <a:extLst>
                <a:ext uri="{FF2B5EF4-FFF2-40B4-BE49-F238E27FC236}">
                  <a16:creationId xmlns:a16="http://schemas.microsoft.com/office/drawing/2014/main" id="{4A31780F-731B-B5A5-7420-601F18E12D6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77770" y="4581076"/>
              <a:ext cx="1849515" cy="18495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テキスト ボックス 6">
              <a:extLst>
                <a:ext uri="{FF2B5EF4-FFF2-40B4-BE49-F238E27FC236}">
                  <a16:creationId xmlns:a16="http://schemas.microsoft.com/office/drawing/2014/main" id="{210556A5-9223-3AAF-9293-C4C431B3E513}"/>
                </a:ext>
              </a:extLst>
            </p:cNvPr>
            <p:cNvSpPr txBox="1"/>
            <p:nvPr/>
          </p:nvSpPr>
          <p:spPr>
            <a:xfrm>
              <a:off x="2752336" y="5373272"/>
              <a:ext cx="5387176" cy="522309"/>
            </a:xfrm>
            <a:prstGeom prst="rect">
              <a:avLst/>
            </a:prstGeom>
            <a:noFill/>
          </p:spPr>
          <p:txBody>
            <a:bodyPr>
              <a:spAutoFit/>
            </a:bodyPr>
            <a:lstStyle/>
            <a:p>
              <a:pPr>
                <a:spcBef>
                  <a:spcPts val="600"/>
                </a:spcBef>
                <a:defRPr/>
              </a:pPr>
              <a:r>
                <a:rPr lang="ja-JP" altLang="en-US" sz="1400" spc="100" dirty="0">
                  <a:latin typeface="メイリオ" panose="020B0604030504040204" pitchFamily="50" charset="-128"/>
                  <a:ea typeface="メイリオ" panose="020B0604030504040204" pitchFamily="50" charset="-128"/>
                </a:rPr>
                <a:t>日々の仕事を振り返りつつ、明日からの仕事に活かせるよう学びを深めていきましょう</a:t>
              </a:r>
              <a:endParaRPr lang="en-US" altLang="ja-JP" sz="1400" spc="100" dirty="0">
                <a:latin typeface="メイリオ" panose="020B0604030504040204" pitchFamily="50" charset="-128"/>
                <a:ea typeface="メイリオ" panose="020B0604030504040204" pitchFamily="50" charset="-128"/>
              </a:endParaRPr>
            </a:p>
          </p:txBody>
        </p:sp>
      </p:grpSp>
      <p:sp>
        <p:nvSpPr>
          <p:cNvPr id="8" name="Slide Number Placeholder 5">
            <a:extLst>
              <a:ext uri="{FF2B5EF4-FFF2-40B4-BE49-F238E27FC236}">
                <a16:creationId xmlns:a16="http://schemas.microsoft.com/office/drawing/2014/main" id="{ADDC8EB0-289A-E91E-CDFF-46C2E3546F28}"/>
              </a:ext>
            </a:extLst>
          </p:cNvPr>
          <p:cNvSpPr>
            <a:spLocks noGrp="1"/>
          </p:cNvSpPr>
          <p:nvPr>
            <p:ph type="sldNum" sz="quarter" idx="10"/>
          </p:nvPr>
        </p:nvSpPr>
        <p:spPr/>
        <p:txBody>
          <a:bodyPr/>
          <a:lstStyle>
            <a:lvl1pPr>
              <a:defRPr smtClean="0"/>
            </a:lvl1pPr>
          </a:lstStyle>
          <a:p>
            <a:pPr>
              <a:defRPr/>
            </a:pPr>
            <a:fld id="{FEE294C4-4AD2-46A6-BC76-8710259AC561}" type="slidenum">
              <a:rPr lang="ja-JP" altLang="en-US"/>
              <a:pPr>
                <a:defRPr/>
              </a:pPr>
              <a:t>‹#›</a:t>
            </a:fld>
            <a:endParaRPr lang="ja-JP" altLang="en-US"/>
          </a:p>
        </p:txBody>
      </p:sp>
    </p:spTree>
    <p:extLst>
      <p:ext uri="{BB962C8B-B14F-4D97-AF65-F5344CB8AC3E}">
        <p14:creationId xmlns:p14="http://schemas.microsoft.com/office/powerpoint/2010/main" val="996414981"/>
      </p:ext>
    </p:extLst>
  </p:cSld>
  <p:clrMapOvr>
    <a:masterClrMapping/>
  </p:clrMapOvr>
  <p:transition spd="slow"/>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ワーク">
    <p:spTree>
      <p:nvGrpSpPr>
        <p:cNvPr id="1" name=""/>
        <p:cNvGrpSpPr/>
        <p:nvPr/>
      </p:nvGrpSpPr>
      <p:grpSpPr>
        <a:xfrm>
          <a:off x="0" y="0"/>
          <a:ext cx="0" cy="0"/>
          <a:chOff x="0" y="0"/>
          <a:chExt cx="0" cy="0"/>
        </a:xfrm>
      </p:grpSpPr>
      <p:cxnSp>
        <p:nvCxnSpPr>
          <p:cNvPr id="2" name="直線コネクタ 1">
            <a:extLst>
              <a:ext uri="{FF2B5EF4-FFF2-40B4-BE49-F238E27FC236}">
                <a16:creationId xmlns:a16="http://schemas.microsoft.com/office/drawing/2014/main" id="{0A0BF5D2-3F05-7A94-6A78-E024C82C3F7C}"/>
              </a:ext>
            </a:extLst>
          </p:cNvPr>
          <p:cNvCxnSpPr/>
          <p:nvPr/>
        </p:nvCxnSpPr>
        <p:spPr>
          <a:xfrm>
            <a:off x="0" y="539750"/>
            <a:ext cx="9906000" cy="0"/>
          </a:xfrm>
          <a:prstGeom prst="line">
            <a:avLst/>
          </a:prstGeom>
          <a:ln w="762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pic>
        <p:nvPicPr>
          <p:cNvPr id="3" name="グラフィックス 3" descr="チャット">
            <a:extLst>
              <a:ext uri="{FF2B5EF4-FFF2-40B4-BE49-F238E27FC236}">
                <a16:creationId xmlns:a16="http://schemas.microsoft.com/office/drawing/2014/main" id="{85EE0D65-8E53-A32F-5A5E-F7CFCC82AC9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2763" y="544513"/>
            <a:ext cx="9144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正方形/長方形 3">
            <a:extLst>
              <a:ext uri="{FF2B5EF4-FFF2-40B4-BE49-F238E27FC236}">
                <a16:creationId xmlns:a16="http://schemas.microsoft.com/office/drawing/2014/main" id="{1E720CB7-9A56-26D8-2B1C-37A61D816EFB}"/>
              </a:ext>
            </a:extLst>
          </p:cNvPr>
          <p:cNvSpPr/>
          <p:nvPr/>
        </p:nvSpPr>
        <p:spPr>
          <a:xfrm>
            <a:off x="1420813" y="652463"/>
            <a:ext cx="8296275" cy="6826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z="2000" dirty="0">
                <a:solidFill>
                  <a:schemeClr val="tx1"/>
                </a:solidFill>
                <a:latin typeface="メイリオ" panose="020B0604030504040204" pitchFamily="50" charset="-128"/>
                <a:ea typeface="メイリオ" panose="020B0604030504040204" pitchFamily="50" charset="-128"/>
              </a:rPr>
              <a:t>受講者同士で、自由に話してみましょう</a:t>
            </a:r>
          </a:p>
        </p:txBody>
      </p:sp>
      <p:sp>
        <p:nvSpPr>
          <p:cNvPr id="5" name="Slide Number Placeholder 5">
            <a:extLst>
              <a:ext uri="{FF2B5EF4-FFF2-40B4-BE49-F238E27FC236}">
                <a16:creationId xmlns:a16="http://schemas.microsoft.com/office/drawing/2014/main" id="{C29EBA51-0C87-ABF8-9E86-016F61202FF5}"/>
              </a:ext>
            </a:extLst>
          </p:cNvPr>
          <p:cNvSpPr>
            <a:spLocks noGrp="1"/>
          </p:cNvSpPr>
          <p:nvPr>
            <p:ph type="sldNum" sz="quarter" idx="10"/>
          </p:nvPr>
        </p:nvSpPr>
        <p:spPr/>
        <p:txBody>
          <a:bodyPr/>
          <a:lstStyle>
            <a:lvl1pPr>
              <a:defRPr smtClean="0"/>
            </a:lvl1pPr>
          </a:lstStyle>
          <a:p>
            <a:pPr>
              <a:defRPr/>
            </a:pPr>
            <a:fld id="{D2B86CB9-CF0D-4CA3-9667-D9424307B76E}" type="slidenum">
              <a:rPr lang="ja-JP" altLang="en-US"/>
              <a:pPr>
                <a:defRPr/>
              </a:pPr>
              <a:t>‹#›</a:t>
            </a:fld>
            <a:endParaRPr lang="ja-JP" altLang="en-US"/>
          </a:p>
        </p:txBody>
      </p:sp>
    </p:spTree>
    <p:extLst>
      <p:ext uri="{BB962C8B-B14F-4D97-AF65-F5344CB8AC3E}">
        <p14:creationId xmlns:p14="http://schemas.microsoft.com/office/powerpoint/2010/main" val="2675671216"/>
      </p:ext>
    </p:extLst>
  </p:cSld>
  <p:clrMapOvr>
    <a:masterClrMapping/>
  </p:clrMapOvr>
  <p:transition spd="slow"/>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1_ワーク">
    <p:spTree>
      <p:nvGrpSpPr>
        <p:cNvPr id="1" name=""/>
        <p:cNvGrpSpPr/>
        <p:nvPr/>
      </p:nvGrpSpPr>
      <p:grpSpPr>
        <a:xfrm>
          <a:off x="0" y="0"/>
          <a:ext cx="0" cy="0"/>
          <a:chOff x="0" y="0"/>
          <a:chExt cx="0" cy="0"/>
        </a:xfrm>
      </p:grpSpPr>
      <p:cxnSp>
        <p:nvCxnSpPr>
          <p:cNvPr id="2" name="直線コネクタ 1">
            <a:extLst>
              <a:ext uri="{FF2B5EF4-FFF2-40B4-BE49-F238E27FC236}">
                <a16:creationId xmlns:a16="http://schemas.microsoft.com/office/drawing/2014/main" id="{0A0BF5D2-3F05-7A94-6A78-E024C82C3F7C}"/>
              </a:ext>
            </a:extLst>
          </p:cNvPr>
          <p:cNvCxnSpPr/>
          <p:nvPr/>
        </p:nvCxnSpPr>
        <p:spPr>
          <a:xfrm>
            <a:off x="0" y="539750"/>
            <a:ext cx="9906000" cy="0"/>
          </a:xfrm>
          <a:prstGeom prst="line">
            <a:avLst/>
          </a:prstGeom>
          <a:ln w="762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sp>
        <p:nvSpPr>
          <p:cNvPr id="5" name="Slide Number Placeholder 5">
            <a:extLst>
              <a:ext uri="{FF2B5EF4-FFF2-40B4-BE49-F238E27FC236}">
                <a16:creationId xmlns:a16="http://schemas.microsoft.com/office/drawing/2014/main" id="{C29EBA51-0C87-ABF8-9E86-016F61202FF5}"/>
              </a:ext>
            </a:extLst>
          </p:cNvPr>
          <p:cNvSpPr>
            <a:spLocks noGrp="1"/>
          </p:cNvSpPr>
          <p:nvPr>
            <p:ph type="sldNum" sz="quarter" idx="10"/>
          </p:nvPr>
        </p:nvSpPr>
        <p:spPr/>
        <p:txBody>
          <a:bodyPr/>
          <a:lstStyle>
            <a:lvl1pPr>
              <a:defRPr smtClean="0"/>
            </a:lvl1pPr>
          </a:lstStyle>
          <a:p>
            <a:pPr>
              <a:defRPr/>
            </a:pPr>
            <a:fld id="{D2B86CB9-CF0D-4CA3-9667-D9424307B76E}" type="slidenum">
              <a:rPr lang="ja-JP" altLang="en-US"/>
              <a:pPr>
                <a:defRPr/>
              </a:pPr>
              <a:t>‹#›</a:t>
            </a:fld>
            <a:endParaRPr lang="ja-JP" altLang="en-US"/>
          </a:p>
        </p:txBody>
      </p:sp>
    </p:spTree>
    <p:extLst>
      <p:ext uri="{BB962C8B-B14F-4D97-AF65-F5344CB8AC3E}">
        <p14:creationId xmlns:p14="http://schemas.microsoft.com/office/powerpoint/2010/main" val="737090496"/>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本編">
    <p:spTree>
      <p:nvGrpSpPr>
        <p:cNvPr id="1" name=""/>
        <p:cNvGrpSpPr/>
        <p:nvPr/>
      </p:nvGrpSpPr>
      <p:grpSpPr>
        <a:xfrm>
          <a:off x="0" y="0"/>
          <a:ext cx="0" cy="0"/>
          <a:chOff x="0" y="0"/>
          <a:chExt cx="0" cy="0"/>
        </a:xfrm>
      </p:grpSpPr>
      <p:cxnSp>
        <p:nvCxnSpPr>
          <p:cNvPr id="2" name="直線コネクタ 1">
            <a:extLst>
              <a:ext uri="{FF2B5EF4-FFF2-40B4-BE49-F238E27FC236}">
                <a16:creationId xmlns:a16="http://schemas.microsoft.com/office/drawing/2014/main" id="{AAA96735-E05A-FDD1-021B-B79217FDC3B3}"/>
              </a:ext>
            </a:extLst>
          </p:cNvPr>
          <p:cNvCxnSpPr/>
          <p:nvPr/>
        </p:nvCxnSpPr>
        <p:spPr>
          <a:xfrm>
            <a:off x="0" y="539750"/>
            <a:ext cx="9906000" cy="0"/>
          </a:xfrm>
          <a:prstGeom prst="line">
            <a:avLst/>
          </a:prstGeom>
          <a:ln w="76200">
            <a:solidFill>
              <a:schemeClr val="tx2"/>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D0C9666F-90BE-9978-B57F-CE95BD5A886B}"/>
              </a:ext>
            </a:extLst>
          </p:cNvPr>
          <p:cNvSpPr>
            <a:spLocks noGrp="1"/>
          </p:cNvSpPr>
          <p:nvPr>
            <p:ph type="sldNum" sz="quarter" idx="10"/>
          </p:nvPr>
        </p:nvSpPr>
        <p:spPr/>
        <p:txBody>
          <a:bodyPr/>
          <a:lstStyle>
            <a:lvl1pPr>
              <a:defRPr smtClean="0"/>
            </a:lvl1pPr>
          </a:lstStyle>
          <a:p>
            <a:pPr>
              <a:defRPr/>
            </a:pPr>
            <a:fld id="{98A27851-3CE3-464B-B113-B423DC6DF932}" type="slidenum">
              <a:rPr lang="ja-JP" altLang="en-US"/>
              <a:pPr>
                <a:defRPr/>
              </a:pPr>
              <a:t>‹#›</a:t>
            </a:fld>
            <a:endParaRPr lang="ja-JP" altLang="en-US"/>
          </a:p>
        </p:txBody>
      </p:sp>
    </p:spTree>
    <p:extLst>
      <p:ext uri="{BB962C8B-B14F-4D97-AF65-F5344CB8AC3E}">
        <p14:creationId xmlns:p14="http://schemas.microsoft.com/office/powerpoint/2010/main" val="1808594691"/>
      </p:ext>
    </p:extLst>
  </p:cSld>
  <p:clrMapOvr>
    <a:masterClrMapping/>
  </p:clrMapOvr>
  <p:transition spd="slow"/>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フリー">
    <p:spTree>
      <p:nvGrpSpPr>
        <p:cNvPr id="1" name=""/>
        <p:cNvGrpSpPr/>
        <p:nvPr/>
      </p:nvGrpSpPr>
      <p:grpSpPr>
        <a:xfrm>
          <a:off x="0" y="0"/>
          <a:ext cx="0" cy="0"/>
          <a:chOff x="0" y="0"/>
          <a:chExt cx="0" cy="0"/>
        </a:xfrm>
      </p:grpSpPr>
      <p:sp>
        <p:nvSpPr>
          <p:cNvPr id="2" name="Slide Number Placeholder 5">
            <a:extLst>
              <a:ext uri="{FF2B5EF4-FFF2-40B4-BE49-F238E27FC236}">
                <a16:creationId xmlns:a16="http://schemas.microsoft.com/office/drawing/2014/main" id="{226ED769-1E9C-A5D6-F1DB-78851B3352FD}"/>
              </a:ext>
            </a:extLst>
          </p:cNvPr>
          <p:cNvSpPr>
            <a:spLocks noGrp="1"/>
          </p:cNvSpPr>
          <p:nvPr>
            <p:ph type="sldNum" sz="quarter" idx="10"/>
          </p:nvPr>
        </p:nvSpPr>
        <p:spPr/>
        <p:txBody>
          <a:bodyPr/>
          <a:lstStyle>
            <a:lvl1pPr>
              <a:defRPr smtClean="0"/>
            </a:lvl1pPr>
          </a:lstStyle>
          <a:p>
            <a:pPr>
              <a:defRPr/>
            </a:pPr>
            <a:fld id="{2A484881-CA4A-4772-BDA3-85E6A5CE156F}" type="slidenum">
              <a:rPr lang="ja-JP" altLang="en-US"/>
              <a:pPr>
                <a:defRPr/>
              </a:pPr>
              <a:t>‹#›</a:t>
            </a:fld>
            <a:endParaRPr lang="ja-JP" altLang="en-US"/>
          </a:p>
        </p:txBody>
      </p:sp>
    </p:spTree>
    <p:extLst>
      <p:ext uri="{BB962C8B-B14F-4D97-AF65-F5344CB8AC3E}">
        <p14:creationId xmlns:p14="http://schemas.microsoft.com/office/powerpoint/2010/main" val="2050830368"/>
      </p:ext>
    </p:extLst>
  </p:cSld>
  <p:clrMapOvr>
    <a:masterClrMapping/>
  </p:clrMapOvr>
  <p:transition spd="slow"/>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研修目標の確認と振り返り">
    <p:spTree>
      <p:nvGrpSpPr>
        <p:cNvPr id="1" name=""/>
        <p:cNvGrpSpPr/>
        <p:nvPr/>
      </p:nvGrpSpPr>
      <p:grpSpPr>
        <a:xfrm>
          <a:off x="0" y="0"/>
          <a:ext cx="0" cy="0"/>
          <a:chOff x="0" y="0"/>
          <a:chExt cx="0" cy="0"/>
        </a:xfrm>
      </p:grpSpPr>
      <p:cxnSp>
        <p:nvCxnSpPr>
          <p:cNvPr id="2" name="直線コネクタ 1">
            <a:extLst>
              <a:ext uri="{FF2B5EF4-FFF2-40B4-BE49-F238E27FC236}">
                <a16:creationId xmlns:a16="http://schemas.microsoft.com/office/drawing/2014/main" id="{A70BAC97-EA2D-7027-BA68-DEAFB45BD05C}"/>
              </a:ext>
            </a:extLst>
          </p:cNvPr>
          <p:cNvCxnSpPr/>
          <p:nvPr/>
        </p:nvCxnSpPr>
        <p:spPr>
          <a:xfrm>
            <a:off x="0" y="539750"/>
            <a:ext cx="9906000" cy="0"/>
          </a:xfrm>
          <a:prstGeom prst="line">
            <a:avLst/>
          </a:prstGeom>
          <a:ln w="762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正方形/長方形 2">
            <a:extLst>
              <a:ext uri="{FF2B5EF4-FFF2-40B4-BE49-F238E27FC236}">
                <a16:creationId xmlns:a16="http://schemas.microsoft.com/office/drawing/2014/main" id="{7843720F-7ADA-B18E-7AD0-7C90D02EBC20}"/>
              </a:ext>
            </a:extLst>
          </p:cNvPr>
          <p:cNvSpPr/>
          <p:nvPr/>
        </p:nvSpPr>
        <p:spPr>
          <a:xfrm>
            <a:off x="0" y="0"/>
            <a:ext cx="9906000" cy="5397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r>
              <a:rPr kumimoji="1" lang="ja-JP" altLang="en-US" b="1" spc="300" dirty="0">
                <a:solidFill>
                  <a:schemeClr val="tx1"/>
                </a:solidFill>
                <a:latin typeface="メイリオ" panose="020B0604030504040204" pitchFamily="50" charset="-128"/>
                <a:ea typeface="メイリオ" panose="020B0604030504040204" pitchFamily="50" charset="-128"/>
              </a:rPr>
              <a:t>獲得目標の確認と振り返り</a:t>
            </a:r>
          </a:p>
        </p:txBody>
      </p:sp>
      <p:sp>
        <p:nvSpPr>
          <p:cNvPr id="4" name="四角形: 角を丸くする 3">
            <a:extLst>
              <a:ext uri="{FF2B5EF4-FFF2-40B4-BE49-F238E27FC236}">
                <a16:creationId xmlns:a16="http://schemas.microsoft.com/office/drawing/2014/main" id="{AE67F52D-74BA-6A04-67BF-56BA1A1D26DC}"/>
              </a:ext>
            </a:extLst>
          </p:cNvPr>
          <p:cNvSpPr/>
          <p:nvPr/>
        </p:nvSpPr>
        <p:spPr>
          <a:xfrm>
            <a:off x="276225" y="958850"/>
            <a:ext cx="9359900" cy="2160588"/>
          </a:xfrm>
          <a:prstGeom prst="roundRect">
            <a:avLst>
              <a:gd name="adj" fmla="val 2157"/>
            </a:avLst>
          </a:prstGeom>
          <a:noFill/>
          <a:ln w="57150">
            <a:solidFill>
              <a:schemeClr val="bg2">
                <a:lumMod val="75000"/>
              </a:schemeClr>
            </a:solidFill>
            <a:prstDash val="solid"/>
          </a:ln>
        </p:spPr>
        <p:style>
          <a:lnRef idx="2">
            <a:schemeClr val="accent3"/>
          </a:lnRef>
          <a:fillRef idx="1">
            <a:schemeClr val="lt1"/>
          </a:fillRef>
          <a:effectRef idx="0">
            <a:schemeClr val="accent3"/>
          </a:effectRef>
          <a:fontRef idx="minor">
            <a:schemeClr val="dk1"/>
          </a:fontRef>
        </p:style>
        <p:txBody>
          <a:bodyPr anchor="ctr"/>
          <a:lstStyle/>
          <a:p>
            <a:pPr marL="0" lvl="1" eaLnBrk="1" fontAlgn="auto" hangingPunct="1">
              <a:spcBef>
                <a:spcPts val="300"/>
              </a:spcBef>
              <a:spcAft>
                <a:spcPts val="0"/>
              </a:spcAft>
              <a:defRPr/>
            </a:pPr>
            <a:r>
              <a:rPr kumimoji="1" lang="ja-JP" altLang="en-US" sz="1400" b="1" spc="150" dirty="0">
                <a:solidFill>
                  <a:prstClr val="black"/>
                </a:solidFill>
                <a:latin typeface="メイリオ" panose="020B0604030504040204" pitchFamily="50" charset="-128"/>
                <a:ea typeface="メイリオ" panose="020B0604030504040204" pitchFamily="50" charset="-128"/>
              </a:rPr>
              <a:t>▶ 達成度　→　　達成！　・　まあまあ達成！　・　もう少し！　・　いまいち！</a:t>
            </a:r>
          </a:p>
          <a:p>
            <a:pPr marL="0" lvl="1" eaLnBrk="1" fontAlgn="auto" hangingPunct="1">
              <a:spcBef>
                <a:spcPts val="300"/>
              </a:spcBef>
              <a:spcAft>
                <a:spcPts val="0"/>
              </a:spcAft>
              <a:defRPr/>
            </a:pPr>
            <a:endParaRPr kumimoji="1" lang="ja-JP" altLang="en-US" sz="1400" b="1" spc="150" dirty="0">
              <a:solidFill>
                <a:prstClr val="black"/>
              </a:solidFill>
              <a:latin typeface="メイリオ" panose="020B0604030504040204" pitchFamily="50" charset="-128"/>
              <a:ea typeface="メイリオ" panose="020B0604030504040204" pitchFamily="50" charset="-128"/>
            </a:endParaRPr>
          </a:p>
          <a:p>
            <a:pPr marL="0" lvl="1" eaLnBrk="1" fontAlgn="auto" hangingPunct="1">
              <a:spcBef>
                <a:spcPts val="300"/>
              </a:spcBef>
              <a:spcAft>
                <a:spcPts val="0"/>
              </a:spcAft>
              <a:defRPr/>
            </a:pPr>
            <a:r>
              <a:rPr kumimoji="1" lang="ja-JP" altLang="en-US" sz="1400" b="1" spc="150" dirty="0">
                <a:solidFill>
                  <a:prstClr val="black"/>
                </a:solidFill>
                <a:latin typeface="メイリオ" panose="020B0604030504040204" pitchFamily="50" charset="-128"/>
                <a:ea typeface="メイリオ" panose="020B0604030504040204" pitchFamily="50" charset="-128"/>
              </a:rPr>
              <a:t>▶ なぜそう思いましたか？理由を書いてみましょう</a:t>
            </a:r>
            <a:endParaRPr kumimoji="1" lang="en-US" altLang="ja-JP" sz="1400" b="1" spc="150" dirty="0">
              <a:solidFill>
                <a:prstClr val="black"/>
              </a:solidFill>
              <a:latin typeface="メイリオ" panose="020B0604030504040204" pitchFamily="50" charset="-128"/>
              <a:ea typeface="メイリオ" panose="020B0604030504040204" pitchFamily="50" charset="-128"/>
            </a:endParaRPr>
          </a:p>
          <a:p>
            <a:pPr marL="0" lvl="1" eaLnBrk="1" fontAlgn="auto" hangingPunct="1">
              <a:spcBef>
                <a:spcPts val="300"/>
              </a:spcBef>
              <a:spcAft>
                <a:spcPts val="0"/>
              </a:spcAft>
              <a:defRPr/>
            </a:pPr>
            <a:endParaRPr kumimoji="1" lang="ja-JP" altLang="en-US" b="1" spc="150" dirty="0">
              <a:solidFill>
                <a:schemeClr val="tx1"/>
              </a:solidFill>
              <a:latin typeface="メイリオ" panose="020B0604030504040204" pitchFamily="50" charset="-128"/>
              <a:ea typeface="メイリオ" panose="020B0604030504040204" pitchFamily="50" charset="-128"/>
            </a:endParaRPr>
          </a:p>
        </p:txBody>
      </p:sp>
      <p:sp>
        <p:nvSpPr>
          <p:cNvPr id="5" name="四角形: 角を丸くする 4">
            <a:extLst>
              <a:ext uri="{FF2B5EF4-FFF2-40B4-BE49-F238E27FC236}">
                <a16:creationId xmlns:a16="http://schemas.microsoft.com/office/drawing/2014/main" id="{5F7946E3-4763-5030-442B-F00AFF254AF8}"/>
              </a:ext>
            </a:extLst>
          </p:cNvPr>
          <p:cNvSpPr/>
          <p:nvPr/>
        </p:nvSpPr>
        <p:spPr>
          <a:xfrm>
            <a:off x="71438" y="696913"/>
            <a:ext cx="2719387" cy="371475"/>
          </a:xfrm>
          <a:prstGeom prst="roundRect">
            <a:avLst>
              <a:gd name="adj" fmla="val 50000"/>
            </a:avLst>
          </a:prstGeom>
          <a:solidFill>
            <a:schemeClr val="bg2">
              <a:lumMod val="75000"/>
            </a:schemeClr>
          </a:solidFill>
          <a:ln w="19050">
            <a:noFill/>
          </a:ln>
        </p:spPr>
        <p:style>
          <a:lnRef idx="0">
            <a:scrgbClr r="0" g="0" b="0"/>
          </a:lnRef>
          <a:fillRef idx="0">
            <a:scrgbClr r="0" g="0" b="0"/>
          </a:fillRef>
          <a:effectRef idx="0">
            <a:scrgbClr r="0" g="0" b="0"/>
          </a:effectRef>
          <a:fontRef idx="minor">
            <a:schemeClr val="lt1"/>
          </a:fontRef>
        </p:style>
        <p:txBody>
          <a:bodyPr anchor="ctr"/>
          <a:lstStyle/>
          <a:p>
            <a:pPr algn="ctr" eaLnBrk="1" fontAlgn="auto" hangingPunct="1">
              <a:spcBef>
                <a:spcPts val="0"/>
              </a:spcBef>
              <a:spcAft>
                <a:spcPts val="0"/>
              </a:spcAft>
              <a:defRPr/>
            </a:pPr>
            <a:r>
              <a:rPr kumimoji="1" lang="ja-JP" altLang="en-US" sz="1600" b="1" spc="150" dirty="0">
                <a:solidFill>
                  <a:schemeClr val="tx1"/>
                </a:solidFill>
                <a:latin typeface="メイリオ" panose="020B0604030504040204" pitchFamily="50" charset="-128"/>
                <a:ea typeface="メイリオ" panose="020B0604030504040204" pitchFamily="50" charset="-128"/>
              </a:rPr>
              <a:t>獲得目標の達成度</a:t>
            </a:r>
          </a:p>
        </p:txBody>
      </p:sp>
      <p:sp>
        <p:nvSpPr>
          <p:cNvPr id="6" name="フリーフォーム: 図形 5">
            <a:extLst>
              <a:ext uri="{FF2B5EF4-FFF2-40B4-BE49-F238E27FC236}">
                <a16:creationId xmlns:a16="http://schemas.microsoft.com/office/drawing/2014/main" id="{FE425AE6-DB85-7657-2683-377DB95AEA9B}"/>
              </a:ext>
            </a:extLst>
          </p:cNvPr>
          <p:cNvSpPr/>
          <p:nvPr/>
        </p:nvSpPr>
        <p:spPr>
          <a:xfrm>
            <a:off x="7083425" y="663575"/>
            <a:ext cx="2717800" cy="582613"/>
          </a:xfrm>
          <a:custGeom>
            <a:avLst/>
            <a:gdLst>
              <a:gd name="connsiteX0" fmla="*/ 77851 w 3116874"/>
              <a:gd name="connsiteY0" fmla="*/ 0 h 582896"/>
              <a:gd name="connsiteX1" fmla="*/ 3039023 w 3116874"/>
              <a:gd name="connsiteY1" fmla="*/ 0 h 582896"/>
              <a:gd name="connsiteX2" fmla="*/ 3116874 w 3116874"/>
              <a:gd name="connsiteY2" fmla="*/ 77851 h 582896"/>
              <a:gd name="connsiteX3" fmla="*/ 3116874 w 3116874"/>
              <a:gd name="connsiteY3" fmla="*/ 389247 h 582896"/>
              <a:gd name="connsiteX4" fmla="*/ 3039023 w 3116874"/>
              <a:gd name="connsiteY4" fmla="*/ 467098 h 582896"/>
              <a:gd name="connsiteX5" fmla="*/ 372119 w 3116874"/>
              <a:gd name="connsiteY5" fmla="*/ 467098 h 582896"/>
              <a:gd name="connsiteX6" fmla="*/ 294920 w 3116874"/>
              <a:gd name="connsiteY6" fmla="*/ 582896 h 582896"/>
              <a:gd name="connsiteX7" fmla="*/ 217722 w 3116874"/>
              <a:gd name="connsiteY7" fmla="*/ 467098 h 582896"/>
              <a:gd name="connsiteX8" fmla="*/ 77851 w 3116874"/>
              <a:gd name="connsiteY8" fmla="*/ 467098 h 582896"/>
              <a:gd name="connsiteX9" fmla="*/ 0 w 3116874"/>
              <a:gd name="connsiteY9" fmla="*/ 389247 h 582896"/>
              <a:gd name="connsiteX10" fmla="*/ 0 w 3116874"/>
              <a:gd name="connsiteY10" fmla="*/ 77851 h 582896"/>
              <a:gd name="connsiteX11" fmla="*/ 77851 w 3116874"/>
              <a:gd name="connsiteY11" fmla="*/ 0 h 582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16874" h="582896">
                <a:moveTo>
                  <a:pt x="77851" y="0"/>
                </a:moveTo>
                <a:lnTo>
                  <a:pt x="3039023" y="0"/>
                </a:lnTo>
                <a:cubicBezTo>
                  <a:pt x="3082019" y="0"/>
                  <a:pt x="3116874" y="34855"/>
                  <a:pt x="3116874" y="77851"/>
                </a:cubicBezTo>
                <a:lnTo>
                  <a:pt x="3116874" y="389247"/>
                </a:lnTo>
                <a:cubicBezTo>
                  <a:pt x="3116874" y="432243"/>
                  <a:pt x="3082019" y="467098"/>
                  <a:pt x="3039023" y="467098"/>
                </a:cubicBezTo>
                <a:lnTo>
                  <a:pt x="372119" y="467098"/>
                </a:lnTo>
                <a:lnTo>
                  <a:pt x="294920" y="582896"/>
                </a:lnTo>
                <a:lnTo>
                  <a:pt x="217722" y="467098"/>
                </a:lnTo>
                <a:lnTo>
                  <a:pt x="77851" y="467098"/>
                </a:lnTo>
                <a:cubicBezTo>
                  <a:pt x="34855" y="467098"/>
                  <a:pt x="0" y="432243"/>
                  <a:pt x="0" y="389247"/>
                </a:cubicBezTo>
                <a:lnTo>
                  <a:pt x="0" y="77851"/>
                </a:lnTo>
                <a:cubicBezTo>
                  <a:pt x="0" y="34855"/>
                  <a:pt x="34855" y="0"/>
                  <a:pt x="77851" y="0"/>
                </a:cubicBezTo>
                <a:close/>
              </a:path>
            </a:pathLst>
          </a:cu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sz="1200" spc="100" dirty="0">
              <a:latin typeface="メイリオ" panose="020B0604030504040204" pitchFamily="50" charset="-128"/>
              <a:ea typeface="メイリオ" panose="020B0604030504040204" pitchFamily="50" charset="-128"/>
            </a:endParaRPr>
          </a:p>
        </p:txBody>
      </p:sp>
      <p:sp>
        <p:nvSpPr>
          <p:cNvPr id="7" name="四角形: 角を丸くする 6">
            <a:extLst>
              <a:ext uri="{FF2B5EF4-FFF2-40B4-BE49-F238E27FC236}">
                <a16:creationId xmlns:a16="http://schemas.microsoft.com/office/drawing/2014/main" id="{13E83161-8AB2-86E2-9903-BF617BD1B1A8}"/>
              </a:ext>
            </a:extLst>
          </p:cNvPr>
          <p:cNvSpPr/>
          <p:nvPr/>
        </p:nvSpPr>
        <p:spPr>
          <a:xfrm>
            <a:off x="276225" y="3535363"/>
            <a:ext cx="9359900" cy="1260475"/>
          </a:xfrm>
          <a:prstGeom prst="roundRect">
            <a:avLst>
              <a:gd name="adj" fmla="val 3595"/>
            </a:avLst>
          </a:prstGeom>
          <a:noFill/>
          <a:ln w="57150">
            <a:solidFill>
              <a:schemeClr val="accent2">
                <a:lumMod val="60000"/>
                <a:lumOff val="40000"/>
              </a:schemeClr>
            </a:solidFill>
            <a:prstDash val="solid"/>
          </a:ln>
        </p:spPr>
        <p:style>
          <a:lnRef idx="2">
            <a:schemeClr val="accent3"/>
          </a:lnRef>
          <a:fillRef idx="1">
            <a:schemeClr val="lt1"/>
          </a:fillRef>
          <a:effectRef idx="0">
            <a:schemeClr val="accent3"/>
          </a:effectRef>
          <a:fontRef idx="minor">
            <a:schemeClr val="dk1"/>
          </a:fontRef>
        </p:style>
        <p:txBody>
          <a:bodyPr anchor="ctr"/>
          <a:lstStyle/>
          <a:p>
            <a:pPr marL="0" lvl="1" eaLnBrk="1" fontAlgn="auto" hangingPunct="1">
              <a:spcBef>
                <a:spcPts val="300"/>
              </a:spcBef>
              <a:spcAft>
                <a:spcPts val="0"/>
              </a:spcAft>
              <a:defRPr/>
            </a:pPr>
            <a:endParaRPr kumimoji="1" lang="en-US" altLang="ja-JP" sz="1400" b="1" spc="150" dirty="0">
              <a:solidFill>
                <a:schemeClr val="tx1"/>
              </a:solidFill>
              <a:latin typeface="メイリオ" panose="020B0604030504040204" pitchFamily="50" charset="-128"/>
              <a:ea typeface="メイリオ" panose="020B0604030504040204" pitchFamily="50" charset="-128"/>
            </a:endParaRPr>
          </a:p>
        </p:txBody>
      </p:sp>
      <p:sp>
        <p:nvSpPr>
          <p:cNvPr id="8" name="四角形: 角を丸くする 7">
            <a:extLst>
              <a:ext uri="{FF2B5EF4-FFF2-40B4-BE49-F238E27FC236}">
                <a16:creationId xmlns:a16="http://schemas.microsoft.com/office/drawing/2014/main" id="{D387BE86-FE7D-0A13-0E4A-E074CCDC7D9C}"/>
              </a:ext>
            </a:extLst>
          </p:cNvPr>
          <p:cNvSpPr/>
          <p:nvPr/>
        </p:nvSpPr>
        <p:spPr>
          <a:xfrm>
            <a:off x="71438" y="3273425"/>
            <a:ext cx="5099050" cy="371475"/>
          </a:xfrm>
          <a:prstGeom prst="roundRect">
            <a:avLst>
              <a:gd name="adj" fmla="val 50000"/>
            </a:avLst>
          </a:prstGeom>
          <a:solidFill>
            <a:schemeClr val="accent2">
              <a:lumMod val="60000"/>
              <a:lumOff val="40000"/>
            </a:schemeClr>
          </a:solidFill>
          <a:ln w="19050">
            <a:noFill/>
          </a:ln>
        </p:spPr>
        <p:style>
          <a:lnRef idx="0">
            <a:scrgbClr r="0" g="0" b="0"/>
          </a:lnRef>
          <a:fillRef idx="0">
            <a:scrgbClr r="0" g="0" b="0"/>
          </a:fillRef>
          <a:effectRef idx="0">
            <a:scrgbClr r="0" g="0" b="0"/>
          </a:effectRef>
          <a:fontRef idx="minor">
            <a:schemeClr val="lt1"/>
          </a:fontRef>
        </p:style>
        <p:txBody>
          <a:bodyPr anchor="ctr"/>
          <a:lstStyle/>
          <a:p>
            <a:pPr algn="ctr" eaLnBrk="1" fontAlgn="auto" hangingPunct="1">
              <a:spcBef>
                <a:spcPts val="0"/>
              </a:spcBef>
              <a:spcAft>
                <a:spcPts val="0"/>
              </a:spcAft>
              <a:defRPr/>
            </a:pPr>
            <a:r>
              <a:rPr kumimoji="1" lang="ja-JP" altLang="en-US" sz="1600" b="1" spc="150" dirty="0">
                <a:solidFill>
                  <a:schemeClr val="tx1"/>
                </a:solidFill>
                <a:latin typeface="メイリオ" panose="020B0604030504040204" pitchFamily="50" charset="-128"/>
                <a:ea typeface="メイリオ" panose="020B0604030504040204" pitchFamily="50" charset="-128"/>
              </a:rPr>
              <a:t>学べてよかったこと・もっと知りたいこと</a:t>
            </a:r>
          </a:p>
        </p:txBody>
      </p:sp>
      <p:sp>
        <p:nvSpPr>
          <p:cNvPr id="9" name="四角形: 角を丸くする 8">
            <a:extLst>
              <a:ext uri="{FF2B5EF4-FFF2-40B4-BE49-F238E27FC236}">
                <a16:creationId xmlns:a16="http://schemas.microsoft.com/office/drawing/2014/main" id="{750DAEF0-C5ED-2B3E-D019-A6C86DEFB5AB}"/>
              </a:ext>
            </a:extLst>
          </p:cNvPr>
          <p:cNvSpPr/>
          <p:nvPr/>
        </p:nvSpPr>
        <p:spPr>
          <a:xfrm>
            <a:off x="276225" y="5200650"/>
            <a:ext cx="9359900" cy="1258888"/>
          </a:xfrm>
          <a:prstGeom prst="roundRect">
            <a:avLst>
              <a:gd name="adj" fmla="val 6678"/>
            </a:avLst>
          </a:prstGeom>
          <a:noFill/>
          <a:ln w="57150">
            <a:solidFill>
              <a:schemeClr val="accent5">
                <a:lumMod val="60000"/>
                <a:lumOff val="40000"/>
              </a:schemeClr>
            </a:solidFill>
            <a:prstDash val="solid"/>
          </a:ln>
        </p:spPr>
        <p:style>
          <a:lnRef idx="2">
            <a:schemeClr val="accent3"/>
          </a:lnRef>
          <a:fillRef idx="1">
            <a:schemeClr val="lt1"/>
          </a:fillRef>
          <a:effectRef idx="0">
            <a:schemeClr val="accent3"/>
          </a:effectRef>
          <a:fontRef idx="minor">
            <a:schemeClr val="dk1"/>
          </a:fontRef>
        </p:style>
        <p:txBody>
          <a:bodyPr anchor="ctr"/>
          <a:lstStyle/>
          <a:p>
            <a:pPr marL="0" lvl="1" eaLnBrk="1" fontAlgn="auto" hangingPunct="1">
              <a:spcBef>
                <a:spcPts val="300"/>
              </a:spcBef>
              <a:spcAft>
                <a:spcPts val="0"/>
              </a:spcAft>
              <a:defRPr/>
            </a:pPr>
            <a:endParaRPr kumimoji="1" lang="en-US" altLang="ja-JP" sz="1400" b="1" spc="150" dirty="0">
              <a:solidFill>
                <a:schemeClr val="tx1"/>
              </a:solidFill>
              <a:latin typeface="メイリオ" panose="020B0604030504040204" pitchFamily="50" charset="-128"/>
              <a:ea typeface="メイリオ" panose="020B0604030504040204" pitchFamily="50" charset="-128"/>
            </a:endParaRPr>
          </a:p>
        </p:txBody>
      </p:sp>
      <p:sp>
        <p:nvSpPr>
          <p:cNvPr id="10" name="四角形: 角を丸くする 9">
            <a:extLst>
              <a:ext uri="{FF2B5EF4-FFF2-40B4-BE49-F238E27FC236}">
                <a16:creationId xmlns:a16="http://schemas.microsoft.com/office/drawing/2014/main" id="{1B4846F3-0964-24E4-89FB-2573594A14B9}"/>
              </a:ext>
            </a:extLst>
          </p:cNvPr>
          <p:cNvSpPr/>
          <p:nvPr/>
        </p:nvSpPr>
        <p:spPr>
          <a:xfrm>
            <a:off x="71438" y="4938713"/>
            <a:ext cx="4237037" cy="371475"/>
          </a:xfrm>
          <a:prstGeom prst="roundRect">
            <a:avLst>
              <a:gd name="adj" fmla="val 50000"/>
            </a:avLst>
          </a:prstGeom>
          <a:solidFill>
            <a:schemeClr val="accent5">
              <a:lumMod val="60000"/>
              <a:lumOff val="40000"/>
            </a:schemeClr>
          </a:solidFill>
          <a:ln w="19050">
            <a:noFill/>
          </a:ln>
        </p:spPr>
        <p:style>
          <a:lnRef idx="0">
            <a:scrgbClr r="0" g="0" b="0"/>
          </a:lnRef>
          <a:fillRef idx="0">
            <a:scrgbClr r="0" g="0" b="0"/>
          </a:fillRef>
          <a:effectRef idx="0">
            <a:scrgbClr r="0" g="0" b="0"/>
          </a:effectRef>
          <a:fontRef idx="minor">
            <a:schemeClr val="lt1"/>
          </a:fontRef>
        </p:style>
        <p:txBody>
          <a:bodyPr anchor="ctr"/>
          <a:lstStyle/>
          <a:p>
            <a:pPr algn="ctr" eaLnBrk="1" fontAlgn="auto" hangingPunct="1">
              <a:spcBef>
                <a:spcPts val="0"/>
              </a:spcBef>
              <a:spcAft>
                <a:spcPts val="0"/>
              </a:spcAft>
              <a:defRPr/>
            </a:pPr>
            <a:r>
              <a:rPr kumimoji="1" lang="ja-JP" altLang="en-US" sz="1600" b="1" spc="150" dirty="0">
                <a:solidFill>
                  <a:schemeClr val="tx1"/>
                </a:solidFill>
                <a:latin typeface="メイリオ" panose="020B0604030504040204" pitchFamily="50" charset="-128"/>
                <a:ea typeface="メイリオ" panose="020B0604030504040204" pitchFamily="50" charset="-128"/>
              </a:rPr>
              <a:t>明日からの仕事に活かしたいこと</a:t>
            </a:r>
          </a:p>
        </p:txBody>
      </p:sp>
      <p:sp>
        <p:nvSpPr>
          <p:cNvPr id="11" name="テキスト ボックス 10">
            <a:extLst>
              <a:ext uri="{FF2B5EF4-FFF2-40B4-BE49-F238E27FC236}">
                <a16:creationId xmlns:a16="http://schemas.microsoft.com/office/drawing/2014/main" id="{4180E181-7B4E-C888-01C6-25EE0E1B7EAA}"/>
              </a:ext>
            </a:extLst>
          </p:cNvPr>
          <p:cNvSpPr txBox="1"/>
          <p:nvPr/>
        </p:nvSpPr>
        <p:spPr>
          <a:xfrm>
            <a:off x="7089775" y="774700"/>
            <a:ext cx="2717800" cy="261938"/>
          </a:xfrm>
          <a:prstGeom prst="rect">
            <a:avLst/>
          </a:prstGeom>
          <a:noFill/>
        </p:spPr>
        <p:txBody>
          <a:bodyPr>
            <a:spAutoFit/>
          </a:bodyPr>
          <a:lstStyle/>
          <a:p>
            <a:pPr algn="ctr">
              <a:defRPr/>
            </a:pPr>
            <a:r>
              <a:rPr kumimoji="1" lang="ja-JP" altLang="en-US" sz="1050" spc="100" dirty="0">
                <a:latin typeface="メイリオ" panose="020B0604030504040204" pitchFamily="50" charset="-128"/>
                <a:ea typeface="メイリオ" panose="020B0604030504040204" pitchFamily="50" charset="-128"/>
              </a:rPr>
              <a:t>「はじめに」を適宜確認しましょう</a:t>
            </a:r>
          </a:p>
        </p:txBody>
      </p:sp>
      <p:sp>
        <p:nvSpPr>
          <p:cNvPr id="12" name="Slide Number Placeholder 5">
            <a:extLst>
              <a:ext uri="{FF2B5EF4-FFF2-40B4-BE49-F238E27FC236}">
                <a16:creationId xmlns:a16="http://schemas.microsoft.com/office/drawing/2014/main" id="{A8E41967-0CD4-0137-FEFD-B2A92CADB1BD}"/>
              </a:ext>
            </a:extLst>
          </p:cNvPr>
          <p:cNvSpPr>
            <a:spLocks noGrp="1"/>
          </p:cNvSpPr>
          <p:nvPr>
            <p:ph type="sldNum" sz="quarter" idx="10"/>
          </p:nvPr>
        </p:nvSpPr>
        <p:spPr/>
        <p:txBody>
          <a:bodyPr/>
          <a:lstStyle>
            <a:lvl1pPr>
              <a:defRPr smtClean="0"/>
            </a:lvl1pPr>
          </a:lstStyle>
          <a:p>
            <a:pPr>
              <a:defRPr/>
            </a:pPr>
            <a:fld id="{F4CA907F-A5B6-430B-9207-B8AF9FF199C3}" type="slidenum">
              <a:rPr lang="ja-JP" altLang="en-US"/>
              <a:pPr>
                <a:defRPr/>
              </a:pPr>
              <a:t>‹#›</a:t>
            </a:fld>
            <a:endParaRPr lang="ja-JP" altLang="en-US"/>
          </a:p>
        </p:txBody>
      </p:sp>
    </p:spTree>
    <p:extLst>
      <p:ext uri="{BB962C8B-B14F-4D97-AF65-F5344CB8AC3E}">
        <p14:creationId xmlns:p14="http://schemas.microsoft.com/office/powerpoint/2010/main" val="2305653914"/>
      </p:ext>
    </p:extLst>
  </p:cSld>
  <p:clrMapOvr>
    <a:masterClrMapping/>
  </p:clrMapOvr>
  <p:transition spd="slow"/>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出典">
    <p:spTree>
      <p:nvGrpSpPr>
        <p:cNvPr id="1" name=""/>
        <p:cNvGrpSpPr/>
        <p:nvPr/>
      </p:nvGrpSpPr>
      <p:grpSpPr>
        <a:xfrm>
          <a:off x="0" y="0"/>
          <a:ext cx="0" cy="0"/>
          <a:chOff x="0" y="0"/>
          <a:chExt cx="0" cy="0"/>
        </a:xfrm>
      </p:grpSpPr>
      <p:cxnSp>
        <p:nvCxnSpPr>
          <p:cNvPr id="2" name="直線コネクタ 1">
            <a:extLst>
              <a:ext uri="{FF2B5EF4-FFF2-40B4-BE49-F238E27FC236}">
                <a16:creationId xmlns:a16="http://schemas.microsoft.com/office/drawing/2014/main" id="{770F3587-CD63-E41C-A873-23DD799428FB}"/>
              </a:ext>
            </a:extLst>
          </p:cNvPr>
          <p:cNvCxnSpPr/>
          <p:nvPr/>
        </p:nvCxnSpPr>
        <p:spPr>
          <a:xfrm>
            <a:off x="0" y="539750"/>
            <a:ext cx="9906000" cy="0"/>
          </a:xfrm>
          <a:prstGeom prst="line">
            <a:avLst/>
          </a:prstGeom>
          <a:ln w="762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正方形/長方形 2">
            <a:extLst>
              <a:ext uri="{FF2B5EF4-FFF2-40B4-BE49-F238E27FC236}">
                <a16:creationId xmlns:a16="http://schemas.microsoft.com/office/drawing/2014/main" id="{A46341A6-8BA1-3326-7918-E5FBF1881587}"/>
              </a:ext>
            </a:extLst>
          </p:cNvPr>
          <p:cNvSpPr/>
          <p:nvPr/>
        </p:nvSpPr>
        <p:spPr>
          <a:xfrm>
            <a:off x="0" y="0"/>
            <a:ext cx="9906000" cy="5397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r>
              <a:rPr kumimoji="1" lang="ja-JP" altLang="en-US" b="1" spc="300" dirty="0">
                <a:solidFill>
                  <a:schemeClr val="tx1"/>
                </a:solidFill>
                <a:latin typeface="メイリオ" panose="020B0604030504040204" pitchFamily="50" charset="-128"/>
                <a:ea typeface="メイリオ" panose="020B0604030504040204" pitchFamily="50" charset="-128"/>
              </a:rPr>
              <a:t>出典・参考図書・文献</a:t>
            </a:r>
          </a:p>
        </p:txBody>
      </p:sp>
      <p:sp>
        <p:nvSpPr>
          <p:cNvPr id="4" name="フリーフォーム: 図形 3">
            <a:extLst>
              <a:ext uri="{FF2B5EF4-FFF2-40B4-BE49-F238E27FC236}">
                <a16:creationId xmlns:a16="http://schemas.microsoft.com/office/drawing/2014/main" id="{2249676D-CE1E-559E-A1C0-C02D942626A7}"/>
              </a:ext>
            </a:extLst>
          </p:cNvPr>
          <p:cNvSpPr/>
          <p:nvPr/>
        </p:nvSpPr>
        <p:spPr>
          <a:xfrm>
            <a:off x="6626225" y="374079"/>
            <a:ext cx="3117850" cy="582612"/>
          </a:xfrm>
          <a:custGeom>
            <a:avLst/>
            <a:gdLst>
              <a:gd name="connsiteX0" fmla="*/ 77851 w 3116874"/>
              <a:gd name="connsiteY0" fmla="*/ 0 h 582896"/>
              <a:gd name="connsiteX1" fmla="*/ 3039023 w 3116874"/>
              <a:gd name="connsiteY1" fmla="*/ 0 h 582896"/>
              <a:gd name="connsiteX2" fmla="*/ 3116874 w 3116874"/>
              <a:gd name="connsiteY2" fmla="*/ 77851 h 582896"/>
              <a:gd name="connsiteX3" fmla="*/ 3116874 w 3116874"/>
              <a:gd name="connsiteY3" fmla="*/ 389247 h 582896"/>
              <a:gd name="connsiteX4" fmla="*/ 3039023 w 3116874"/>
              <a:gd name="connsiteY4" fmla="*/ 467098 h 582896"/>
              <a:gd name="connsiteX5" fmla="*/ 372119 w 3116874"/>
              <a:gd name="connsiteY5" fmla="*/ 467098 h 582896"/>
              <a:gd name="connsiteX6" fmla="*/ 294920 w 3116874"/>
              <a:gd name="connsiteY6" fmla="*/ 582896 h 582896"/>
              <a:gd name="connsiteX7" fmla="*/ 217722 w 3116874"/>
              <a:gd name="connsiteY7" fmla="*/ 467098 h 582896"/>
              <a:gd name="connsiteX8" fmla="*/ 77851 w 3116874"/>
              <a:gd name="connsiteY8" fmla="*/ 467098 h 582896"/>
              <a:gd name="connsiteX9" fmla="*/ 0 w 3116874"/>
              <a:gd name="connsiteY9" fmla="*/ 389247 h 582896"/>
              <a:gd name="connsiteX10" fmla="*/ 0 w 3116874"/>
              <a:gd name="connsiteY10" fmla="*/ 77851 h 582896"/>
              <a:gd name="connsiteX11" fmla="*/ 77851 w 3116874"/>
              <a:gd name="connsiteY11" fmla="*/ 0 h 582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16874" h="582896">
                <a:moveTo>
                  <a:pt x="77851" y="0"/>
                </a:moveTo>
                <a:lnTo>
                  <a:pt x="3039023" y="0"/>
                </a:lnTo>
                <a:cubicBezTo>
                  <a:pt x="3082019" y="0"/>
                  <a:pt x="3116874" y="34855"/>
                  <a:pt x="3116874" y="77851"/>
                </a:cubicBezTo>
                <a:lnTo>
                  <a:pt x="3116874" y="389247"/>
                </a:lnTo>
                <a:cubicBezTo>
                  <a:pt x="3116874" y="432243"/>
                  <a:pt x="3082019" y="467098"/>
                  <a:pt x="3039023" y="467098"/>
                </a:cubicBezTo>
                <a:lnTo>
                  <a:pt x="372119" y="467098"/>
                </a:lnTo>
                <a:lnTo>
                  <a:pt x="294920" y="582896"/>
                </a:lnTo>
                <a:lnTo>
                  <a:pt x="217722" y="467098"/>
                </a:lnTo>
                <a:lnTo>
                  <a:pt x="77851" y="467098"/>
                </a:lnTo>
                <a:cubicBezTo>
                  <a:pt x="34855" y="467098"/>
                  <a:pt x="0" y="432243"/>
                  <a:pt x="0" y="389247"/>
                </a:cubicBezTo>
                <a:lnTo>
                  <a:pt x="0" y="77851"/>
                </a:lnTo>
                <a:cubicBezTo>
                  <a:pt x="0" y="34855"/>
                  <a:pt x="34855" y="0"/>
                  <a:pt x="77851" y="0"/>
                </a:cubicBezTo>
                <a:close/>
              </a:path>
            </a:pathLst>
          </a:cu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sz="1200" spc="100" dirty="0">
              <a:latin typeface="メイリオ" panose="020B0604030504040204" pitchFamily="50" charset="-128"/>
              <a:ea typeface="メイリオ" panose="020B0604030504040204" pitchFamily="50" charset="-128"/>
            </a:endParaRPr>
          </a:p>
        </p:txBody>
      </p:sp>
      <p:sp>
        <p:nvSpPr>
          <p:cNvPr id="5" name="テキスト ボックス 4">
            <a:extLst>
              <a:ext uri="{FF2B5EF4-FFF2-40B4-BE49-F238E27FC236}">
                <a16:creationId xmlns:a16="http://schemas.microsoft.com/office/drawing/2014/main" id="{C919A987-3E1A-AE12-8DA1-F5238AA3CAE6}"/>
              </a:ext>
            </a:extLst>
          </p:cNvPr>
          <p:cNvSpPr txBox="1"/>
          <p:nvPr/>
        </p:nvSpPr>
        <p:spPr>
          <a:xfrm>
            <a:off x="6697663" y="485204"/>
            <a:ext cx="3052762" cy="261937"/>
          </a:xfrm>
          <a:prstGeom prst="rect">
            <a:avLst/>
          </a:prstGeom>
          <a:noFill/>
        </p:spPr>
        <p:txBody>
          <a:bodyPr>
            <a:spAutoFit/>
          </a:bodyPr>
          <a:lstStyle/>
          <a:p>
            <a:pPr algn="ctr">
              <a:defRPr/>
            </a:pPr>
            <a:r>
              <a:rPr kumimoji="1" lang="ja-JP" altLang="en-US" sz="1050" spc="100" dirty="0">
                <a:latin typeface="メイリオ" panose="020B0604030504040204" pitchFamily="50" charset="-128"/>
                <a:ea typeface="メイリオ" panose="020B0604030504040204" pitchFamily="50" charset="-128"/>
              </a:rPr>
              <a:t>ぜひ出典にも目を通してみましょう</a:t>
            </a:r>
          </a:p>
        </p:txBody>
      </p:sp>
      <p:sp>
        <p:nvSpPr>
          <p:cNvPr id="6" name="Slide Number Placeholder 5">
            <a:extLst>
              <a:ext uri="{FF2B5EF4-FFF2-40B4-BE49-F238E27FC236}">
                <a16:creationId xmlns:a16="http://schemas.microsoft.com/office/drawing/2014/main" id="{39D105F7-1A22-246C-C65F-7D251BFDEFBA}"/>
              </a:ext>
            </a:extLst>
          </p:cNvPr>
          <p:cNvSpPr>
            <a:spLocks noGrp="1"/>
          </p:cNvSpPr>
          <p:nvPr>
            <p:ph type="sldNum" sz="quarter" idx="10"/>
          </p:nvPr>
        </p:nvSpPr>
        <p:spPr/>
        <p:txBody>
          <a:bodyPr/>
          <a:lstStyle>
            <a:lvl1pPr>
              <a:defRPr smtClean="0"/>
            </a:lvl1pPr>
          </a:lstStyle>
          <a:p>
            <a:pPr>
              <a:defRPr/>
            </a:pPr>
            <a:fld id="{96EE6689-046C-48AF-80C1-583274532B4D}" type="slidenum">
              <a:rPr lang="ja-JP" altLang="en-US"/>
              <a:pPr>
                <a:defRPr/>
              </a:pPr>
              <a:t>‹#›</a:t>
            </a:fld>
            <a:endParaRPr lang="ja-JP" altLang="en-US"/>
          </a:p>
        </p:txBody>
      </p:sp>
    </p:spTree>
    <p:extLst>
      <p:ext uri="{BB962C8B-B14F-4D97-AF65-F5344CB8AC3E}">
        <p14:creationId xmlns:p14="http://schemas.microsoft.com/office/powerpoint/2010/main" val="3993774381"/>
      </p:ext>
    </p:extLst>
  </p:cSld>
  <p:clrMapOvr>
    <a:masterClrMapping/>
  </p:clrMapOvr>
  <p:transition spd="slow"/>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0311F38B-617B-CAA6-5FB5-9E3533EDF243}"/>
              </a:ext>
            </a:extLst>
          </p:cNvPr>
          <p:cNvSpPr>
            <a:spLocks noGrp="1" noChangeArrowheads="1"/>
          </p:cNvSpPr>
          <p:nvPr>
            <p:ph type="title"/>
          </p:nvPr>
        </p:nvSpPr>
        <p:spPr bwMode="auto">
          <a:xfrm>
            <a:off x="681038" y="365125"/>
            <a:ext cx="8543925"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ja-JP" altLang="en-US"/>
              <a:t>マスター タイトルの書式設定</a:t>
            </a:r>
          </a:p>
        </p:txBody>
      </p:sp>
      <p:sp>
        <p:nvSpPr>
          <p:cNvPr id="1027" name="Text Placeholder 2">
            <a:extLst>
              <a:ext uri="{FF2B5EF4-FFF2-40B4-BE49-F238E27FC236}">
                <a16:creationId xmlns:a16="http://schemas.microsoft.com/office/drawing/2014/main" id="{20454CFF-8C76-A5E9-AB78-DC06812B0F74}"/>
              </a:ext>
            </a:extLst>
          </p:cNvPr>
          <p:cNvSpPr>
            <a:spLocks noGrp="1" noChangeArrowheads="1"/>
          </p:cNvSpPr>
          <p:nvPr>
            <p:ph type="body" idx="1"/>
          </p:nvPr>
        </p:nvSpPr>
        <p:spPr bwMode="auto">
          <a:xfrm>
            <a:off x="681038" y="1825625"/>
            <a:ext cx="8543925"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Date Placeholder 3">
            <a:extLst>
              <a:ext uri="{FF2B5EF4-FFF2-40B4-BE49-F238E27FC236}">
                <a16:creationId xmlns:a16="http://schemas.microsoft.com/office/drawing/2014/main" id="{079C1484-FE24-79D6-D0B9-9B3DCAE3D5C5}"/>
              </a:ext>
            </a:extLst>
          </p:cNvPr>
          <p:cNvSpPr>
            <a:spLocks noGrp="1"/>
          </p:cNvSpPr>
          <p:nvPr>
            <p:ph type="dt" sz="half" idx="2"/>
          </p:nvPr>
        </p:nvSpPr>
        <p:spPr>
          <a:xfrm>
            <a:off x="681038" y="6356350"/>
            <a:ext cx="2228850" cy="365125"/>
          </a:xfrm>
          <a:prstGeom prst="rect">
            <a:avLst/>
          </a:prstGeom>
        </p:spPr>
        <p:txBody>
          <a:bodyPr vert="horz" lIns="91440" tIns="45720" rIns="91440" bIns="45720" rtlCol="0" anchor="ctr"/>
          <a:lstStyle>
            <a:lvl1pPr algn="l" eaLnBrk="1" fontAlgn="auto" hangingPunct="1">
              <a:spcBef>
                <a:spcPts val="0"/>
              </a:spcBef>
              <a:spcAft>
                <a:spcPts val="0"/>
              </a:spcAft>
              <a:defRPr kumimoji="1" sz="1200" smtClean="0">
                <a:solidFill>
                  <a:schemeClr val="tx1">
                    <a:tint val="75000"/>
                  </a:schemeClr>
                </a:solidFill>
                <a:latin typeface="+mn-lt"/>
              </a:defRPr>
            </a:lvl1pPr>
          </a:lstStyle>
          <a:p>
            <a:pPr>
              <a:defRPr/>
            </a:pPr>
            <a:fld id="{0C8347EA-9763-46BC-8E94-246DE373ABF1}" type="datetime1">
              <a:rPr lang="ja-JP" altLang="en-US"/>
              <a:pPr>
                <a:defRPr/>
              </a:pPr>
              <a:t>2025/4/12</a:t>
            </a:fld>
            <a:endParaRPr lang="ja-JP" altLang="en-US"/>
          </a:p>
        </p:txBody>
      </p:sp>
      <p:sp>
        <p:nvSpPr>
          <p:cNvPr id="5" name="Footer Placeholder 4">
            <a:extLst>
              <a:ext uri="{FF2B5EF4-FFF2-40B4-BE49-F238E27FC236}">
                <a16:creationId xmlns:a16="http://schemas.microsoft.com/office/drawing/2014/main" id="{6B636C0B-D1E0-A6BB-403A-F95EA203F6AD}"/>
              </a:ext>
            </a:extLst>
          </p:cNvPr>
          <p:cNvSpPr>
            <a:spLocks noGrp="1"/>
          </p:cNvSpPr>
          <p:nvPr>
            <p:ph type="ftr" sz="quarter" idx="3"/>
          </p:nvPr>
        </p:nvSpPr>
        <p:spPr>
          <a:xfrm>
            <a:off x="3281363" y="6356350"/>
            <a:ext cx="3343275" cy="365125"/>
          </a:xfrm>
          <a:prstGeom prst="rect">
            <a:avLst/>
          </a:prstGeom>
        </p:spPr>
        <p:txBody>
          <a:bodyPr vert="horz" lIns="91440" tIns="45720" rIns="91440" bIns="45720" rtlCol="0" anchor="ctr"/>
          <a:lstStyle>
            <a:lvl1pPr algn="ctr" eaLnBrk="1" fontAlgn="auto" hangingPunct="1">
              <a:spcBef>
                <a:spcPts val="0"/>
              </a:spcBef>
              <a:spcAft>
                <a:spcPts val="0"/>
              </a:spcAft>
              <a:defRPr kumimoji="1" sz="1200">
                <a:solidFill>
                  <a:schemeClr val="tx1">
                    <a:tint val="75000"/>
                  </a:schemeClr>
                </a:solidFill>
                <a:latin typeface="+mn-lt"/>
              </a:defRPr>
            </a:lvl1pPr>
          </a:lstStyle>
          <a:p>
            <a:pPr>
              <a:defRPr/>
            </a:pPr>
            <a:endParaRPr lang="ja-JP" altLang="en-US"/>
          </a:p>
        </p:txBody>
      </p:sp>
      <p:sp>
        <p:nvSpPr>
          <p:cNvPr id="6" name="Slide Number Placeholder 5">
            <a:extLst>
              <a:ext uri="{FF2B5EF4-FFF2-40B4-BE49-F238E27FC236}">
                <a16:creationId xmlns:a16="http://schemas.microsoft.com/office/drawing/2014/main" id="{95EA8E6C-6B08-B882-9DA4-C5787D356964}"/>
              </a:ext>
            </a:extLst>
          </p:cNvPr>
          <p:cNvSpPr>
            <a:spLocks noGrp="1"/>
          </p:cNvSpPr>
          <p:nvPr>
            <p:ph type="sldNum" sz="quarter" idx="4"/>
          </p:nvPr>
        </p:nvSpPr>
        <p:spPr>
          <a:xfrm>
            <a:off x="9526588" y="6492875"/>
            <a:ext cx="379412"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kumimoji="1" sz="1000" smtClean="0">
                <a:solidFill>
                  <a:srgbClr val="898989"/>
                </a:solidFill>
              </a:defRPr>
            </a:lvl1pPr>
          </a:lstStyle>
          <a:p>
            <a:pPr>
              <a:defRPr/>
            </a:pPr>
            <a:fld id="{CB968F64-C2E5-4740-AAA7-DCC0EE24F5E3}" type="slidenum">
              <a:rPr lang="ja-JP" altLang="en-US"/>
              <a:pPr>
                <a:defRPr/>
              </a:pPr>
              <a:t>‹#›</a:t>
            </a:fld>
            <a:endParaRPr lang="ja-JP" altLang="en-US"/>
          </a:p>
        </p:txBody>
      </p:sp>
    </p:spTree>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9" r:id="rId5"/>
    <p:sldLayoutId id="2147483705" r:id="rId6"/>
    <p:sldLayoutId id="2147483706" r:id="rId7"/>
    <p:sldLayoutId id="2147483707" r:id="rId8"/>
    <p:sldLayoutId id="2147483708" r:id="rId9"/>
  </p:sldLayoutIdLst>
  <p:hf hdr="0" ftr="0" dt="0"/>
  <p:txStyles>
    <p:titleStyle>
      <a:lvl1pPr algn="l" rtl="0" fontAlgn="base">
        <a:lnSpc>
          <a:spcPct val="90000"/>
        </a:lnSpc>
        <a:spcBef>
          <a:spcPct val="0"/>
        </a:spcBef>
        <a:spcAft>
          <a:spcPct val="0"/>
        </a:spcAft>
        <a:defRPr kumimoji="1" sz="4400" kern="1200">
          <a:solidFill>
            <a:schemeClr val="tx1"/>
          </a:solidFill>
          <a:latin typeface="+mj-lt"/>
          <a:ea typeface="+mj-ea"/>
          <a:cs typeface="+mj-cs"/>
        </a:defRPr>
      </a:lvl1pPr>
      <a:lvl2pPr algn="l" rtl="0" fontAlgn="base">
        <a:lnSpc>
          <a:spcPct val="90000"/>
        </a:lnSpc>
        <a:spcBef>
          <a:spcPct val="0"/>
        </a:spcBef>
        <a:spcAft>
          <a:spcPct val="0"/>
        </a:spcAft>
        <a:defRPr kumimoji="1" sz="4400">
          <a:solidFill>
            <a:schemeClr val="tx1"/>
          </a:solidFill>
          <a:latin typeface="Calibri Light" panose="020F0302020204030204" pitchFamily="34" charset="0"/>
        </a:defRPr>
      </a:lvl2pPr>
      <a:lvl3pPr algn="l" rtl="0" fontAlgn="base">
        <a:lnSpc>
          <a:spcPct val="90000"/>
        </a:lnSpc>
        <a:spcBef>
          <a:spcPct val="0"/>
        </a:spcBef>
        <a:spcAft>
          <a:spcPct val="0"/>
        </a:spcAft>
        <a:defRPr kumimoji="1" sz="4400">
          <a:solidFill>
            <a:schemeClr val="tx1"/>
          </a:solidFill>
          <a:latin typeface="Calibri Light" panose="020F0302020204030204" pitchFamily="34" charset="0"/>
        </a:defRPr>
      </a:lvl3pPr>
      <a:lvl4pPr algn="l" rtl="0" fontAlgn="base">
        <a:lnSpc>
          <a:spcPct val="90000"/>
        </a:lnSpc>
        <a:spcBef>
          <a:spcPct val="0"/>
        </a:spcBef>
        <a:spcAft>
          <a:spcPct val="0"/>
        </a:spcAft>
        <a:defRPr kumimoji="1" sz="4400">
          <a:solidFill>
            <a:schemeClr val="tx1"/>
          </a:solidFill>
          <a:latin typeface="Calibri Light" panose="020F0302020204030204" pitchFamily="34" charset="0"/>
        </a:defRPr>
      </a:lvl4pPr>
      <a:lvl5pPr algn="l" rtl="0" fontAlgn="base">
        <a:lnSpc>
          <a:spcPct val="90000"/>
        </a:lnSpc>
        <a:spcBef>
          <a:spcPct val="0"/>
        </a:spcBef>
        <a:spcAft>
          <a:spcPct val="0"/>
        </a:spcAft>
        <a:defRPr kumimoji="1" sz="4400">
          <a:solidFill>
            <a:schemeClr val="tx1"/>
          </a:solidFill>
          <a:latin typeface="Calibri Light" panose="020F0302020204030204" pitchFamily="34" charset="0"/>
        </a:defRPr>
      </a:lvl5pPr>
      <a:lvl6pPr marL="457200" algn="l" rtl="0" eaLnBrk="1" fontAlgn="base" hangingPunct="1">
        <a:lnSpc>
          <a:spcPct val="90000"/>
        </a:lnSpc>
        <a:spcBef>
          <a:spcPct val="0"/>
        </a:spcBef>
        <a:spcAft>
          <a:spcPct val="0"/>
        </a:spcAft>
        <a:defRPr kumimoji="1" sz="4400">
          <a:solidFill>
            <a:schemeClr val="tx1"/>
          </a:solidFill>
          <a:latin typeface="Calibri Light" panose="020F0302020204030204" pitchFamily="34" charset="0"/>
        </a:defRPr>
      </a:lvl6pPr>
      <a:lvl7pPr marL="914400" algn="l" rtl="0" eaLnBrk="1" fontAlgn="base" hangingPunct="1">
        <a:lnSpc>
          <a:spcPct val="90000"/>
        </a:lnSpc>
        <a:spcBef>
          <a:spcPct val="0"/>
        </a:spcBef>
        <a:spcAft>
          <a:spcPct val="0"/>
        </a:spcAft>
        <a:defRPr kumimoji="1" sz="4400">
          <a:solidFill>
            <a:schemeClr val="tx1"/>
          </a:solidFill>
          <a:latin typeface="Calibri Light" panose="020F0302020204030204" pitchFamily="34" charset="0"/>
        </a:defRPr>
      </a:lvl7pPr>
      <a:lvl8pPr marL="1371600" algn="l" rtl="0" eaLnBrk="1" fontAlgn="base" hangingPunct="1">
        <a:lnSpc>
          <a:spcPct val="90000"/>
        </a:lnSpc>
        <a:spcBef>
          <a:spcPct val="0"/>
        </a:spcBef>
        <a:spcAft>
          <a:spcPct val="0"/>
        </a:spcAft>
        <a:defRPr kumimoji="1" sz="4400">
          <a:solidFill>
            <a:schemeClr val="tx1"/>
          </a:solidFill>
          <a:latin typeface="Calibri Light" panose="020F0302020204030204" pitchFamily="34" charset="0"/>
        </a:defRPr>
      </a:lvl8pPr>
      <a:lvl9pPr marL="1828800" algn="l" rtl="0" eaLnBrk="1" fontAlgn="base" hangingPunct="1">
        <a:lnSpc>
          <a:spcPct val="90000"/>
        </a:lnSpc>
        <a:spcBef>
          <a:spcPct val="0"/>
        </a:spcBef>
        <a:spcAft>
          <a:spcPct val="0"/>
        </a:spcAft>
        <a:defRPr kumimoji="1" sz="4400">
          <a:solidFill>
            <a:schemeClr val="tx1"/>
          </a:solidFill>
          <a:latin typeface="Calibri Light" panose="020F0302020204030204" pitchFamily="34" charset="0"/>
        </a:defRPr>
      </a:lvl9pPr>
    </p:titleStyle>
    <p:bodyStyle>
      <a:lvl1pPr marL="228600" indent="-228600" algn="l" rtl="0" fontAlgn="base">
        <a:lnSpc>
          <a:spcPct val="90000"/>
        </a:lnSpc>
        <a:spcBef>
          <a:spcPts val="1000"/>
        </a:spcBef>
        <a:spcAft>
          <a:spcPct val="0"/>
        </a:spcAft>
        <a:buFont typeface="Arial" panose="020B0604020202020204" pitchFamily="34" charset="0"/>
        <a:buChar char="•"/>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umimoji="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hyperlink" Target="https://kokoro.ncnp.go.jp/#mental_illness" TargetMode="External"/><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hyperlink" Target="https://kokoro.ncnp.go.jp/#mental_illness" TargetMode="External"/><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hyperlink" Target="https://kokoro.ncnp.go.jp/#mental_illness" TargetMode="External"/><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hyperlink" Target="https://kokoro.ncnp.go.jp/#mental_illness" TargetMode="External"/><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6.xml"/><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2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hyperlink" Target="https://www.mhlw.go.jp/stf/seisakunitsuite/bunya/hukushi_kaigo/shougaishahukushi/service/kikan.html" TargetMode="External"/><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3.xml"/><Relationship Id="rId1" Type="http://schemas.openxmlformats.org/officeDocument/2006/relationships/slideLayout" Target="../slideLayouts/slideLayout5.xml"/><Relationship Id="rId4" Type="http://schemas.openxmlformats.org/officeDocument/2006/relationships/image" Target="../media/image18.png"/></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4.xml"/><Relationship Id="rId1" Type="http://schemas.openxmlformats.org/officeDocument/2006/relationships/slideLayout" Target="../slideLayouts/slideLayout5.xml"/><Relationship Id="rId4" Type="http://schemas.openxmlformats.org/officeDocument/2006/relationships/image" Target="../media/image18.pn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6.xml"/><Relationship Id="rId1" Type="http://schemas.openxmlformats.org/officeDocument/2006/relationships/slideLayout" Target="../slideLayouts/slideLayout5.xml"/><Relationship Id="rId4" Type="http://schemas.openxmlformats.org/officeDocument/2006/relationships/image" Target="../media/image1.png"/></Relationships>
</file>

<file path=ppt/slides/_rels/slide3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7.xml"/><Relationship Id="rId1" Type="http://schemas.openxmlformats.org/officeDocument/2006/relationships/slideLayout" Target="../slideLayouts/slideLayout5.xml"/><Relationship Id="rId4" Type="http://schemas.openxmlformats.org/officeDocument/2006/relationships/image" Target="../media/image1.png"/></Relationships>
</file>

<file path=ppt/slides/_rels/slide3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38.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6.xml"/><Relationship Id="rId1" Type="http://schemas.openxmlformats.org/officeDocument/2006/relationships/slideLayout" Target="../slideLayouts/slideLayout5.xml"/><Relationship Id="rId4" Type="http://schemas.openxmlformats.org/officeDocument/2006/relationships/image" Target="../media/image18.png"/></Relationships>
</file>

<file path=ppt/slides/_rels/slide4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7.xml"/><Relationship Id="rId1" Type="http://schemas.openxmlformats.org/officeDocument/2006/relationships/slideLayout" Target="../slideLayouts/slideLayout5.xml"/><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8.xml"/></Relationships>
</file>

<file path=ppt/slides/_rels/slide55.xml.rels><?xml version="1.0" encoding="UTF-8" standalone="yes"?>
<Relationships xmlns="http://schemas.openxmlformats.org/package/2006/relationships"><Relationship Id="rId8" Type="http://schemas.openxmlformats.org/officeDocument/2006/relationships/hyperlink" Target="https://www.mhlw.go.jp/content/001131602.pdf" TargetMode="External"/><Relationship Id="rId3" Type="http://schemas.openxmlformats.org/officeDocument/2006/relationships/hyperlink" Target="https://www.mofa.go.jp/mofaj/gaiko/jinken/index_shogaisha.html" TargetMode="External"/><Relationship Id="rId7" Type="http://schemas.openxmlformats.org/officeDocument/2006/relationships/hyperlink" Target="https://www.mhlw.go.jp/bunya/shougaihoken/sougoufukusi/2011/07/dl/0726-1a04_02.pdf" TargetMode="External"/><Relationship Id="rId2" Type="http://schemas.openxmlformats.org/officeDocument/2006/relationships/notesSlide" Target="../notesSlides/notesSlide53.xml"/><Relationship Id="rId1" Type="http://schemas.openxmlformats.org/officeDocument/2006/relationships/slideLayout" Target="../slideLayouts/slideLayout9.xml"/><Relationship Id="rId6" Type="http://schemas.openxmlformats.org/officeDocument/2006/relationships/hyperlink" Target="https://kokoro.ncnp.go.jp/support_consult.php" TargetMode="External"/><Relationship Id="rId5" Type="http://schemas.openxmlformats.org/officeDocument/2006/relationships/hyperlink" Target="https://www.mhlw.go.jp/stf/seisakunitsuite/bunya/hukushi_kaigo/shougaishahukushi/service/kikan.html" TargetMode="External"/><Relationship Id="rId4" Type="http://schemas.openxmlformats.org/officeDocument/2006/relationships/hyperlink" Target="https://kokoro.ncnp.go.jp/#mental_illness" TargetMode="External"/><Relationship Id="rId9" Type="http://schemas.openxmlformats.org/officeDocument/2006/relationships/hyperlink" Target="https://www.mhlw.go.jp/stf/wp/hakusyo/kousei/23/index.html"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hyperlink" Target="https://www.mofa.go.jp/mofaj/gaiko/jinken/index_shogaisha.html" TargetMode="External"/><Relationship Id="rId2" Type="http://schemas.openxmlformats.org/officeDocument/2006/relationships/notesSlide" Target="../notesSlides/notesSlide9.xml"/><Relationship Id="rId1" Type="http://schemas.openxmlformats.org/officeDocument/2006/relationships/slideLayout" Target="../slideLayouts/slideLayout6.xml"/><Relationship Id="rId5" Type="http://schemas.openxmlformats.org/officeDocument/2006/relationships/image" Target="../media/image13.pn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290E07-A224-0E71-1C62-D2099C6CB434}"/>
            </a:ext>
          </a:extLst>
        </p:cNvPr>
        <p:cNvGrpSpPr/>
        <p:nvPr/>
      </p:nvGrpSpPr>
      <p:grpSpPr>
        <a:xfrm>
          <a:off x="0" y="0"/>
          <a:ext cx="0" cy="0"/>
          <a:chOff x="0" y="0"/>
          <a:chExt cx="0" cy="0"/>
        </a:xfrm>
      </p:grpSpPr>
      <p:sp>
        <p:nvSpPr>
          <p:cNvPr id="7" name="平行四辺形 6">
            <a:extLst>
              <a:ext uri="{FF2B5EF4-FFF2-40B4-BE49-F238E27FC236}">
                <a16:creationId xmlns:a16="http://schemas.microsoft.com/office/drawing/2014/main" id="{69AEDB07-8B6E-01C3-F530-7B1B1FBE7F50}"/>
              </a:ext>
            </a:extLst>
          </p:cNvPr>
          <p:cNvSpPr/>
          <p:nvPr/>
        </p:nvSpPr>
        <p:spPr>
          <a:xfrm>
            <a:off x="273000" y="3497650"/>
            <a:ext cx="9360000" cy="324000"/>
          </a:xfrm>
          <a:prstGeom prst="parallelogram">
            <a:avLst/>
          </a:prstGeom>
          <a:pattFill prst="wdUpDiag">
            <a:fgClr>
              <a:srgbClr val="E9BC8F"/>
            </a:fgClr>
            <a:bgClr>
              <a:schemeClr val="bg1">
                <a:lumMod val="95000"/>
              </a:schemeClr>
            </a:bgClr>
          </a:patt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a:p>
        </p:txBody>
      </p:sp>
      <p:sp>
        <p:nvSpPr>
          <p:cNvPr id="2" name="正方形/長方形 1">
            <a:extLst>
              <a:ext uri="{FF2B5EF4-FFF2-40B4-BE49-F238E27FC236}">
                <a16:creationId xmlns:a16="http://schemas.microsoft.com/office/drawing/2014/main" id="{1915F67A-0355-4BF4-63C1-78A4FF1CB164}"/>
              </a:ext>
            </a:extLst>
          </p:cNvPr>
          <p:cNvSpPr/>
          <p:nvPr/>
        </p:nvSpPr>
        <p:spPr>
          <a:xfrm>
            <a:off x="93000" y="2159000"/>
            <a:ext cx="9720000" cy="254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kumimoji="1" lang="ja-JP" altLang="en-US" sz="4800" b="1" spc="300" dirty="0">
                <a:solidFill>
                  <a:prstClr val="black"/>
                </a:solidFill>
                <a:latin typeface="メイリオ" panose="020B0604030504040204" pitchFamily="50" charset="-128"/>
                <a:ea typeface="メイリオ" panose="020B0604030504040204" pitchFamily="50" charset="-128"/>
              </a:rPr>
              <a:t>精神障害のある方への支援</a:t>
            </a:r>
            <a:endParaRPr kumimoji="1" lang="en-US" altLang="ja-JP" sz="4800" b="1" spc="300" dirty="0">
              <a:solidFill>
                <a:prstClr val="black"/>
              </a:solidFill>
              <a:latin typeface="メイリオ" panose="020B0604030504040204" pitchFamily="50" charset="-128"/>
              <a:ea typeface="メイリオ" panose="020B0604030504040204" pitchFamily="50" charset="-128"/>
            </a:endParaRPr>
          </a:p>
        </p:txBody>
      </p:sp>
      <p:sp>
        <p:nvSpPr>
          <p:cNvPr id="6" name="テキスト ボックス 5">
            <a:extLst>
              <a:ext uri="{FF2B5EF4-FFF2-40B4-BE49-F238E27FC236}">
                <a16:creationId xmlns:a16="http://schemas.microsoft.com/office/drawing/2014/main" id="{B28C4C10-492B-21DB-492A-873B69C1AFF5}"/>
              </a:ext>
            </a:extLst>
          </p:cNvPr>
          <p:cNvSpPr txBox="1"/>
          <p:nvPr/>
        </p:nvSpPr>
        <p:spPr>
          <a:xfrm>
            <a:off x="861237" y="0"/>
            <a:ext cx="9044763" cy="2215991"/>
          </a:xfrm>
          <a:prstGeom prst="rect">
            <a:avLst/>
          </a:prstGeom>
          <a:noFill/>
        </p:spPr>
        <p:txBody>
          <a:bodyPr wrap="square">
            <a:spAutoFit/>
          </a:bodyPr>
          <a:lstStyle/>
          <a:p>
            <a:pPr algn="r" eaLnBrk="1" fontAlgn="auto" hangingPunct="1">
              <a:spcBef>
                <a:spcPts val="0"/>
              </a:spcBef>
              <a:spcAft>
                <a:spcPts val="0"/>
              </a:spcAft>
              <a:defRPr/>
            </a:pPr>
            <a:r>
              <a:rPr kumimoji="1" lang="en-US" altLang="ja-JP" sz="13800" b="1" spc="300" dirty="0">
                <a:solidFill>
                  <a:srgbClr val="E9BC8F"/>
                </a:solidFill>
                <a:latin typeface="メイリオ" panose="020B0604030504040204" pitchFamily="50" charset="-128"/>
                <a:ea typeface="メイリオ" panose="020B0604030504040204" pitchFamily="50" charset="-128"/>
              </a:rPr>
              <a:t>No.4-5</a:t>
            </a:r>
            <a:r>
              <a:rPr kumimoji="1" lang="ja-JP" altLang="en-US" sz="13800" b="1" spc="300" dirty="0">
                <a:solidFill>
                  <a:srgbClr val="E9BC8F"/>
                </a:solidFill>
                <a:latin typeface="メイリオ" panose="020B0604030504040204" pitchFamily="50" charset="-128"/>
                <a:ea typeface="メイリオ" panose="020B0604030504040204" pitchFamily="50" charset="-128"/>
              </a:rPr>
              <a:t>①</a:t>
            </a:r>
            <a:endParaRPr kumimoji="1" lang="en-US" altLang="ja-JP" sz="13800" b="1" spc="300" dirty="0">
              <a:solidFill>
                <a:srgbClr val="E9BC8F"/>
              </a:solidFill>
              <a:latin typeface="メイリオ" panose="020B0604030504040204" pitchFamily="50" charset="-128"/>
              <a:ea typeface="メイリオ" panose="020B0604030504040204" pitchFamily="50" charset="-128"/>
            </a:endParaRPr>
          </a:p>
        </p:txBody>
      </p:sp>
      <p:sp>
        <p:nvSpPr>
          <p:cNvPr id="11" name="正方形/長方形 10">
            <a:extLst>
              <a:ext uri="{FF2B5EF4-FFF2-40B4-BE49-F238E27FC236}">
                <a16:creationId xmlns:a16="http://schemas.microsoft.com/office/drawing/2014/main" id="{6C32B35F-F57B-A00E-3D63-8A84FEBC728C}"/>
              </a:ext>
            </a:extLst>
          </p:cNvPr>
          <p:cNvSpPr/>
          <p:nvPr/>
        </p:nvSpPr>
        <p:spPr>
          <a:xfrm>
            <a:off x="2177902" y="5241538"/>
            <a:ext cx="5550195" cy="58479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spc="600" dirty="0">
                <a:solidFill>
                  <a:schemeClr val="tx1"/>
                </a:solidFill>
                <a:latin typeface="メイリオ" panose="020B0604030504040204" pitchFamily="50" charset="-128"/>
                <a:ea typeface="メイリオ" panose="020B0604030504040204" pitchFamily="50" charset="-128"/>
              </a:rPr>
              <a:t>実施日：　　年　　月　　日</a:t>
            </a:r>
          </a:p>
        </p:txBody>
      </p:sp>
    </p:spTree>
    <p:extLst>
      <p:ext uri="{BB962C8B-B14F-4D97-AF65-F5344CB8AC3E}">
        <p14:creationId xmlns:p14="http://schemas.microsoft.com/office/powerpoint/2010/main" val="3347796763"/>
      </p:ext>
    </p:extLst>
  </p:cSld>
  <p:clrMapOvr>
    <a:masterClrMapping/>
  </p:clrMapOvr>
  <p:transition spd="slow"/>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表 6">
            <a:extLst>
              <a:ext uri="{FF2B5EF4-FFF2-40B4-BE49-F238E27FC236}">
                <a16:creationId xmlns:a16="http://schemas.microsoft.com/office/drawing/2014/main" id="{0493F676-7CD6-417F-A52F-676B3783B200}"/>
              </a:ext>
            </a:extLst>
          </p:cNvPr>
          <p:cNvGraphicFramePr>
            <a:graphicFrameLocks noGrp="1"/>
          </p:cNvGraphicFramePr>
          <p:nvPr>
            <p:extLst>
              <p:ext uri="{D42A27DB-BD31-4B8C-83A1-F6EECF244321}">
                <p14:modId xmlns:p14="http://schemas.microsoft.com/office/powerpoint/2010/main" val="3929218494"/>
              </p:ext>
            </p:extLst>
          </p:nvPr>
        </p:nvGraphicFramePr>
        <p:xfrm>
          <a:off x="134937" y="1008000"/>
          <a:ext cx="9636125" cy="5386375"/>
        </p:xfrm>
        <a:graphic>
          <a:graphicData uri="http://schemas.openxmlformats.org/drawingml/2006/table">
            <a:tbl>
              <a:tblPr firstRow="1" bandRow="1">
                <a:tableStyleId>{F5AB1C69-6EDB-4FF4-983F-18BD219EF322}</a:tableStyleId>
              </a:tblPr>
              <a:tblGrid>
                <a:gridCol w="2275289">
                  <a:extLst>
                    <a:ext uri="{9D8B030D-6E8A-4147-A177-3AD203B41FA5}">
                      <a16:colId xmlns:a16="http://schemas.microsoft.com/office/drawing/2014/main" val="20000"/>
                    </a:ext>
                  </a:extLst>
                </a:gridCol>
                <a:gridCol w="7360836">
                  <a:extLst>
                    <a:ext uri="{9D8B030D-6E8A-4147-A177-3AD203B41FA5}">
                      <a16:colId xmlns:a16="http://schemas.microsoft.com/office/drawing/2014/main" val="20001"/>
                    </a:ext>
                  </a:extLst>
                </a:gridCol>
              </a:tblGrid>
              <a:tr h="540037">
                <a:tc>
                  <a:txBody>
                    <a:bodyPr/>
                    <a:lstStyle/>
                    <a:p>
                      <a:pPr algn="ctr"/>
                      <a:r>
                        <a:rPr kumimoji="1" lang="ja-JP" altLang="en-US" sz="1600" spc="100" baseline="0" dirty="0">
                          <a:solidFill>
                            <a:schemeClr val="tx1"/>
                          </a:solidFill>
                          <a:latin typeface="メイリオ" panose="020B0604030504040204" pitchFamily="50" charset="-128"/>
                          <a:ea typeface="メイリオ" panose="020B0604030504040204" pitchFamily="50" charset="-128"/>
                        </a:rPr>
                        <a:t>障害・疾患名</a:t>
                      </a:r>
                    </a:p>
                  </a:txBody>
                  <a:tcPr marL="91426" marR="91426" marT="45723" marB="45723" anchor="ctr"/>
                </a:tc>
                <a:tc>
                  <a:txBody>
                    <a:bodyPr/>
                    <a:lstStyle/>
                    <a:p>
                      <a:pPr algn="ctr"/>
                      <a:r>
                        <a:rPr kumimoji="1" lang="ja-JP" altLang="en-US" sz="1600" spc="100" baseline="0" dirty="0">
                          <a:solidFill>
                            <a:schemeClr val="tx1"/>
                          </a:solidFill>
                          <a:latin typeface="メイリオ" panose="020B0604030504040204" pitchFamily="50" charset="-128"/>
                          <a:ea typeface="メイリオ" panose="020B0604030504040204" pitchFamily="50" charset="-128"/>
                        </a:rPr>
                        <a:t>概要</a:t>
                      </a:r>
                    </a:p>
                  </a:txBody>
                  <a:tcPr marL="91426" marR="91426" marT="45723" marB="45723" anchor="ctr"/>
                </a:tc>
                <a:extLst>
                  <a:ext uri="{0D108BD9-81ED-4DB2-BD59-A6C34878D82A}">
                    <a16:rowId xmlns:a16="http://schemas.microsoft.com/office/drawing/2014/main" val="10000"/>
                  </a:ext>
                </a:extLst>
              </a:tr>
              <a:tr h="1554586">
                <a:tc>
                  <a:txBody>
                    <a:bodyPr/>
                    <a:lstStyle/>
                    <a:p>
                      <a:r>
                        <a:rPr kumimoji="1" lang="ja-JP" altLang="en-US" sz="1400" b="1" spc="100" baseline="0" dirty="0">
                          <a:solidFill>
                            <a:schemeClr val="tx1"/>
                          </a:solidFill>
                          <a:latin typeface="メイリオ" panose="020B0604030504040204" pitchFamily="50" charset="-128"/>
                          <a:ea typeface="メイリオ" panose="020B0604030504040204" pitchFamily="50" charset="-128"/>
                        </a:rPr>
                        <a:t>認知症性疾患</a:t>
                      </a:r>
                    </a:p>
                  </a:txBody>
                  <a:tcPr marL="91426" marR="91426" marT="45723" marB="45723" anchor="ctr"/>
                </a:tc>
                <a:tc>
                  <a:txBody>
                    <a:bodyPr/>
                    <a:lstStyle/>
                    <a:p>
                      <a:pPr marL="0" indent="0">
                        <a:buNone/>
                      </a:pPr>
                      <a:r>
                        <a:rPr kumimoji="1" lang="ja-JP" altLang="en-US" sz="1200" u="none" spc="100" baseline="0" dirty="0">
                          <a:solidFill>
                            <a:schemeClr val="tx1"/>
                          </a:solidFill>
                          <a:latin typeface="メイリオ" panose="020B0604030504040204" pitchFamily="50" charset="-128"/>
                          <a:ea typeface="メイリオ" panose="020B0604030504040204" pitchFamily="50" charset="-128"/>
                        </a:rPr>
                        <a:t>　</a:t>
                      </a:r>
                      <a:r>
                        <a:rPr kumimoji="1" lang="ja-JP" altLang="en-US" sz="1200" u="none" kern="1200" spc="100" baseline="0" dirty="0">
                          <a:solidFill>
                            <a:schemeClr val="tx1"/>
                          </a:solidFill>
                          <a:effectLst/>
                          <a:latin typeface="メイリオ" panose="020B0604030504040204" pitchFamily="50" charset="-128"/>
                          <a:ea typeface="メイリオ" panose="020B0604030504040204" pitchFamily="50" charset="-128"/>
                          <a:cs typeface="+mn-cs"/>
                        </a:rPr>
                        <a:t>認知症にはいくつかの種類があります。アルツハイマー型認知症は、認知症の中で最も多く、脳神経が変性して脳の一部が萎縮していく過程でおきる認知症です。症状はもの忘れで発症することが多く、ゆっくりと進行します。</a:t>
                      </a:r>
                    </a:p>
                    <a:p>
                      <a:pPr marL="0" indent="0">
                        <a:buNone/>
                      </a:pPr>
                      <a:r>
                        <a:rPr kumimoji="1" lang="ja-JP" altLang="en-US" sz="1200" u="none" kern="1200" spc="100" baseline="0" dirty="0">
                          <a:solidFill>
                            <a:schemeClr val="tx1"/>
                          </a:solidFill>
                          <a:effectLst/>
                          <a:latin typeface="メイリオ" panose="020B0604030504040204" pitchFamily="50" charset="-128"/>
                          <a:ea typeface="メイリオ" panose="020B0604030504040204" pitchFamily="50" charset="-128"/>
                          <a:cs typeface="+mn-cs"/>
                        </a:rPr>
                        <a:t>　次いで多いのが、脳梗塞や脳出血などの脳血管障害による血管性認知症です。障害された脳の部位によって症状が異なるため、一部の認知機能は保たれている「まだら認知症」が特徴です。症状はゆっくり進行することもあれば、階段状に急速に進む場合もあります。また、血管性認知症にアルツハイマー型認知症が合併している患者さんも多くみられます。</a:t>
                      </a:r>
                    </a:p>
                    <a:p>
                      <a:pPr marL="0" indent="0">
                        <a:buNone/>
                      </a:pPr>
                      <a:r>
                        <a:rPr kumimoji="1" lang="ja-JP" altLang="en-US" sz="1200" u="none" kern="1200" spc="100" baseline="0" dirty="0">
                          <a:solidFill>
                            <a:schemeClr val="tx1"/>
                          </a:solidFill>
                          <a:effectLst/>
                          <a:latin typeface="メイリオ" panose="020B0604030504040204" pitchFamily="50" charset="-128"/>
                          <a:ea typeface="メイリオ" panose="020B0604030504040204" pitchFamily="50" charset="-128"/>
                          <a:cs typeface="+mn-cs"/>
                        </a:rPr>
                        <a:t>　その他に、現実には見えないものが見える幻視や、手足が震えたり歩幅が小刻みになって転びやすくなる症状（パーキンソン症状）があらわれるレビー小体型認知症、スムーズに言葉が出てこない・言い間違いが多い、感情の抑制がきかなくなる、社会のルールを守れなくなるといった症状があらわれる前頭側頭型認知症といったものがあります。</a:t>
                      </a:r>
                    </a:p>
                    <a:p>
                      <a:pPr marL="0" indent="0">
                        <a:buNone/>
                      </a:pPr>
                      <a:r>
                        <a:rPr kumimoji="1" lang="en-US" altLang="ja-JP" sz="1200" u="none" kern="1200" spc="100" baseline="0" dirty="0">
                          <a:solidFill>
                            <a:schemeClr val="tx1"/>
                          </a:solidFill>
                          <a:effectLst/>
                          <a:latin typeface="メイリオ" panose="020B0604030504040204" pitchFamily="50" charset="-128"/>
                          <a:ea typeface="メイリオ" panose="020B0604030504040204" pitchFamily="50" charset="-128"/>
                          <a:cs typeface="+mn-cs"/>
                        </a:rPr>
                        <a:t>※</a:t>
                      </a:r>
                      <a:r>
                        <a:rPr kumimoji="1" lang="ja-JP" altLang="en-US" sz="1200" u="none" kern="1200" spc="100" baseline="0" dirty="0">
                          <a:solidFill>
                            <a:schemeClr val="tx1"/>
                          </a:solidFill>
                          <a:effectLst/>
                          <a:latin typeface="メイリオ" panose="020B0604030504040204" pitchFamily="50" charset="-128"/>
                          <a:ea typeface="メイリオ" panose="020B0604030504040204" pitchFamily="50" charset="-128"/>
                          <a:cs typeface="+mn-cs"/>
                        </a:rPr>
                        <a:t>№</a:t>
                      </a:r>
                      <a:r>
                        <a:rPr kumimoji="1" lang="en-US" altLang="ja-JP" sz="1200" u="none" kern="1200" spc="100" baseline="0" dirty="0">
                          <a:solidFill>
                            <a:schemeClr val="tx1"/>
                          </a:solidFill>
                          <a:effectLst/>
                          <a:latin typeface="メイリオ" panose="020B0604030504040204" pitchFamily="50" charset="-128"/>
                          <a:ea typeface="メイリオ" panose="020B0604030504040204" pitchFamily="50" charset="-128"/>
                          <a:cs typeface="+mn-cs"/>
                        </a:rPr>
                        <a:t>4-1</a:t>
                      </a:r>
                      <a:r>
                        <a:rPr kumimoji="1" lang="ja-JP" altLang="en-US" sz="1200" u="none" kern="1200" spc="100" baseline="0" dirty="0">
                          <a:solidFill>
                            <a:schemeClr val="tx1"/>
                          </a:solidFill>
                          <a:effectLst/>
                          <a:latin typeface="メイリオ" panose="020B0604030504040204" pitchFamily="50" charset="-128"/>
                          <a:ea typeface="メイリオ" panose="020B0604030504040204" pitchFamily="50" charset="-128"/>
                          <a:cs typeface="+mn-cs"/>
                        </a:rPr>
                        <a:t>「認知症のある方への支援」もご覧ください。</a:t>
                      </a:r>
                      <a:endParaRPr kumimoji="1" lang="en-US" altLang="ja-JP" sz="1200" u="none" kern="1200" spc="100" baseline="0" dirty="0">
                        <a:solidFill>
                          <a:schemeClr val="tx1"/>
                        </a:solidFill>
                        <a:effectLst/>
                        <a:latin typeface="メイリオ" panose="020B0604030504040204" pitchFamily="50" charset="-128"/>
                        <a:ea typeface="メイリオ" panose="020B0604030504040204" pitchFamily="50" charset="-128"/>
                        <a:cs typeface="+mn-cs"/>
                      </a:endParaRPr>
                    </a:p>
                  </a:txBody>
                  <a:tcPr marL="91426" marR="91426" marT="45723" marB="45723" anchor="ctr"/>
                </a:tc>
                <a:extLst>
                  <a:ext uri="{0D108BD9-81ED-4DB2-BD59-A6C34878D82A}">
                    <a16:rowId xmlns:a16="http://schemas.microsoft.com/office/drawing/2014/main" val="10001"/>
                  </a:ext>
                </a:extLst>
              </a:tr>
              <a:tr h="823016">
                <a:tc>
                  <a:txBody>
                    <a:bodyPr/>
                    <a:lstStyle/>
                    <a:p>
                      <a:r>
                        <a:rPr kumimoji="1" lang="ja-JP" altLang="en-US" sz="1400" b="1" spc="100" baseline="0" dirty="0">
                          <a:solidFill>
                            <a:schemeClr val="tx1"/>
                          </a:solidFill>
                          <a:latin typeface="メイリオ" panose="020B0604030504040204" pitchFamily="50" charset="-128"/>
                          <a:ea typeface="メイリオ" panose="020B0604030504040204" pitchFamily="50" charset="-128"/>
                        </a:rPr>
                        <a:t>統合失調症</a:t>
                      </a:r>
                      <a:endParaRPr kumimoji="1" lang="en-US" altLang="ja-JP" sz="1400" b="1" spc="100" baseline="0" dirty="0">
                        <a:solidFill>
                          <a:schemeClr val="tx1"/>
                        </a:solidFill>
                        <a:latin typeface="メイリオ" panose="020B0604030504040204" pitchFamily="50" charset="-128"/>
                        <a:ea typeface="メイリオ" panose="020B0604030504040204" pitchFamily="50" charset="-128"/>
                      </a:endParaRPr>
                    </a:p>
                  </a:txBody>
                  <a:tcPr marL="91426" marR="91426" marT="45723" marB="45723" anchor="ctr"/>
                </a:tc>
                <a:tc>
                  <a:txBody>
                    <a:bodyPr/>
                    <a:lstStyle/>
                    <a:p>
                      <a:pPr marL="0" indent="0">
                        <a:buNone/>
                      </a:pPr>
                      <a:r>
                        <a:rPr kumimoji="1" lang="ja-JP" altLang="en-US" sz="1200" spc="100" baseline="0" dirty="0">
                          <a:solidFill>
                            <a:schemeClr val="tx1"/>
                          </a:solidFill>
                          <a:latin typeface="メイリオ" panose="020B0604030504040204" pitchFamily="50" charset="-128"/>
                          <a:ea typeface="メイリオ" panose="020B0604030504040204" pitchFamily="50" charset="-128"/>
                        </a:rPr>
                        <a:t>　統合失調症は、こころや考えがまとまりづらくなってしまう病気です。そのため気分や行動、人間関係などに影響が出てきます。統合失調症には、健康なときにはなかった状態が表れる陽性症状と、健康なときにあったものが失われる陰性症状があります。</a:t>
                      </a:r>
                      <a:endParaRPr kumimoji="1" lang="en-US" altLang="ja-JP" sz="1200" spc="100" baseline="0" dirty="0">
                        <a:solidFill>
                          <a:schemeClr val="tx1"/>
                        </a:solidFill>
                        <a:latin typeface="メイリオ" panose="020B0604030504040204" pitchFamily="50" charset="-128"/>
                        <a:ea typeface="メイリオ" panose="020B0604030504040204" pitchFamily="50" charset="-128"/>
                      </a:endParaRPr>
                    </a:p>
                    <a:p>
                      <a:pPr marL="0" indent="0">
                        <a:buNone/>
                      </a:pPr>
                      <a:r>
                        <a:rPr kumimoji="1" lang="ja-JP" altLang="en-US" sz="1200" spc="100" baseline="0" dirty="0">
                          <a:solidFill>
                            <a:schemeClr val="tx1"/>
                          </a:solidFill>
                          <a:latin typeface="メイリオ" panose="020B0604030504040204" pitchFamily="50" charset="-128"/>
                          <a:ea typeface="メイリオ" panose="020B0604030504040204" pitchFamily="50" charset="-128"/>
                        </a:rPr>
                        <a:t>　陽性症状の典型は、幻覚と妄想です。幻覚の中でも、周りの人には聞こえない声が聞こえる幻聴が多くみられます。陰性症状は、意欲の低下、感情表現が少なくなるなどがあります。周囲から見ると、独り言を言っている、実際はないのに悪口を言われたなどの被害を訴える、話がまとまらず支離滅裂になる、人と関わらず一人でいることが多いなどのサインとして表れます。</a:t>
                      </a:r>
                      <a:endParaRPr kumimoji="1" lang="en-US" altLang="ja-JP" sz="1200" spc="100" baseline="0" dirty="0">
                        <a:solidFill>
                          <a:schemeClr val="tx1"/>
                        </a:solidFill>
                        <a:latin typeface="メイリオ" panose="020B0604030504040204" pitchFamily="50" charset="-128"/>
                        <a:ea typeface="メイリオ" panose="020B0604030504040204" pitchFamily="50" charset="-128"/>
                      </a:endParaRPr>
                    </a:p>
                    <a:p>
                      <a:pPr marL="0" indent="0">
                        <a:buNone/>
                      </a:pPr>
                      <a:r>
                        <a:rPr kumimoji="1" lang="ja-JP" altLang="en-US" sz="1200" spc="100" baseline="0" dirty="0">
                          <a:solidFill>
                            <a:schemeClr val="tx1"/>
                          </a:solidFill>
                          <a:latin typeface="メイリオ" panose="020B0604030504040204" pitchFamily="50" charset="-128"/>
                          <a:ea typeface="メイリオ" panose="020B0604030504040204" pitchFamily="50" charset="-128"/>
                        </a:rPr>
                        <a:t>　早く治療を始めるほど、回復も早いといわれていますので、周囲が様子に気づいたときは早めに専門機関に相談してみましょう。</a:t>
                      </a:r>
                      <a:endParaRPr kumimoji="1" lang="en-US" altLang="ja-JP" sz="1200" spc="100" baseline="0" dirty="0">
                        <a:solidFill>
                          <a:schemeClr val="tx1"/>
                        </a:solidFill>
                        <a:latin typeface="メイリオ" panose="020B0604030504040204" pitchFamily="50" charset="-128"/>
                        <a:ea typeface="メイリオ" panose="020B0604030504040204" pitchFamily="50" charset="-128"/>
                      </a:endParaRPr>
                    </a:p>
                  </a:txBody>
                  <a:tcPr marL="91426" marR="91426" marT="45723" marB="45723" anchor="ctr"/>
                </a:tc>
                <a:extLst>
                  <a:ext uri="{0D108BD9-81ED-4DB2-BD59-A6C34878D82A}">
                    <a16:rowId xmlns:a16="http://schemas.microsoft.com/office/drawing/2014/main" val="10002"/>
                  </a:ext>
                </a:extLst>
              </a:tr>
              <a:tr h="218358">
                <a:tc>
                  <a:txBody>
                    <a:bodyPr/>
                    <a:lstStyle/>
                    <a:p>
                      <a:r>
                        <a:rPr kumimoji="1" lang="ja-JP" altLang="en-US" sz="1400" b="1" spc="100" baseline="0" dirty="0">
                          <a:solidFill>
                            <a:schemeClr val="tx1"/>
                          </a:solidFill>
                          <a:latin typeface="メイリオ" panose="020B0604030504040204" pitchFamily="50" charset="-128"/>
                          <a:ea typeface="メイリオ" panose="020B0604030504040204" pitchFamily="50" charset="-128"/>
                        </a:rPr>
                        <a:t>うつ病</a:t>
                      </a:r>
                    </a:p>
                  </a:txBody>
                  <a:tcPr marL="91426" marR="91426" marT="45723" marB="45723"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spc="100" baseline="0" dirty="0">
                          <a:solidFill>
                            <a:schemeClr val="tx1"/>
                          </a:solidFill>
                          <a:latin typeface="メイリオ" panose="020B0604030504040204" pitchFamily="50" charset="-128"/>
                          <a:ea typeface="メイリオ" panose="020B0604030504040204" pitchFamily="50" charset="-128"/>
                        </a:rPr>
                        <a:t>　一日中気分が落ち込んでいる、何をしても楽しめないといった精神症状とともに、眠れない、食欲がない、疲れやすいなどの身体症状が現れ、日常生活に大きな支障が生じている場合、うつ病の可能性があります。うつ病は、精神的ストレスや身体的ストレスなどを背景に、脳がうまく働かなくなっている状態です。また、うつ病になると、ものの見方や考え方が否定的になります。</a:t>
                      </a:r>
                    </a:p>
                  </a:txBody>
                  <a:tcPr marL="91426" marR="91426" marT="45723" marB="45723" anchor="ctr"/>
                </a:tc>
                <a:extLst>
                  <a:ext uri="{0D108BD9-81ED-4DB2-BD59-A6C34878D82A}">
                    <a16:rowId xmlns:a16="http://schemas.microsoft.com/office/drawing/2014/main" val="10003"/>
                  </a:ext>
                </a:extLst>
              </a:tr>
            </a:tbl>
          </a:graphicData>
        </a:graphic>
      </p:graphicFrame>
      <p:sp>
        <p:nvSpPr>
          <p:cNvPr id="2" name="スライド番号プレースホルダー 1">
            <a:extLst>
              <a:ext uri="{FF2B5EF4-FFF2-40B4-BE49-F238E27FC236}">
                <a16:creationId xmlns:a16="http://schemas.microsoft.com/office/drawing/2014/main" id="{E9B8963C-E6D3-4A8D-B4D9-6FAEEB634C77}"/>
              </a:ext>
            </a:extLst>
          </p:cNvPr>
          <p:cNvSpPr>
            <a:spLocks noGrp="1"/>
          </p:cNvSpPr>
          <p:nvPr>
            <p:ph type="sldNum" sz="quarter" idx="10"/>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fld id="{D75E7229-8DF3-43E8-89A4-DCBCCA164F5B}" type="slidenum">
              <a:rPr lang="ja-JP" altLang="en-US">
                <a:solidFill>
                  <a:srgbClr val="898989"/>
                </a:solidFill>
              </a:rPr>
              <a:pPr/>
              <a:t>9</a:t>
            </a:fld>
            <a:endParaRPr lang="ja-JP" altLang="en-US">
              <a:solidFill>
                <a:srgbClr val="898989"/>
              </a:solidFill>
            </a:endParaRPr>
          </a:p>
        </p:txBody>
      </p:sp>
      <p:sp>
        <p:nvSpPr>
          <p:cNvPr id="5" name="正方形/長方形 4">
            <a:extLst>
              <a:ext uri="{FF2B5EF4-FFF2-40B4-BE49-F238E27FC236}">
                <a16:creationId xmlns:a16="http://schemas.microsoft.com/office/drawing/2014/main" id="{C231CED2-B2C6-12A2-5124-528CDDB34E71}"/>
              </a:ext>
            </a:extLst>
          </p:cNvPr>
          <p:cNvSpPr/>
          <p:nvPr/>
        </p:nvSpPr>
        <p:spPr>
          <a:xfrm>
            <a:off x="0" y="6534000"/>
            <a:ext cx="9001125" cy="324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anchor="ctr"/>
          <a:lstStyle/>
          <a:p>
            <a:pPr eaLnBrk="1" fontAlgn="auto" hangingPunct="1">
              <a:spcBef>
                <a:spcPts val="0"/>
              </a:spcBef>
              <a:spcAft>
                <a:spcPts val="0"/>
              </a:spcAft>
              <a:defRPr/>
            </a:pPr>
            <a:r>
              <a:rPr kumimoji="1" lang="ja-JP" altLang="en-US" sz="1000" dirty="0">
                <a:solidFill>
                  <a:prstClr val="black"/>
                </a:solidFill>
                <a:latin typeface="メイリオ" panose="020B0604030504040204" pitchFamily="50" charset="-128"/>
                <a:ea typeface="メイリオ" panose="020B0604030504040204" pitchFamily="50" charset="-128"/>
              </a:rPr>
              <a:t>出典：国立精神・神経医療研究センター 精神保健研究所 知ることからはじめよう こころの情報サイト</a:t>
            </a:r>
            <a:r>
              <a:rPr kumimoji="1" lang="en-US" altLang="ja-JP" sz="1000" dirty="0">
                <a:solidFill>
                  <a:prstClr val="black"/>
                </a:solidFill>
                <a:latin typeface="メイリオ" panose="020B0604030504040204" pitchFamily="50" charset="-128"/>
                <a:ea typeface="メイリオ" panose="020B0604030504040204" pitchFamily="50" charset="-128"/>
              </a:rPr>
              <a:t>『</a:t>
            </a:r>
            <a:r>
              <a:rPr kumimoji="1" lang="ja-JP" altLang="en-US" sz="1000" dirty="0">
                <a:solidFill>
                  <a:prstClr val="black"/>
                </a:solidFill>
                <a:latin typeface="メイリオ" panose="020B0604030504040204" pitchFamily="50" charset="-128"/>
                <a:ea typeface="メイリオ" panose="020B0604030504040204" pitchFamily="50" charset="-128"/>
              </a:rPr>
              <a:t>こころの病気を知る</a:t>
            </a:r>
            <a:r>
              <a:rPr kumimoji="1" lang="en-US" altLang="ja-JP" sz="1000" dirty="0">
                <a:solidFill>
                  <a:prstClr val="black"/>
                </a:solidFill>
                <a:latin typeface="メイリオ" panose="020B0604030504040204" pitchFamily="50" charset="-128"/>
                <a:ea typeface="メイリオ" panose="020B0604030504040204" pitchFamily="50" charset="-128"/>
              </a:rPr>
              <a:t>』</a:t>
            </a:r>
            <a:r>
              <a:rPr kumimoji="1" lang="ja-JP" altLang="en-US" sz="1000" dirty="0">
                <a:solidFill>
                  <a:prstClr val="black"/>
                </a:solidFill>
                <a:latin typeface="メイリオ" panose="020B0604030504040204" pitchFamily="50" charset="-128"/>
                <a:ea typeface="メイリオ" panose="020B0604030504040204" pitchFamily="50" charset="-128"/>
              </a:rPr>
              <a:t>をもとに作成</a:t>
            </a:r>
            <a:r>
              <a:rPr kumimoji="1" lang="en-US" altLang="ja-JP" sz="1000" dirty="0">
                <a:solidFill>
                  <a:prstClr val="black"/>
                </a:solidFill>
                <a:latin typeface="メイリオ" panose="020B0604030504040204" pitchFamily="50" charset="-128"/>
                <a:ea typeface="メイリオ" panose="020B0604030504040204" pitchFamily="50" charset="-128"/>
              </a:rPr>
              <a:t> </a:t>
            </a:r>
            <a:br>
              <a:rPr kumimoji="1" lang="en-US" altLang="ja-JP" sz="1000" dirty="0">
                <a:solidFill>
                  <a:prstClr val="black"/>
                </a:solidFill>
                <a:latin typeface="メイリオ" panose="020B0604030504040204" pitchFamily="50" charset="-128"/>
                <a:ea typeface="メイリオ" panose="020B0604030504040204" pitchFamily="50" charset="-128"/>
              </a:rPr>
            </a:br>
            <a:r>
              <a:rPr kumimoji="1" lang="en-US" altLang="ja-JP" sz="1000" dirty="0">
                <a:solidFill>
                  <a:prstClr val="black"/>
                </a:solidFill>
                <a:latin typeface="メイリオ" panose="020B0604030504040204" pitchFamily="50" charset="-128"/>
                <a:ea typeface="メイリオ" panose="020B0604030504040204" pitchFamily="50" charset="-128"/>
              </a:rPr>
              <a:t>        </a:t>
            </a:r>
            <a:r>
              <a:rPr kumimoji="1" lang="ja-JP" altLang="en-US" sz="1000" dirty="0">
                <a:solidFill>
                  <a:prstClr val="black"/>
                </a:solidFill>
                <a:latin typeface="メイリオ" panose="020B0604030504040204" pitchFamily="50" charset="-128"/>
                <a:ea typeface="メイリオ" panose="020B0604030504040204" pitchFamily="50" charset="-128"/>
              </a:rPr>
              <a:t> </a:t>
            </a:r>
            <a:r>
              <a:rPr kumimoji="1" lang="en-US" altLang="ja-JP" sz="1000" dirty="0">
                <a:solidFill>
                  <a:prstClr val="black"/>
                </a:solidFill>
                <a:latin typeface="メイリオ" panose="020B0604030504040204" pitchFamily="50" charset="-128"/>
                <a:ea typeface="メイリオ" panose="020B0604030504040204" pitchFamily="50" charset="-128"/>
                <a:hlinkClick r:id="rId3"/>
              </a:rPr>
              <a:t>https://kokoro.ncnp.go.jp/#mental_illness</a:t>
            </a:r>
            <a:endParaRPr kumimoji="1" lang="en-US" altLang="ja-JP" sz="1000" dirty="0">
              <a:solidFill>
                <a:prstClr val="black"/>
              </a:solidFill>
              <a:latin typeface="メイリオ" panose="020B0604030504040204" pitchFamily="50" charset="-128"/>
              <a:ea typeface="メイリオ" panose="020B0604030504040204" pitchFamily="50" charset="-128"/>
            </a:endParaRPr>
          </a:p>
        </p:txBody>
      </p:sp>
      <p:sp>
        <p:nvSpPr>
          <p:cNvPr id="8" name="正方形/長方形 7">
            <a:extLst>
              <a:ext uri="{FF2B5EF4-FFF2-40B4-BE49-F238E27FC236}">
                <a16:creationId xmlns:a16="http://schemas.microsoft.com/office/drawing/2014/main" id="{DB90A28E-F237-FF4B-80DF-DCBA8E5123E4}"/>
              </a:ext>
            </a:extLst>
          </p:cNvPr>
          <p:cNvSpPr/>
          <p:nvPr/>
        </p:nvSpPr>
        <p:spPr>
          <a:xfrm>
            <a:off x="0" y="187325"/>
            <a:ext cx="8296275" cy="360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b="1" spc="300" dirty="0">
                <a:solidFill>
                  <a:schemeClr val="tx1"/>
                </a:solidFill>
                <a:latin typeface="メイリオ" panose="020B0604030504040204" pitchFamily="50" charset="-128"/>
                <a:ea typeface="メイリオ" panose="020B0604030504040204" pitchFamily="50" charset="-128"/>
              </a:rPr>
              <a:t>参考：主な障害・疾患の紹介</a:t>
            </a:r>
            <a:endParaRPr kumimoji="1" lang="en-US" altLang="ja-JP" b="1" spc="300" dirty="0">
              <a:solidFill>
                <a:schemeClr val="tx1"/>
              </a:solidFill>
              <a:latin typeface="メイリオ" panose="020B0604030504040204" pitchFamily="50" charset="-128"/>
              <a:ea typeface="メイリオ" panose="020B0604030504040204" pitchFamily="50" charset="-128"/>
            </a:endParaRPr>
          </a:p>
        </p:txBody>
      </p:sp>
      <p:sp>
        <p:nvSpPr>
          <p:cNvPr id="9" name="正方形/長方形 8">
            <a:extLst>
              <a:ext uri="{FF2B5EF4-FFF2-40B4-BE49-F238E27FC236}">
                <a16:creationId xmlns:a16="http://schemas.microsoft.com/office/drawing/2014/main" id="{EA45BD98-5830-347D-E591-6DCD734C7AB8}"/>
              </a:ext>
            </a:extLst>
          </p:cNvPr>
          <p:cNvSpPr/>
          <p:nvPr/>
        </p:nvSpPr>
        <p:spPr>
          <a:xfrm>
            <a:off x="0" y="12700"/>
            <a:ext cx="8296275" cy="1952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en-US" altLang="ja-JP" sz="1200" b="1" spc="150" dirty="0">
                <a:solidFill>
                  <a:schemeClr val="tx1"/>
                </a:solidFill>
                <a:latin typeface="メイリオ" panose="020B0604030504040204" pitchFamily="50" charset="-128"/>
                <a:ea typeface="メイリオ" panose="020B0604030504040204" pitchFamily="50" charset="-128"/>
              </a:rPr>
              <a:t>Ⅰ</a:t>
            </a:r>
            <a:r>
              <a:rPr kumimoji="1" lang="ja-JP" altLang="en-US" sz="1200" b="1" spc="150" dirty="0">
                <a:solidFill>
                  <a:schemeClr val="tx1"/>
                </a:solidFill>
                <a:latin typeface="メイリオ" panose="020B0604030504040204" pitchFamily="50" charset="-128"/>
                <a:ea typeface="メイリオ" panose="020B0604030504040204" pitchFamily="50" charset="-128"/>
              </a:rPr>
              <a:t>．精神障害に対する理解</a:t>
            </a:r>
          </a:p>
        </p:txBody>
      </p:sp>
      <p:sp>
        <p:nvSpPr>
          <p:cNvPr id="10" name="正方形/長方形 9">
            <a:extLst>
              <a:ext uri="{FF2B5EF4-FFF2-40B4-BE49-F238E27FC236}">
                <a16:creationId xmlns:a16="http://schemas.microsoft.com/office/drawing/2014/main" id="{87595848-69B7-6089-C242-70384DEE2219}"/>
              </a:ext>
            </a:extLst>
          </p:cNvPr>
          <p:cNvSpPr/>
          <p:nvPr/>
        </p:nvSpPr>
        <p:spPr>
          <a:xfrm>
            <a:off x="134937" y="547688"/>
            <a:ext cx="9636125" cy="5469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1200"/>
              </a:spcBef>
              <a:spcAft>
                <a:spcPts val="0"/>
              </a:spcAft>
              <a:defRPr/>
            </a:pPr>
            <a:r>
              <a:rPr kumimoji="1" lang="ja-JP" altLang="en-US" sz="1400" spc="100" dirty="0">
                <a:solidFill>
                  <a:prstClr val="black"/>
                </a:solidFill>
                <a:latin typeface="メイリオ" panose="020B0604030504040204" pitchFamily="50" charset="-128"/>
                <a:ea typeface="メイリオ" panose="020B0604030504040204" pitchFamily="50" charset="-128"/>
              </a:rPr>
              <a:t>　主な障害・疾患については以下の通りです。</a:t>
            </a:r>
          </a:p>
        </p:txBody>
      </p:sp>
    </p:spTree>
  </p:cSld>
  <p:clrMapOvr>
    <a:masterClrMapping/>
  </p:clrMapOvr>
  <p:transition spd="slow"/>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表 5">
            <a:extLst>
              <a:ext uri="{FF2B5EF4-FFF2-40B4-BE49-F238E27FC236}">
                <a16:creationId xmlns:a16="http://schemas.microsoft.com/office/drawing/2014/main" id="{ECFB62C5-7C8A-4958-A94F-B59E2A7D2C6F}"/>
              </a:ext>
            </a:extLst>
          </p:cNvPr>
          <p:cNvGraphicFramePr>
            <a:graphicFrameLocks noGrp="1"/>
          </p:cNvGraphicFramePr>
          <p:nvPr>
            <p:extLst>
              <p:ext uri="{D42A27DB-BD31-4B8C-83A1-F6EECF244321}">
                <p14:modId xmlns:p14="http://schemas.microsoft.com/office/powerpoint/2010/main" val="3818140794"/>
              </p:ext>
            </p:extLst>
          </p:nvPr>
        </p:nvGraphicFramePr>
        <p:xfrm>
          <a:off x="134937" y="627631"/>
          <a:ext cx="9636125" cy="4654168"/>
        </p:xfrm>
        <a:graphic>
          <a:graphicData uri="http://schemas.openxmlformats.org/drawingml/2006/table">
            <a:tbl>
              <a:tblPr firstRow="1" bandRow="1">
                <a:tableStyleId>{F5AB1C69-6EDB-4FF4-983F-18BD219EF322}</a:tableStyleId>
              </a:tblPr>
              <a:tblGrid>
                <a:gridCol w="2275289">
                  <a:extLst>
                    <a:ext uri="{9D8B030D-6E8A-4147-A177-3AD203B41FA5}">
                      <a16:colId xmlns:a16="http://schemas.microsoft.com/office/drawing/2014/main" val="20000"/>
                    </a:ext>
                  </a:extLst>
                </a:gridCol>
                <a:gridCol w="7360836">
                  <a:extLst>
                    <a:ext uri="{9D8B030D-6E8A-4147-A177-3AD203B41FA5}">
                      <a16:colId xmlns:a16="http://schemas.microsoft.com/office/drawing/2014/main" val="20001"/>
                    </a:ext>
                  </a:extLst>
                </a:gridCol>
              </a:tblGrid>
              <a:tr h="539522">
                <a:tc>
                  <a:txBody>
                    <a:bodyPr/>
                    <a:lstStyle/>
                    <a:p>
                      <a:pPr algn="ctr"/>
                      <a:r>
                        <a:rPr kumimoji="1" lang="ja-JP" altLang="en-US" sz="1600" spc="100" baseline="0" dirty="0">
                          <a:solidFill>
                            <a:schemeClr val="tx1"/>
                          </a:solidFill>
                          <a:latin typeface="メイリオ" panose="020B0604030504040204" pitchFamily="50" charset="-128"/>
                          <a:ea typeface="メイリオ" panose="020B0604030504040204" pitchFamily="50" charset="-128"/>
                        </a:rPr>
                        <a:t>障害・疾患名</a:t>
                      </a:r>
                    </a:p>
                  </a:txBody>
                  <a:tcPr marL="91426" marR="91426" marT="45680" marB="45680" anchor="ctr"/>
                </a:tc>
                <a:tc>
                  <a:txBody>
                    <a:bodyPr/>
                    <a:lstStyle/>
                    <a:p>
                      <a:pPr algn="ctr"/>
                      <a:r>
                        <a:rPr kumimoji="1" lang="ja-JP" altLang="en-US" sz="1600" spc="100" baseline="0" dirty="0">
                          <a:solidFill>
                            <a:schemeClr val="tx1"/>
                          </a:solidFill>
                          <a:latin typeface="メイリオ" panose="020B0604030504040204" pitchFamily="50" charset="-128"/>
                          <a:ea typeface="メイリオ" panose="020B0604030504040204" pitchFamily="50" charset="-128"/>
                        </a:rPr>
                        <a:t>概要</a:t>
                      </a:r>
                    </a:p>
                  </a:txBody>
                  <a:tcPr marL="91426" marR="91426" marT="45680" marB="45680" anchor="ctr"/>
                </a:tc>
                <a:extLst>
                  <a:ext uri="{0D108BD9-81ED-4DB2-BD59-A6C34878D82A}">
                    <a16:rowId xmlns:a16="http://schemas.microsoft.com/office/drawing/2014/main" val="10000"/>
                  </a:ext>
                </a:extLst>
              </a:tr>
              <a:tr h="100574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spc="100" baseline="0" dirty="0">
                          <a:latin typeface="メイリオ" panose="020B0604030504040204" pitchFamily="50" charset="-128"/>
                          <a:ea typeface="メイリオ" panose="020B0604030504040204" pitchFamily="50" charset="-128"/>
                        </a:rPr>
                        <a:t>不安症</a:t>
                      </a:r>
                      <a:endParaRPr kumimoji="1" lang="en-US" altLang="ja-JP" sz="1400" b="1" spc="100" baseline="0" dirty="0">
                        <a:latin typeface="メイリオ" panose="020B0604030504040204" pitchFamily="50" charset="-128"/>
                        <a:ea typeface="メイリオ" panose="020B0604030504040204" pitchFamily="50" charset="-128"/>
                      </a:endParaRPr>
                    </a:p>
                  </a:txBody>
                  <a:tcPr marL="91426" marR="91426" marT="45680" marB="45680" anchor="ctr"/>
                </a:tc>
                <a:tc>
                  <a:txBody>
                    <a:bodyPr/>
                    <a:lstStyle/>
                    <a:p>
                      <a:pPr marL="0" indent="0">
                        <a:buNone/>
                      </a:pPr>
                      <a:r>
                        <a:rPr kumimoji="1" lang="ja-JP" altLang="en-US" sz="1200" spc="100" baseline="0" dirty="0">
                          <a:solidFill>
                            <a:schemeClr val="tx1"/>
                          </a:solidFill>
                          <a:latin typeface="メイリオ" panose="020B0604030504040204" pitchFamily="50" charset="-128"/>
                          <a:ea typeface="メイリオ" panose="020B0604030504040204" pitchFamily="50" charset="-128"/>
                        </a:rPr>
                        <a:t>　不安症とは差し迫った出来事に対する恐怖や、将来に対する不安が過剰となり、行動や社会生活に影響を与える状態が、成人の場合は６ヶ月、子どもの場合は４週間、続いている状態です。</a:t>
                      </a:r>
                      <a:endParaRPr kumimoji="1" lang="en-US" altLang="ja-JP" sz="1200" spc="100" baseline="0" dirty="0">
                        <a:solidFill>
                          <a:schemeClr val="tx1"/>
                        </a:solidFill>
                        <a:latin typeface="メイリオ" panose="020B0604030504040204" pitchFamily="50" charset="-128"/>
                        <a:ea typeface="メイリオ" panose="020B0604030504040204" pitchFamily="50" charset="-128"/>
                      </a:endParaRPr>
                    </a:p>
                    <a:p>
                      <a:pPr marL="0" indent="0">
                        <a:buNone/>
                      </a:pPr>
                      <a:r>
                        <a:rPr kumimoji="1" lang="ja-JP" altLang="en-US" sz="1200" spc="100" baseline="0" dirty="0">
                          <a:solidFill>
                            <a:schemeClr val="tx1"/>
                          </a:solidFill>
                          <a:latin typeface="メイリオ" panose="020B0604030504040204" pitchFamily="50" charset="-128"/>
                          <a:ea typeface="メイリオ" panose="020B0604030504040204" pitchFamily="50" charset="-128"/>
                        </a:rPr>
                        <a:t>　恐怖や不安は現実の出来事や、身体疾患、特殊な物質の使用、治療薬、環境刺激などによって生じることがありますが、そのような理由のある恐怖、不安は含めません。また不安とともに、動悸、呼吸困難、震え、発汗などの身体症状が生じることもあります。特にパニック発作と呼ばれるタイプでは、強い不安と共に、こうした身体症状が急激に生じることが特徴です。</a:t>
                      </a:r>
                      <a:endParaRPr kumimoji="1" lang="en-US" altLang="ja-JP" sz="1200" spc="100" baseline="0" dirty="0">
                        <a:solidFill>
                          <a:schemeClr val="tx1"/>
                        </a:solidFill>
                        <a:latin typeface="メイリオ" panose="020B0604030504040204" pitchFamily="50" charset="-128"/>
                        <a:ea typeface="メイリオ" panose="020B0604030504040204" pitchFamily="50" charset="-128"/>
                      </a:endParaRPr>
                    </a:p>
                  </a:txBody>
                  <a:tcPr marL="91426" marR="91426" marT="45680" marB="45680" anchor="ctr"/>
                </a:tc>
                <a:extLst>
                  <a:ext uri="{0D108BD9-81ED-4DB2-BD59-A6C34878D82A}">
                    <a16:rowId xmlns:a16="http://schemas.microsoft.com/office/drawing/2014/main" val="10001"/>
                  </a:ext>
                </a:extLst>
              </a:tr>
              <a:tr h="51019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spc="100" baseline="0" dirty="0">
                          <a:latin typeface="メイリオ" panose="020B0604030504040204" pitchFamily="50" charset="-128"/>
                          <a:ea typeface="メイリオ" panose="020B0604030504040204" pitchFamily="50" charset="-128"/>
                        </a:rPr>
                        <a:t>強迫性障害</a:t>
                      </a:r>
                      <a:endParaRPr kumimoji="1" lang="en-US" altLang="ja-JP" sz="1400" b="1" spc="100" baseline="0" dirty="0">
                        <a:latin typeface="メイリオ" panose="020B0604030504040204" pitchFamily="50" charset="-128"/>
                        <a:ea typeface="メイリオ" panose="020B0604030504040204" pitchFamily="50" charset="-128"/>
                      </a:endParaRPr>
                    </a:p>
                  </a:txBody>
                  <a:tcPr marL="91426" marR="91426" marT="45680" marB="45680" anchor="ctr"/>
                </a:tc>
                <a:tc>
                  <a:txBody>
                    <a:bodyPr/>
                    <a:lstStyle/>
                    <a:p>
                      <a:pPr marL="0" indent="0">
                        <a:buNone/>
                      </a:pPr>
                      <a:r>
                        <a:rPr kumimoji="1" lang="ja-JP" altLang="en-US" sz="1200" spc="100" baseline="0" dirty="0">
                          <a:solidFill>
                            <a:schemeClr val="tx1"/>
                          </a:solidFill>
                          <a:latin typeface="メイリオ" panose="020B0604030504040204" pitchFamily="50" charset="-128"/>
                          <a:ea typeface="メイリオ" panose="020B0604030504040204" pitchFamily="50" charset="-128"/>
                        </a:rPr>
                        <a:t>　「ドアに鍵をかけたかな？」「鍋を火にかけたままかも」と、不安になって家に戻ったという経験は、一般の人にも認めます。</a:t>
                      </a:r>
                    </a:p>
                    <a:p>
                      <a:pPr marL="0" indent="0">
                        <a:buNone/>
                      </a:pPr>
                      <a:r>
                        <a:rPr kumimoji="1" lang="ja-JP" altLang="en-US" sz="1200" spc="100" baseline="0" dirty="0">
                          <a:solidFill>
                            <a:schemeClr val="tx1"/>
                          </a:solidFill>
                          <a:latin typeface="メイリオ" panose="020B0604030504040204" pitchFamily="50" charset="-128"/>
                          <a:ea typeface="メイリオ" panose="020B0604030504040204" pitchFamily="50" charset="-128"/>
                        </a:rPr>
                        <a:t>　これらのような不安やこだわりが過度になり、例えば戸締まりや火の元を何度も何度もしつこく確認しても安心できなかったり、特定の数字にこだわるあまり生活が不便になったりする場合は、「強迫性障害」かもしれません。世界保健機関（</a:t>
                      </a:r>
                      <a:r>
                        <a:rPr kumimoji="1" lang="en-US" altLang="ja-JP" sz="1200" spc="100" baseline="0" dirty="0">
                          <a:solidFill>
                            <a:schemeClr val="tx1"/>
                          </a:solidFill>
                          <a:latin typeface="メイリオ" panose="020B0604030504040204" pitchFamily="50" charset="-128"/>
                          <a:ea typeface="メイリオ" panose="020B0604030504040204" pitchFamily="50" charset="-128"/>
                        </a:rPr>
                        <a:t>World Health Organization</a:t>
                      </a:r>
                      <a:r>
                        <a:rPr kumimoji="1" lang="ja-JP" altLang="en-US" sz="1200" spc="100" baseline="0" dirty="0">
                          <a:solidFill>
                            <a:schemeClr val="tx1"/>
                          </a:solidFill>
                          <a:latin typeface="メイリオ" panose="020B0604030504040204" pitchFamily="50" charset="-128"/>
                          <a:ea typeface="メイリオ" panose="020B0604030504040204" pitchFamily="50" charset="-128"/>
                        </a:rPr>
                        <a:t>：</a:t>
                      </a:r>
                      <a:r>
                        <a:rPr kumimoji="1" lang="en-US" altLang="ja-JP" sz="1200" spc="100" baseline="0" dirty="0">
                          <a:solidFill>
                            <a:schemeClr val="tx1"/>
                          </a:solidFill>
                          <a:latin typeface="メイリオ" panose="020B0604030504040204" pitchFamily="50" charset="-128"/>
                          <a:ea typeface="メイリオ" panose="020B0604030504040204" pitchFamily="50" charset="-128"/>
                        </a:rPr>
                        <a:t>WHO</a:t>
                      </a:r>
                      <a:r>
                        <a:rPr kumimoji="1" lang="ja-JP" altLang="en-US" sz="1200" spc="100" baseline="0" dirty="0">
                          <a:solidFill>
                            <a:schemeClr val="tx1"/>
                          </a:solidFill>
                          <a:latin typeface="メイリオ" panose="020B0604030504040204" pitchFamily="50" charset="-128"/>
                          <a:ea typeface="メイリオ" panose="020B0604030504040204" pitchFamily="50" charset="-128"/>
                        </a:rPr>
                        <a:t>）の報告において、生活上の機能障害をひきおこす</a:t>
                      </a:r>
                      <a:r>
                        <a:rPr kumimoji="1" lang="en-US" altLang="ja-JP" sz="1200" spc="100" baseline="0" dirty="0">
                          <a:solidFill>
                            <a:schemeClr val="tx1"/>
                          </a:solidFill>
                          <a:latin typeface="メイリオ" panose="020B0604030504040204" pitchFamily="50" charset="-128"/>
                          <a:ea typeface="メイリオ" panose="020B0604030504040204" pitchFamily="50" charset="-128"/>
                        </a:rPr>
                        <a:t>10</a:t>
                      </a:r>
                      <a:r>
                        <a:rPr kumimoji="1" lang="ja-JP" altLang="en-US" sz="1200" spc="100" baseline="0" dirty="0">
                          <a:solidFill>
                            <a:schemeClr val="tx1"/>
                          </a:solidFill>
                          <a:latin typeface="メイリオ" panose="020B0604030504040204" pitchFamily="50" charset="-128"/>
                          <a:ea typeface="メイリオ" panose="020B0604030504040204" pitchFamily="50" charset="-128"/>
                        </a:rPr>
                        <a:t>大疾患の一つとされています。</a:t>
                      </a:r>
                      <a:endParaRPr kumimoji="1" lang="en-US" altLang="ja-JP" sz="1200" spc="100" baseline="0" dirty="0">
                        <a:solidFill>
                          <a:schemeClr val="tx1"/>
                        </a:solidFill>
                        <a:latin typeface="メイリオ" panose="020B0604030504040204" pitchFamily="50" charset="-128"/>
                        <a:ea typeface="メイリオ" panose="020B0604030504040204" pitchFamily="50" charset="-128"/>
                      </a:endParaRPr>
                    </a:p>
                  </a:txBody>
                  <a:tcPr marL="91426" marR="91426" marT="45680" marB="45680" anchor="ctr"/>
                </a:tc>
                <a:extLst>
                  <a:ext uri="{0D108BD9-81ED-4DB2-BD59-A6C34878D82A}">
                    <a16:rowId xmlns:a16="http://schemas.microsoft.com/office/drawing/2014/main" val="10002"/>
                  </a:ext>
                </a:extLst>
              </a:tr>
              <a:tr h="118861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spc="100" baseline="0" dirty="0">
                          <a:solidFill>
                            <a:schemeClr val="tx1"/>
                          </a:solidFill>
                          <a:latin typeface="メイリオ" panose="020B0604030504040204" pitchFamily="50" charset="-128"/>
                          <a:ea typeface="メイリオ" panose="020B0604030504040204" pitchFamily="50" charset="-128"/>
                        </a:rPr>
                        <a:t>双極性障害（躁うつ病）</a:t>
                      </a:r>
                    </a:p>
                  </a:txBody>
                  <a:tcPr marL="91426" marR="91426" marT="45723" marB="45723"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spc="100" baseline="0" dirty="0">
                          <a:solidFill>
                            <a:schemeClr val="tx1"/>
                          </a:solidFill>
                          <a:latin typeface="メイリオ" panose="020B0604030504040204" pitchFamily="50" charset="-128"/>
                          <a:ea typeface="メイリオ" panose="020B0604030504040204" pitchFamily="50" charset="-128"/>
                        </a:rPr>
                        <a:t>　うつ病だと思いながらも、極端に調子がよくなって活発になる時期がある場合は、双極性障害（躁うつ病）かもしれません。 双極性障害では、ハイテンションで活動的な躁状態と、憂うつで無気力なうつ状態を繰り返します。躁状態になると、眠らなくても活発に活動する、次々にアイデアが浮かぶ、自分が偉大な人間だと感じられる、大きな買い物やギャンブルなどで散財するといったことがみられ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spc="100" baseline="0" dirty="0">
                          <a:solidFill>
                            <a:schemeClr val="tx1"/>
                          </a:solidFill>
                          <a:latin typeface="メイリオ" panose="020B0604030504040204" pitchFamily="50" charset="-128"/>
                          <a:ea typeface="メイリオ" panose="020B0604030504040204" pitchFamily="50" charset="-128"/>
                        </a:rPr>
                        <a:t>　躁状態ではとても気分がよいので、本人には病気の自覚がありません。そのため、うつ状態では病院に行くのですが、躁状態のときには治療を受けないことがよくあります。しかし、うつ病だけの治療では双極性障害を悪化させてしまうことがあります。本人だけでなく、周囲の人も、日頃の様子や気分の波を見守り、躁状態に気づくことが大切です。</a:t>
                      </a:r>
                    </a:p>
                  </a:txBody>
                  <a:tcPr marL="91426" marR="91426" marT="45723" marB="45723" anchor="ctr"/>
                </a:tc>
                <a:extLst>
                  <a:ext uri="{0D108BD9-81ED-4DB2-BD59-A6C34878D82A}">
                    <a16:rowId xmlns:a16="http://schemas.microsoft.com/office/drawing/2014/main" val="10004"/>
                  </a:ext>
                </a:extLst>
              </a:tr>
            </a:tbl>
          </a:graphicData>
        </a:graphic>
      </p:graphicFrame>
      <p:sp>
        <p:nvSpPr>
          <p:cNvPr id="2" name="スライド番号プレースホルダー 1">
            <a:extLst>
              <a:ext uri="{FF2B5EF4-FFF2-40B4-BE49-F238E27FC236}">
                <a16:creationId xmlns:a16="http://schemas.microsoft.com/office/drawing/2014/main" id="{349A5755-A0FD-417D-B223-7EE19D18DD7D}"/>
              </a:ext>
            </a:extLst>
          </p:cNvPr>
          <p:cNvSpPr>
            <a:spLocks noGrp="1"/>
          </p:cNvSpPr>
          <p:nvPr>
            <p:ph type="sldNum" sz="quarter" idx="12"/>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fld id="{055DD1D2-111B-4702-ACED-B57C2252365D}" type="slidenum">
              <a:rPr lang="ja-JP" altLang="en-US">
                <a:solidFill>
                  <a:srgbClr val="898989"/>
                </a:solidFill>
              </a:rPr>
              <a:pPr/>
              <a:t>10</a:t>
            </a:fld>
            <a:endParaRPr lang="ja-JP" altLang="en-US">
              <a:solidFill>
                <a:srgbClr val="898989"/>
              </a:solidFill>
            </a:endParaRPr>
          </a:p>
        </p:txBody>
      </p:sp>
      <p:sp>
        <p:nvSpPr>
          <p:cNvPr id="5" name="正方形/長方形 44">
            <a:extLst>
              <a:ext uri="{FF2B5EF4-FFF2-40B4-BE49-F238E27FC236}">
                <a16:creationId xmlns:a16="http://schemas.microsoft.com/office/drawing/2014/main" id="{9DCD9C8E-8DC9-AEFE-057D-F4E6138D3C12}"/>
              </a:ext>
            </a:extLst>
          </p:cNvPr>
          <p:cNvSpPr>
            <a:spLocks noChangeArrowheads="1"/>
          </p:cNvSpPr>
          <p:nvPr/>
        </p:nvSpPr>
        <p:spPr bwMode="auto">
          <a:xfrm>
            <a:off x="239010" y="250478"/>
            <a:ext cx="1002649"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0" bIns="0">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400" spc="100" dirty="0">
                <a:latin typeface="メイリオ" panose="020B0604030504040204" pitchFamily="50" charset="-128"/>
                <a:ea typeface="メイリオ" panose="020B0604030504040204" pitchFamily="50" charset="-128"/>
              </a:rPr>
              <a:t>（続き）</a:t>
            </a:r>
            <a:endParaRPr lang="en-US" altLang="ja-JP" sz="1400" spc="100" dirty="0">
              <a:latin typeface="メイリオ" panose="020B0604030504040204" pitchFamily="50" charset="-128"/>
              <a:ea typeface="メイリオ" panose="020B0604030504040204" pitchFamily="50" charset="-128"/>
            </a:endParaRPr>
          </a:p>
        </p:txBody>
      </p:sp>
      <p:sp>
        <p:nvSpPr>
          <p:cNvPr id="4" name="正方形/長方形 3">
            <a:extLst>
              <a:ext uri="{FF2B5EF4-FFF2-40B4-BE49-F238E27FC236}">
                <a16:creationId xmlns:a16="http://schemas.microsoft.com/office/drawing/2014/main" id="{A06A845D-F744-778C-C3BE-91502B7E7DED}"/>
              </a:ext>
            </a:extLst>
          </p:cNvPr>
          <p:cNvSpPr/>
          <p:nvPr/>
        </p:nvSpPr>
        <p:spPr>
          <a:xfrm>
            <a:off x="0" y="6534000"/>
            <a:ext cx="9001125" cy="324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anchor="ctr"/>
          <a:lstStyle/>
          <a:p>
            <a:pPr eaLnBrk="1" fontAlgn="auto" hangingPunct="1">
              <a:spcBef>
                <a:spcPts val="0"/>
              </a:spcBef>
              <a:spcAft>
                <a:spcPts val="0"/>
              </a:spcAft>
              <a:defRPr/>
            </a:pPr>
            <a:r>
              <a:rPr kumimoji="1" lang="ja-JP" altLang="en-US" sz="1000" dirty="0">
                <a:solidFill>
                  <a:prstClr val="black"/>
                </a:solidFill>
                <a:latin typeface="メイリオ" panose="020B0604030504040204" pitchFamily="50" charset="-128"/>
                <a:ea typeface="メイリオ" panose="020B0604030504040204" pitchFamily="50" charset="-128"/>
              </a:rPr>
              <a:t>出典：国立精神・神経医療研究センター 精神保健研究所 知ることからはじめよう こころの情報サイト</a:t>
            </a:r>
            <a:r>
              <a:rPr kumimoji="1" lang="en-US" altLang="ja-JP" sz="1000" dirty="0">
                <a:solidFill>
                  <a:prstClr val="black"/>
                </a:solidFill>
                <a:latin typeface="メイリオ" panose="020B0604030504040204" pitchFamily="50" charset="-128"/>
                <a:ea typeface="メイリオ" panose="020B0604030504040204" pitchFamily="50" charset="-128"/>
              </a:rPr>
              <a:t>『</a:t>
            </a:r>
            <a:r>
              <a:rPr kumimoji="1" lang="ja-JP" altLang="en-US" sz="1000" dirty="0">
                <a:solidFill>
                  <a:prstClr val="black"/>
                </a:solidFill>
                <a:latin typeface="メイリオ" panose="020B0604030504040204" pitchFamily="50" charset="-128"/>
                <a:ea typeface="メイリオ" panose="020B0604030504040204" pitchFamily="50" charset="-128"/>
              </a:rPr>
              <a:t>こころの病気を知る</a:t>
            </a:r>
            <a:r>
              <a:rPr kumimoji="1" lang="en-US" altLang="ja-JP" sz="1000" dirty="0">
                <a:solidFill>
                  <a:prstClr val="black"/>
                </a:solidFill>
                <a:latin typeface="メイリオ" panose="020B0604030504040204" pitchFamily="50" charset="-128"/>
                <a:ea typeface="メイリオ" panose="020B0604030504040204" pitchFamily="50" charset="-128"/>
              </a:rPr>
              <a:t>』</a:t>
            </a:r>
            <a:r>
              <a:rPr kumimoji="1" lang="ja-JP" altLang="en-US" sz="1000" dirty="0">
                <a:solidFill>
                  <a:prstClr val="black"/>
                </a:solidFill>
                <a:latin typeface="メイリオ" panose="020B0604030504040204" pitchFamily="50" charset="-128"/>
                <a:ea typeface="メイリオ" panose="020B0604030504040204" pitchFamily="50" charset="-128"/>
              </a:rPr>
              <a:t>をもとに作成</a:t>
            </a:r>
            <a:r>
              <a:rPr kumimoji="1" lang="en-US" altLang="ja-JP" sz="1000" dirty="0">
                <a:solidFill>
                  <a:prstClr val="black"/>
                </a:solidFill>
                <a:latin typeface="メイリオ" panose="020B0604030504040204" pitchFamily="50" charset="-128"/>
                <a:ea typeface="メイリオ" panose="020B0604030504040204" pitchFamily="50" charset="-128"/>
              </a:rPr>
              <a:t> </a:t>
            </a:r>
            <a:br>
              <a:rPr kumimoji="1" lang="en-US" altLang="ja-JP" sz="1000" dirty="0">
                <a:solidFill>
                  <a:prstClr val="black"/>
                </a:solidFill>
                <a:latin typeface="メイリオ" panose="020B0604030504040204" pitchFamily="50" charset="-128"/>
                <a:ea typeface="メイリオ" panose="020B0604030504040204" pitchFamily="50" charset="-128"/>
              </a:rPr>
            </a:br>
            <a:r>
              <a:rPr kumimoji="1" lang="en-US" altLang="ja-JP" sz="1000" dirty="0">
                <a:solidFill>
                  <a:prstClr val="black"/>
                </a:solidFill>
                <a:latin typeface="メイリオ" panose="020B0604030504040204" pitchFamily="50" charset="-128"/>
                <a:ea typeface="メイリオ" panose="020B0604030504040204" pitchFamily="50" charset="-128"/>
              </a:rPr>
              <a:t>        </a:t>
            </a:r>
            <a:r>
              <a:rPr kumimoji="1" lang="ja-JP" altLang="en-US" sz="1000" dirty="0">
                <a:solidFill>
                  <a:prstClr val="black"/>
                </a:solidFill>
                <a:latin typeface="メイリオ" panose="020B0604030504040204" pitchFamily="50" charset="-128"/>
                <a:ea typeface="メイリオ" panose="020B0604030504040204" pitchFamily="50" charset="-128"/>
              </a:rPr>
              <a:t> </a:t>
            </a:r>
            <a:r>
              <a:rPr kumimoji="1" lang="en-US" altLang="ja-JP" sz="1000" dirty="0">
                <a:solidFill>
                  <a:prstClr val="black"/>
                </a:solidFill>
                <a:latin typeface="メイリオ" panose="020B0604030504040204" pitchFamily="50" charset="-128"/>
                <a:ea typeface="メイリオ" panose="020B0604030504040204" pitchFamily="50" charset="-128"/>
                <a:hlinkClick r:id="rId3"/>
              </a:rPr>
              <a:t>https://kokoro.ncnp.go.jp/#mental_illness</a:t>
            </a:r>
            <a:endParaRPr kumimoji="1" lang="en-US" altLang="ja-JP" sz="1000" dirty="0">
              <a:solidFill>
                <a:prstClr val="black"/>
              </a:solidFill>
              <a:latin typeface="メイリオ" panose="020B0604030504040204" pitchFamily="50" charset="-128"/>
              <a:ea typeface="メイリオ" panose="020B0604030504040204" pitchFamily="50" charset="-128"/>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F9A482C0-723C-4D82-9BB5-BA0404EFB89C}"/>
              </a:ext>
            </a:extLst>
          </p:cNvPr>
          <p:cNvSpPr>
            <a:spLocks noGrp="1"/>
          </p:cNvSpPr>
          <p:nvPr>
            <p:ph type="sldNum" sz="quarter" idx="12"/>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fld id="{B5A1AF74-187E-4451-8C70-6591790DE9E9}" type="slidenum">
              <a:rPr lang="ja-JP" altLang="en-US">
                <a:solidFill>
                  <a:srgbClr val="898989"/>
                </a:solidFill>
              </a:rPr>
              <a:pPr/>
              <a:t>11</a:t>
            </a:fld>
            <a:endParaRPr lang="ja-JP" altLang="en-US">
              <a:solidFill>
                <a:srgbClr val="898989"/>
              </a:solidFill>
            </a:endParaRPr>
          </a:p>
        </p:txBody>
      </p:sp>
      <p:graphicFrame>
        <p:nvGraphicFramePr>
          <p:cNvPr id="8" name="表 7">
            <a:extLst>
              <a:ext uri="{FF2B5EF4-FFF2-40B4-BE49-F238E27FC236}">
                <a16:creationId xmlns:a16="http://schemas.microsoft.com/office/drawing/2014/main" id="{E81F1543-6400-433E-B831-9EEF00CBAC6E}"/>
              </a:ext>
            </a:extLst>
          </p:cNvPr>
          <p:cNvGraphicFramePr>
            <a:graphicFrameLocks noGrp="1"/>
          </p:cNvGraphicFramePr>
          <p:nvPr>
            <p:extLst>
              <p:ext uri="{D42A27DB-BD31-4B8C-83A1-F6EECF244321}">
                <p14:modId xmlns:p14="http://schemas.microsoft.com/office/powerpoint/2010/main" val="2181454800"/>
              </p:ext>
            </p:extLst>
          </p:nvPr>
        </p:nvGraphicFramePr>
        <p:xfrm>
          <a:off x="134937" y="627072"/>
          <a:ext cx="9636125" cy="5843584"/>
        </p:xfrm>
        <a:graphic>
          <a:graphicData uri="http://schemas.openxmlformats.org/drawingml/2006/table">
            <a:tbl>
              <a:tblPr firstRow="1" bandRow="1">
                <a:tableStyleId>{F5AB1C69-6EDB-4FF4-983F-18BD219EF322}</a:tableStyleId>
              </a:tblPr>
              <a:tblGrid>
                <a:gridCol w="2275289">
                  <a:extLst>
                    <a:ext uri="{9D8B030D-6E8A-4147-A177-3AD203B41FA5}">
                      <a16:colId xmlns:a16="http://schemas.microsoft.com/office/drawing/2014/main" val="20000"/>
                    </a:ext>
                  </a:extLst>
                </a:gridCol>
                <a:gridCol w="7360836">
                  <a:extLst>
                    <a:ext uri="{9D8B030D-6E8A-4147-A177-3AD203B41FA5}">
                      <a16:colId xmlns:a16="http://schemas.microsoft.com/office/drawing/2014/main" val="20001"/>
                    </a:ext>
                  </a:extLst>
                </a:gridCol>
              </a:tblGrid>
              <a:tr h="540040">
                <a:tc>
                  <a:txBody>
                    <a:bodyPr/>
                    <a:lstStyle/>
                    <a:p>
                      <a:pPr algn="ctr"/>
                      <a:r>
                        <a:rPr kumimoji="1" lang="ja-JP" altLang="en-US" sz="1600" spc="100" baseline="0" dirty="0">
                          <a:solidFill>
                            <a:schemeClr val="tx1"/>
                          </a:solidFill>
                          <a:latin typeface="メイリオ" panose="020B0604030504040204" pitchFamily="50" charset="-128"/>
                          <a:ea typeface="メイリオ" panose="020B0604030504040204" pitchFamily="50" charset="-128"/>
                        </a:rPr>
                        <a:t>障害・疾患名</a:t>
                      </a:r>
                    </a:p>
                  </a:txBody>
                  <a:tcPr marL="91426" marR="91426" marT="45723" marB="45723" anchor="ctr"/>
                </a:tc>
                <a:tc>
                  <a:txBody>
                    <a:bodyPr/>
                    <a:lstStyle/>
                    <a:p>
                      <a:pPr algn="ctr"/>
                      <a:r>
                        <a:rPr kumimoji="1" lang="ja-JP" altLang="en-US" sz="1600" spc="100" baseline="0" dirty="0">
                          <a:solidFill>
                            <a:schemeClr val="tx1"/>
                          </a:solidFill>
                          <a:latin typeface="メイリオ" panose="020B0604030504040204" pitchFamily="50" charset="-128"/>
                          <a:ea typeface="メイリオ" panose="020B0604030504040204" pitchFamily="50" charset="-128"/>
                        </a:rPr>
                        <a:t>概要</a:t>
                      </a:r>
                    </a:p>
                  </a:txBody>
                  <a:tcPr marL="91426" marR="91426" marT="45723" marB="45723" anchor="ctr"/>
                </a:tc>
                <a:extLst>
                  <a:ext uri="{0D108BD9-81ED-4DB2-BD59-A6C34878D82A}">
                    <a16:rowId xmlns:a16="http://schemas.microsoft.com/office/drawing/2014/main" val="10000"/>
                  </a:ext>
                </a:extLst>
              </a:tr>
              <a:tr h="118880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spc="100" baseline="0" dirty="0">
                          <a:latin typeface="メイリオ" panose="020B0604030504040204" pitchFamily="50" charset="-128"/>
                          <a:ea typeface="メイリオ" panose="020B0604030504040204" pitchFamily="50" charset="-128"/>
                        </a:rPr>
                        <a:t>パーソナリティ障害</a:t>
                      </a:r>
                    </a:p>
                  </a:txBody>
                  <a:tcPr marL="91426" marR="91426" marT="45723" marB="45723"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spc="100" baseline="0" dirty="0">
                          <a:solidFill>
                            <a:schemeClr val="tx1"/>
                          </a:solidFill>
                          <a:latin typeface="メイリオ" panose="020B0604030504040204" pitchFamily="50" charset="-128"/>
                          <a:ea typeface="メイリオ" panose="020B0604030504040204" pitchFamily="50" charset="-128"/>
                        </a:rPr>
                        <a:t>　パーソナリティ障害は、大多数の人とは違う反応や行動をすることで本人が苦しんだり、周囲が困ったりする場合に診断されます。認知（ものの捉え方や考え方）、感情のコントロール、対人関係といった種々の精神機能の偏りから生じるものです。「性格が悪いこと」を意味するものではありません。</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spc="100" baseline="0" dirty="0">
                          <a:solidFill>
                            <a:schemeClr val="tx1"/>
                          </a:solidFill>
                          <a:latin typeface="メイリオ" panose="020B0604030504040204" pitchFamily="50" charset="-128"/>
                          <a:ea typeface="メイリオ" panose="020B0604030504040204" pitchFamily="50" charset="-128"/>
                        </a:rPr>
                        <a:t>　パーソナリティ障害には、他の精神疾患を引き起こす性質があります。それらの精神疾患が前面に出ることが多いことから、パーソナリティ障害は、背後から悪影響を及ぼす黒幕のような障害とも言えます。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spc="100" baseline="0" dirty="0">
                          <a:solidFill>
                            <a:schemeClr val="tx1"/>
                          </a:solidFill>
                          <a:latin typeface="メイリオ" panose="020B0604030504040204" pitchFamily="50" charset="-128"/>
                          <a:ea typeface="メイリオ" panose="020B0604030504040204" pitchFamily="50" charset="-128"/>
                        </a:rPr>
                        <a:t>　治療を進めるためには、患者と治療スタッフとが協力して問題を認識し、対策を検討することが重要です。この障害は経過中に大きく変化することや治療によって改善する可能性が高いことが、最近の研究で示されています。</a:t>
                      </a:r>
                      <a:endParaRPr kumimoji="1" lang="en-US" altLang="ja-JP" sz="1200" spc="100" baseline="0" dirty="0">
                        <a:solidFill>
                          <a:schemeClr val="tx1"/>
                        </a:solidFill>
                        <a:latin typeface="メイリオ" panose="020B0604030504040204" pitchFamily="50" charset="-128"/>
                        <a:ea typeface="メイリオ" panose="020B0604030504040204" pitchFamily="50" charset="-128"/>
                      </a:endParaRPr>
                    </a:p>
                  </a:txBody>
                  <a:tcPr marL="91426" marR="91426" marT="45723" marB="45723" anchor="ctr"/>
                </a:tc>
                <a:extLst>
                  <a:ext uri="{0D108BD9-81ED-4DB2-BD59-A6C34878D82A}">
                    <a16:rowId xmlns:a16="http://schemas.microsoft.com/office/drawing/2014/main" val="10001"/>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spc="100" baseline="0" dirty="0">
                          <a:latin typeface="メイリオ" panose="020B0604030504040204" pitchFamily="50" charset="-128"/>
                          <a:ea typeface="メイリオ" panose="020B0604030504040204" pitchFamily="50" charset="-128"/>
                        </a:rPr>
                        <a:t>発達障害</a:t>
                      </a:r>
                    </a:p>
                  </a:txBody>
                  <a:tcPr marL="91426" marR="91426" marT="45723" marB="45723" anchor="ctr"/>
                </a:tc>
                <a:tc>
                  <a:txBody>
                    <a:bodyPr/>
                    <a:lstStyle/>
                    <a:p>
                      <a:pPr marL="0" indent="0">
                        <a:buNone/>
                      </a:pPr>
                      <a:r>
                        <a:rPr kumimoji="1" lang="ja-JP" altLang="en-US" sz="1200" spc="100" baseline="0" dirty="0">
                          <a:solidFill>
                            <a:schemeClr val="tx1"/>
                          </a:solidFill>
                          <a:latin typeface="メイリオ" panose="020B0604030504040204" pitchFamily="50" charset="-128"/>
                          <a:ea typeface="メイリオ" panose="020B0604030504040204" pitchFamily="50" charset="-128"/>
                        </a:rPr>
                        <a:t>　発達障害は、脳の働き方の違いにより、物事のとらえかたや行動のパターンに違いがあり、そのために日常生活に支障のある状態です。発達障害には、知的能力障害（知的障害）、自閉スペクトラム症、注意欠如・多動症</a:t>
                      </a:r>
                      <a:r>
                        <a:rPr kumimoji="1" lang="en-US" altLang="ja-JP" sz="1200" spc="100" baseline="0" dirty="0">
                          <a:solidFill>
                            <a:schemeClr val="tx1"/>
                          </a:solidFill>
                          <a:latin typeface="メイリオ" panose="020B0604030504040204" pitchFamily="50" charset="-128"/>
                          <a:ea typeface="メイリオ" panose="020B0604030504040204" pitchFamily="50" charset="-128"/>
                        </a:rPr>
                        <a:t>(ADHD)</a:t>
                      </a:r>
                      <a:r>
                        <a:rPr kumimoji="1" lang="ja-JP" altLang="en-US" sz="1200" spc="100" baseline="0" dirty="0">
                          <a:solidFill>
                            <a:schemeClr val="tx1"/>
                          </a:solidFill>
                          <a:latin typeface="メイリオ" panose="020B0604030504040204" pitchFamily="50" charset="-128"/>
                          <a:ea typeface="メイリオ" panose="020B0604030504040204" pitchFamily="50" charset="-128"/>
                        </a:rPr>
                        <a:t>、限局性学習症（学習障害）、協調運動症、チック症、吃音などが含まれます。同じ障害名でも特性の現れ方が違ったり、他の発達障害や精神疾患を併せ持つこともあります。</a:t>
                      </a:r>
                      <a:endParaRPr kumimoji="1" lang="en-US" altLang="ja-JP" sz="1200" spc="100" baseline="0" dirty="0">
                        <a:solidFill>
                          <a:schemeClr val="tx1"/>
                        </a:solidFill>
                        <a:latin typeface="メイリオ" panose="020B0604030504040204" pitchFamily="50" charset="-128"/>
                        <a:ea typeface="メイリオ" panose="020B0604030504040204" pitchFamily="50" charset="-128"/>
                      </a:endParaRPr>
                    </a:p>
                  </a:txBody>
                  <a:tcPr marL="91426" marR="91426" marT="45723" marB="45723" anchor="ctr"/>
                </a:tc>
                <a:extLst>
                  <a:ext uri="{0D108BD9-81ED-4DB2-BD59-A6C34878D82A}">
                    <a16:rowId xmlns:a16="http://schemas.microsoft.com/office/drawing/2014/main" val="10002"/>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spc="100" baseline="0" dirty="0">
                          <a:latin typeface="メイリオ" panose="020B0604030504040204" pitchFamily="50" charset="-128"/>
                          <a:ea typeface="メイリオ" panose="020B0604030504040204" pitchFamily="50" charset="-128"/>
                        </a:rPr>
                        <a:t>学習障害（</a:t>
                      </a:r>
                      <a:r>
                        <a:rPr kumimoji="1" lang="en-US" altLang="ja-JP" sz="1400" b="1" spc="100" baseline="0" dirty="0">
                          <a:latin typeface="メイリオ" panose="020B0604030504040204" pitchFamily="50" charset="-128"/>
                          <a:ea typeface="メイリオ" panose="020B0604030504040204" pitchFamily="50" charset="-128"/>
                        </a:rPr>
                        <a:t>LD)</a:t>
                      </a:r>
                      <a:endParaRPr kumimoji="1" lang="ja-JP" altLang="en-US" sz="1400" b="1" spc="100" baseline="0" dirty="0">
                        <a:latin typeface="メイリオ" panose="020B0604030504040204" pitchFamily="50" charset="-128"/>
                        <a:ea typeface="メイリオ" panose="020B0604030504040204" pitchFamily="50" charset="-128"/>
                      </a:endParaRPr>
                    </a:p>
                  </a:txBody>
                  <a:tcPr marL="91426" marR="91426" marT="45723" marB="45723" anchor="ctr"/>
                </a:tc>
                <a:tc>
                  <a:txBody>
                    <a:bodyPr/>
                    <a:lstStyle/>
                    <a:p>
                      <a:pPr marL="0" indent="0">
                        <a:buNone/>
                      </a:pPr>
                      <a:r>
                        <a:rPr kumimoji="1" lang="ja-JP" altLang="en-US" sz="1200" spc="100" baseline="0" dirty="0">
                          <a:solidFill>
                            <a:schemeClr val="tx1"/>
                          </a:solidFill>
                          <a:latin typeface="メイリオ" panose="020B0604030504040204" pitchFamily="50" charset="-128"/>
                          <a:ea typeface="メイリオ" panose="020B0604030504040204" pitchFamily="50" charset="-128"/>
                        </a:rPr>
                        <a:t>　全般的な知的発達には問題がないのに、読む、書く、計算するなど特定の学習のみに困難が認められる状態をいいます。</a:t>
                      </a:r>
                      <a:endParaRPr kumimoji="1" lang="en-US" altLang="ja-JP" sz="1200" spc="100" baseline="0" dirty="0">
                        <a:solidFill>
                          <a:schemeClr val="tx1"/>
                        </a:solidFill>
                        <a:latin typeface="メイリオ" panose="020B0604030504040204" pitchFamily="50" charset="-128"/>
                        <a:ea typeface="メイリオ" panose="020B0604030504040204" pitchFamily="50" charset="-128"/>
                      </a:endParaRPr>
                    </a:p>
                  </a:txBody>
                  <a:tcPr marL="91426" marR="91426" marT="45723" marB="45723" anchor="ctr"/>
                </a:tc>
                <a:extLst>
                  <a:ext uri="{0D108BD9-81ED-4DB2-BD59-A6C34878D82A}">
                    <a16:rowId xmlns:a16="http://schemas.microsoft.com/office/drawing/2014/main" val="10004"/>
                  </a:ext>
                </a:extLst>
              </a:tr>
              <a:tr h="64012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spc="100" baseline="0" dirty="0">
                          <a:latin typeface="メイリオ" panose="020B0604030504040204" pitchFamily="50" charset="-128"/>
                          <a:ea typeface="メイリオ" panose="020B0604030504040204" pitchFamily="50" charset="-128"/>
                        </a:rPr>
                        <a:t>注意欠陥・多動性障害 </a:t>
                      </a:r>
                      <a:r>
                        <a:rPr kumimoji="1" lang="en-US" altLang="ja-JP" sz="1400" b="1" spc="100" baseline="0" dirty="0">
                          <a:latin typeface="メイリオ" panose="020B0604030504040204" pitchFamily="50" charset="-128"/>
                          <a:ea typeface="メイリオ" panose="020B0604030504040204" pitchFamily="50" charset="-128"/>
                        </a:rPr>
                        <a:t>(ADHD)</a:t>
                      </a:r>
                      <a:endParaRPr kumimoji="1" lang="ja-JP" altLang="en-US" sz="1400" b="1" spc="100" baseline="0" dirty="0">
                        <a:latin typeface="メイリオ" panose="020B0604030504040204" pitchFamily="50" charset="-128"/>
                        <a:ea typeface="メイリオ" panose="020B0604030504040204" pitchFamily="50" charset="-128"/>
                      </a:endParaRPr>
                    </a:p>
                  </a:txBody>
                  <a:tcPr marL="91426" marR="91426" marT="45723" marB="45723" anchor="ctr"/>
                </a:tc>
                <a:tc>
                  <a:txBody>
                    <a:bodyPr/>
                    <a:lstStyle/>
                    <a:p>
                      <a:pPr marL="0" indent="0">
                        <a:buNone/>
                      </a:pPr>
                      <a:r>
                        <a:rPr kumimoji="1" lang="ja-JP" altLang="en-US" sz="1200" spc="100" baseline="0" dirty="0">
                          <a:solidFill>
                            <a:schemeClr val="tx1"/>
                          </a:solidFill>
                          <a:latin typeface="メイリオ" panose="020B0604030504040204" pitchFamily="50" charset="-128"/>
                          <a:ea typeface="メイリオ" panose="020B0604030504040204" pitchFamily="50" charset="-128"/>
                        </a:rPr>
                        <a:t>　子どもの多動性</a:t>
                      </a:r>
                      <a:r>
                        <a:rPr kumimoji="1" lang="en-US" altLang="ja-JP" sz="1200" spc="100" baseline="0" dirty="0">
                          <a:solidFill>
                            <a:schemeClr val="tx1"/>
                          </a:solidFill>
                          <a:latin typeface="メイリオ" panose="020B0604030504040204" pitchFamily="50" charset="-128"/>
                          <a:ea typeface="メイリオ" panose="020B0604030504040204" pitchFamily="50" charset="-128"/>
                        </a:rPr>
                        <a:t>-</a:t>
                      </a:r>
                      <a:r>
                        <a:rPr kumimoji="1" lang="ja-JP" altLang="en-US" sz="1200" spc="100" baseline="0" dirty="0">
                          <a:solidFill>
                            <a:schemeClr val="tx1"/>
                          </a:solidFill>
                          <a:latin typeface="メイリオ" panose="020B0604030504040204" pitchFamily="50" charset="-128"/>
                          <a:ea typeface="メイリオ" panose="020B0604030504040204" pitchFamily="50" charset="-128"/>
                        </a:rPr>
                        <a:t>衝動性は、落ち着きがない、座っていても手足をもじもじする、席を離れる、おとなしく遊ぶことが難しい、しゃべりすぎる、順番を待つのが難しい、他人の会話やゲームに割り込む、などで認められます。不注意の症状は、学校の勉強でミスが多い、課題や遊びなどに集中し続けることができない、話しかけられていても聞いていないように見える、やるべきことを最後までやりとげない、課題や作業の段取りが苦手、整理整頓が苦手、宿題のように集中力が必要なことを避ける、忘れ物や紛失が多い、気が散りやすい、などがあります。</a:t>
                      </a:r>
                    </a:p>
                    <a:p>
                      <a:pPr marL="0" indent="0">
                        <a:buNone/>
                      </a:pPr>
                      <a:r>
                        <a:rPr kumimoji="1" lang="ja-JP" altLang="en-US" sz="1200" spc="100" baseline="0" dirty="0">
                          <a:solidFill>
                            <a:schemeClr val="tx1"/>
                          </a:solidFill>
                          <a:latin typeface="メイリオ" panose="020B0604030504040204" pitchFamily="50" charset="-128"/>
                          <a:ea typeface="メイリオ" panose="020B0604030504040204" pitchFamily="50" charset="-128"/>
                        </a:rPr>
                        <a:t>　大人になると、計画的に物事を進められない、そわそわとして落ち着かない、他のことを考えてしまう、感情のコントロールが難しいなど、症状の現れ方が偏しますが、一般に、落ち着きのなさなどの多動性</a:t>
                      </a:r>
                      <a:r>
                        <a:rPr kumimoji="1" lang="en-US" altLang="ja-JP" sz="1200" spc="100" baseline="0" dirty="0">
                          <a:solidFill>
                            <a:schemeClr val="tx1"/>
                          </a:solidFill>
                          <a:latin typeface="メイリオ" panose="020B0604030504040204" pitchFamily="50" charset="-128"/>
                          <a:ea typeface="メイリオ" panose="020B0604030504040204" pitchFamily="50" charset="-128"/>
                        </a:rPr>
                        <a:t>-</a:t>
                      </a:r>
                      <a:r>
                        <a:rPr kumimoji="1" lang="ja-JP" altLang="en-US" sz="1200" spc="100" baseline="0" dirty="0">
                          <a:solidFill>
                            <a:schemeClr val="tx1"/>
                          </a:solidFill>
                          <a:latin typeface="メイリオ" panose="020B0604030504040204" pitchFamily="50" charset="-128"/>
                          <a:ea typeface="メイリオ" panose="020B0604030504040204" pitchFamily="50" charset="-128"/>
                        </a:rPr>
                        <a:t>衝動性は軽減することが多いとされています。また、不安や気分の落ち込みや気分の波などの精神的な不調を伴うこともあります。</a:t>
                      </a:r>
                      <a:endParaRPr kumimoji="1" lang="en-US" altLang="ja-JP" sz="1200" spc="100" baseline="0" dirty="0">
                        <a:solidFill>
                          <a:schemeClr val="tx1"/>
                        </a:solidFill>
                        <a:latin typeface="メイリオ" panose="020B0604030504040204" pitchFamily="50" charset="-128"/>
                        <a:ea typeface="メイリオ" panose="020B0604030504040204" pitchFamily="50" charset="-128"/>
                      </a:endParaRPr>
                    </a:p>
                  </a:txBody>
                  <a:tcPr marL="91426" marR="91426" marT="45723" marB="45723" anchor="ctr"/>
                </a:tc>
                <a:extLst>
                  <a:ext uri="{0D108BD9-81ED-4DB2-BD59-A6C34878D82A}">
                    <a16:rowId xmlns:a16="http://schemas.microsoft.com/office/drawing/2014/main" val="10005"/>
                  </a:ext>
                </a:extLst>
              </a:tr>
            </a:tbl>
          </a:graphicData>
        </a:graphic>
      </p:graphicFrame>
      <p:sp>
        <p:nvSpPr>
          <p:cNvPr id="5" name="正方形/長方形 44">
            <a:extLst>
              <a:ext uri="{FF2B5EF4-FFF2-40B4-BE49-F238E27FC236}">
                <a16:creationId xmlns:a16="http://schemas.microsoft.com/office/drawing/2014/main" id="{1C971808-EF49-C0D7-9922-F8AD2D64B625}"/>
              </a:ext>
            </a:extLst>
          </p:cNvPr>
          <p:cNvSpPr>
            <a:spLocks noChangeArrowheads="1"/>
          </p:cNvSpPr>
          <p:nvPr/>
        </p:nvSpPr>
        <p:spPr bwMode="auto">
          <a:xfrm>
            <a:off x="239010" y="250478"/>
            <a:ext cx="1002649"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0" bIns="0">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400" spc="100" dirty="0">
                <a:latin typeface="メイリオ" panose="020B0604030504040204" pitchFamily="50" charset="-128"/>
                <a:ea typeface="メイリオ" panose="020B0604030504040204" pitchFamily="50" charset="-128"/>
              </a:rPr>
              <a:t>（続き）</a:t>
            </a:r>
            <a:endParaRPr lang="en-US" altLang="ja-JP" sz="1400" spc="100" dirty="0">
              <a:latin typeface="メイリオ" panose="020B0604030504040204" pitchFamily="50" charset="-128"/>
              <a:ea typeface="メイリオ" panose="020B0604030504040204" pitchFamily="50" charset="-128"/>
            </a:endParaRPr>
          </a:p>
        </p:txBody>
      </p:sp>
      <p:sp>
        <p:nvSpPr>
          <p:cNvPr id="2" name="正方形/長方形 1">
            <a:extLst>
              <a:ext uri="{FF2B5EF4-FFF2-40B4-BE49-F238E27FC236}">
                <a16:creationId xmlns:a16="http://schemas.microsoft.com/office/drawing/2014/main" id="{5198967F-8B37-CC96-D08C-B697907999CA}"/>
              </a:ext>
            </a:extLst>
          </p:cNvPr>
          <p:cNvSpPr/>
          <p:nvPr/>
        </p:nvSpPr>
        <p:spPr>
          <a:xfrm>
            <a:off x="0" y="6534000"/>
            <a:ext cx="9001125" cy="324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anchor="ctr"/>
          <a:lstStyle/>
          <a:p>
            <a:pPr eaLnBrk="1" fontAlgn="auto" hangingPunct="1">
              <a:spcBef>
                <a:spcPts val="0"/>
              </a:spcBef>
              <a:spcAft>
                <a:spcPts val="0"/>
              </a:spcAft>
              <a:defRPr/>
            </a:pPr>
            <a:r>
              <a:rPr kumimoji="1" lang="ja-JP" altLang="en-US" sz="1000" dirty="0">
                <a:solidFill>
                  <a:prstClr val="black"/>
                </a:solidFill>
                <a:latin typeface="メイリオ" panose="020B0604030504040204" pitchFamily="50" charset="-128"/>
                <a:ea typeface="メイリオ" panose="020B0604030504040204" pitchFamily="50" charset="-128"/>
              </a:rPr>
              <a:t>出典：国立精神・神経医療研究センター 精神保健研究所 知ることからはじめよう こころの情報サイト</a:t>
            </a:r>
            <a:r>
              <a:rPr kumimoji="1" lang="en-US" altLang="ja-JP" sz="1000" dirty="0">
                <a:solidFill>
                  <a:prstClr val="black"/>
                </a:solidFill>
                <a:latin typeface="メイリオ" panose="020B0604030504040204" pitchFamily="50" charset="-128"/>
                <a:ea typeface="メイリオ" panose="020B0604030504040204" pitchFamily="50" charset="-128"/>
              </a:rPr>
              <a:t>『</a:t>
            </a:r>
            <a:r>
              <a:rPr kumimoji="1" lang="ja-JP" altLang="en-US" sz="1000" dirty="0">
                <a:solidFill>
                  <a:prstClr val="black"/>
                </a:solidFill>
                <a:latin typeface="メイリオ" panose="020B0604030504040204" pitchFamily="50" charset="-128"/>
                <a:ea typeface="メイリオ" panose="020B0604030504040204" pitchFamily="50" charset="-128"/>
              </a:rPr>
              <a:t>こころの病気を知る</a:t>
            </a:r>
            <a:r>
              <a:rPr kumimoji="1" lang="en-US" altLang="ja-JP" sz="1000" dirty="0">
                <a:solidFill>
                  <a:prstClr val="black"/>
                </a:solidFill>
                <a:latin typeface="メイリオ" panose="020B0604030504040204" pitchFamily="50" charset="-128"/>
                <a:ea typeface="メイリオ" panose="020B0604030504040204" pitchFamily="50" charset="-128"/>
              </a:rPr>
              <a:t>』</a:t>
            </a:r>
            <a:r>
              <a:rPr kumimoji="1" lang="ja-JP" altLang="en-US" sz="1000" dirty="0">
                <a:solidFill>
                  <a:prstClr val="black"/>
                </a:solidFill>
                <a:latin typeface="メイリオ" panose="020B0604030504040204" pitchFamily="50" charset="-128"/>
                <a:ea typeface="メイリオ" panose="020B0604030504040204" pitchFamily="50" charset="-128"/>
              </a:rPr>
              <a:t>をもとに作成</a:t>
            </a:r>
            <a:r>
              <a:rPr kumimoji="1" lang="en-US" altLang="ja-JP" sz="1000" dirty="0">
                <a:solidFill>
                  <a:prstClr val="black"/>
                </a:solidFill>
                <a:latin typeface="メイリオ" panose="020B0604030504040204" pitchFamily="50" charset="-128"/>
                <a:ea typeface="メイリオ" panose="020B0604030504040204" pitchFamily="50" charset="-128"/>
              </a:rPr>
              <a:t> </a:t>
            </a:r>
            <a:br>
              <a:rPr kumimoji="1" lang="en-US" altLang="ja-JP" sz="1000" dirty="0">
                <a:solidFill>
                  <a:prstClr val="black"/>
                </a:solidFill>
                <a:latin typeface="メイリオ" panose="020B0604030504040204" pitchFamily="50" charset="-128"/>
                <a:ea typeface="メイリオ" panose="020B0604030504040204" pitchFamily="50" charset="-128"/>
              </a:rPr>
            </a:br>
            <a:r>
              <a:rPr kumimoji="1" lang="en-US" altLang="ja-JP" sz="1000" dirty="0">
                <a:solidFill>
                  <a:prstClr val="black"/>
                </a:solidFill>
                <a:latin typeface="メイリオ" panose="020B0604030504040204" pitchFamily="50" charset="-128"/>
                <a:ea typeface="メイリオ" panose="020B0604030504040204" pitchFamily="50" charset="-128"/>
              </a:rPr>
              <a:t>        </a:t>
            </a:r>
            <a:r>
              <a:rPr kumimoji="1" lang="ja-JP" altLang="en-US" sz="1000" dirty="0">
                <a:solidFill>
                  <a:prstClr val="black"/>
                </a:solidFill>
                <a:latin typeface="メイリオ" panose="020B0604030504040204" pitchFamily="50" charset="-128"/>
                <a:ea typeface="メイリオ" panose="020B0604030504040204" pitchFamily="50" charset="-128"/>
              </a:rPr>
              <a:t> </a:t>
            </a:r>
            <a:r>
              <a:rPr kumimoji="1" lang="en-US" altLang="ja-JP" sz="1000" dirty="0">
                <a:solidFill>
                  <a:prstClr val="black"/>
                </a:solidFill>
                <a:latin typeface="メイリオ" panose="020B0604030504040204" pitchFamily="50" charset="-128"/>
                <a:ea typeface="メイリオ" panose="020B0604030504040204" pitchFamily="50" charset="-128"/>
                <a:hlinkClick r:id="rId3"/>
              </a:rPr>
              <a:t>https://kokoro.ncnp.go.jp/#mental_illness</a:t>
            </a:r>
            <a:endParaRPr kumimoji="1" lang="en-US" altLang="ja-JP" sz="1000" dirty="0">
              <a:solidFill>
                <a:prstClr val="black"/>
              </a:solidFill>
              <a:latin typeface="メイリオ" panose="020B0604030504040204" pitchFamily="50" charset="-128"/>
              <a:ea typeface="メイリオ" panose="020B0604030504040204" pitchFamily="50" charset="-128"/>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673116-38A3-D3E9-F954-AD9B02357AD1}"/>
            </a:ext>
          </a:extLst>
        </p:cNvPr>
        <p:cNvGrpSpPr/>
        <p:nvPr/>
      </p:nvGrpSpPr>
      <p:grpSpPr>
        <a:xfrm>
          <a:off x="0" y="0"/>
          <a:ext cx="0" cy="0"/>
          <a:chOff x="0" y="0"/>
          <a:chExt cx="0" cy="0"/>
        </a:xfrm>
      </p:grpSpPr>
      <p:sp>
        <p:nvSpPr>
          <p:cNvPr id="19458" name="スライド番号プレースホルダー 1">
            <a:extLst>
              <a:ext uri="{FF2B5EF4-FFF2-40B4-BE49-F238E27FC236}">
                <a16:creationId xmlns:a16="http://schemas.microsoft.com/office/drawing/2014/main" id="{A7CE4218-329D-8C42-E297-F726AA493AAC}"/>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7155D595-E299-4907-ABF1-8D6E644DA7DB}" type="slidenum">
              <a:rPr lang="ja-JP" altLang="en-US" sz="1000" smtClean="0">
                <a:solidFill>
                  <a:srgbClr val="898989"/>
                </a:solidFill>
              </a:rPr>
              <a:pPr>
                <a:lnSpc>
                  <a:spcPct val="100000"/>
                </a:lnSpc>
                <a:spcBef>
                  <a:spcPct val="0"/>
                </a:spcBef>
                <a:buFontTx/>
                <a:buNone/>
              </a:pPr>
              <a:t>12</a:t>
            </a:fld>
            <a:endParaRPr lang="ja-JP" altLang="en-US" sz="1000">
              <a:solidFill>
                <a:srgbClr val="898989"/>
              </a:solidFill>
            </a:endParaRPr>
          </a:p>
        </p:txBody>
      </p:sp>
      <p:pic>
        <p:nvPicPr>
          <p:cNvPr id="19459" name="図 2" descr="ランプ, 光 が含まれている画像&#10;&#10;AI によって生成されたコンテンツは間違っている可能性があります。">
            <a:extLst>
              <a:ext uri="{FF2B5EF4-FFF2-40B4-BE49-F238E27FC236}">
                <a16:creationId xmlns:a16="http://schemas.microsoft.com/office/drawing/2014/main" id="{BE1CDA99-E602-F18F-CF31-76F960407E1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013105">
            <a:off x="425450" y="2524125"/>
            <a:ext cx="1811338" cy="180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テキスト ボックス 4">
            <a:extLst>
              <a:ext uri="{FF2B5EF4-FFF2-40B4-BE49-F238E27FC236}">
                <a16:creationId xmlns:a16="http://schemas.microsoft.com/office/drawing/2014/main" id="{61E138F4-6448-5424-7EDC-6C9619685166}"/>
              </a:ext>
            </a:extLst>
          </p:cNvPr>
          <p:cNvSpPr txBox="1"/>
          <p:nvPr/>
        </p:nvSpPr>
        <p:spPr>
          <a:xfrm>
            <a:off x="796925" y="4196284"/>
            <a:ext cx="8729663" cy="723275"/>
          </a:xfrm>
          <a:prstGeom prst="rect">
            <a:avLst/>
          </a:prstGeom>
          <a:noFill/>
          <a:ln>
            <a:noFill/>
          </a:ln>
        </p:spPr>
        <p:txBody>
          <a:bodyPr anchor="ctr">
            <a:spAutoFit/>
          </a:bodyPr>
          <a:lstStyle/>
          <a:p>
            <a:pPr>
              <a:spcBef>
                <a:spcPts val="600"/>
              </a:spcBef>
              <a:defRPr/>
            </a:pPr>
            <a:r>
              <a:rPr kumimoji="1" lang="ja-JP" altLang="en-US" spc="300" dirty="0">
                <a:latin typeface="メイリオ" panose="020B0604030504040204" pitchFamily="50" charset="-128"/>
                <a:ea typeface="メイリオ" panose="020B0604030504040204" pitchFamily="50" charset="-128"/>
              </a:rPr>
              <a:t>精神障害のある方への支援にあたり、大切にしたい考え方や留意点、</a:t>
            </a:r>
            <a:endParaRPr kumimoji="1" lang="en-US" altLang="ja-JP" spc="300" dirty="0">
              <a:latin typeface="メイリオ" panose="020B0604030504040204" pitchFamily="50" charset="-128"/>
              <a:ea typeface="メイリオ" panose="020B0604030504040204" pitchFamily="50" charset="-128"/>
            </a:endParaRPr>
          </a:p>
          <a:p>
            <a:pPr>
              <a:spcBef>
                <a:spcPts val="600"/>
              </a:spcBef>
              <a:defRPr/>
            </a:pPr>
            <a:r>
              <a:rPr kumimoji="1" lang="ja-JP" altLang="en-US" spc="300" dirty="0">
                <a:latin typeface="メイリオ" panose="020B0604030504040204" pitchFamily="50" charset="-128"/>
                <a:ea typeface="メイリオ" panose="020B0604030504040204" pitchFamily="50" charset="-128"/>
              </a:rPr>
              <a:t>主な連携先等について学んでいきます。</a:t>
            </a:r>
            <a:endParaRPr kumimoji="1" lang="en-US" altLang="ja-JP" spc="300" dirty="0">
              <a:latin typeface="メイリオ" panose="020B0604030504040204" pitchFamily="50" charset="-128"/>
              <a:ea typeface="メイリオ" panose="020B0604030504040204" pitchFamily="50" charset="-128"/>
            </a:endParaRPr>
          </a:p>
        </p:txBody>
      </p:sp>
      <p:sp>
        <p:nvSpPr>
          <p:cNvPr id="2" name="テキスト ボックス 1">
            <a:extLst>
              <a:ext uri="{FF2B5EF4-FFF2-40B4-BE49-F238E27FC236}">
                <a16:creationId xmlns:a16="http://schemas.microsoft.com/office/drawing/2014/main" id="{2A66414C-9CF6-73CD-F58B-204C0D4DF10C}"/>
              </a:ext>
            </a:extLst>
          </p:cNvPr>
          <p:cNvSpPr txBox="1"/>
          <p:nvPr/>
        </p:nvSpPr>
        <p:spPr>
          <a:xfrm>
            <a:off x="439738" y="1272600"/>
            <a:ext cx="9161462" cy="584775"/>
          </a:xfrm>
          <a:prstGeom prst="rect">
            <a:avLst/>
          </a:prstGeom>
          <a:noFill/>
        </p:spPr>
        <p:txBody>
          <a:bodyPr wrap="square">
            <a:spAutoFit/>
          </a:bodyPr>
          <a:lstStyle/>
          <a:p>
            <a:pPr eaLnBrk="1" fontAlgn="auto" hangingPunct="1">
              <a:spcBef>
                <a:spcPts val="0"/>
              </a:spcBef>
              <a:spcAft>
                <a:spcPts val="0"/>
              </a:spcAft>
              <a:defRPr/>
            </a:pPr>
            <a:r>
              <a:rPr kumimoji="1" lang="en-US" altLang="ja-JP" sz="3200" b="1" spc="150" dirty="0">
                <a:solidFill>
                  <a:schemeClr val="tx1"/>
                </a:solidFill>
                <a:latin typeface="メイリオ" panose="020B0604030504040204" pitchFamily="50" charset="-128"/>
                <a:ea typeface="メイリオ" panose="020B0604030504040204" pitchFamily="50" charset="-128"/>
              </a:rPr>
              <a:t>Ⅱ</a:t>
            </a:r>
            <a:r>
              <a:rPr kumimoji="1" lang="ja-JP" altLang="en-US" sz="3200" b="1" spc="150" dirty="0">
                <a:solidFill>
                  <a:schemeClr val="tx1"/>
                </a:solidFill>
                <a:latin typeface="メイリオ" panose="020B0604030504040204" pitchFamily="50" charset="-128"/>
                <a:ea typeface="メイリオ" panose="020B0604030504040204" pitchFamily="50" charset="-128"/>
              </a:rPr>
              <a:t>．精神障害のある方への支援にあたって</a:t>
            </a:r>
          </a:p>
        </p:txBody>
      </p:sp>
      <p:sp>
        <p:nvSpPr>
          <p:cNvPr id="3" name="平行四辺形 2">
            <a:extLst>
              <a:ext uri="{FF2B5EF4-FFF2-40B4-BE49-F238E27FC236}">
                <a16:creationId xmlns:a16="http://schemas.microsoft.com/office/drawing/2014/main" id="{ACFC7822-3EA2-6237-4417-81B46B8073A0}"/>
              </a:ext>
            </a:extLst>
          </p:cNvPr>
          <p:cNvSpPr/>
          <p:nvPr/>
        </p:nvSpPr>
        <p:spPr>
          <a:xfrm>
            <a:off x="439738" y="1749425"/>
            <a:ext cx="9000000" cy="107950"/>
          </a:xfrm>
          <a:prstGeom prst="parallelogram">
            <a:avLst/>
          </a:prstGeom>
          <a:pattFill prst="wdUpDiag">
            <a:fgClr>
              <a:schemeClr val="accent5"/>
            </a:fgClr>
            <a:bgClr>
              <a:schemeClr val="bg2"/>
            </a:bgClr>
          </a:patt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dirty="0"/>
          </a:p>
        </p:txBody>
      </p:sp>
    </p:spTree>
    <p:extLst>
      <p:ext uri="{BB962C8B-B14F-4D97-AF65-F5344CB8AC3E}">
        <p14:creationId xmlns:p14="http://schemas.microsoft.com/office/powerpoint/2010/main" val="2144761948"/>
      </p:ext>
    </p:extLst>
  </p:cSld>
  <p:clrMapOvr>
    <a:masterClrMapping/>
  </p:clrMapOvr>
  <p:transition spd="slow"/>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3AC1F8-544A-AD12-670E-DA159C82775A}"/>
            </a:ext>
          </a:extLst>
        </p:cNvPr>
        <p:cNvGrpSpPr/>
        <p:nvPr/>
      </p:nvGrpSpPr>
      <p:grpSpPr>
        <a:xfrm>
          <a:off x="0" y="0"/>
          <a:ext cx="0" cy="0"/>
          <a:chOff x="0" y="0"/>
          <a:chExt cx="0" cy="0"/>
        </a:xfrm>
      </p:grpSpPr>
      <p:sp>
        <p:nvSpPr>
          <p:cNvPr id="26626" name="スライド番号プレースホルダー 1">
            <a:extLst>
              <a:ext uri="{FF2B5EF4-FFF2-40B4-BE49-F238E27FC236}">
                <a16:creationId xmlns:a16="http://schemas.microsoft.com/office/drawing/2014/main" id="{F2C1BA9F-F059-D95B-A4EA-230950B3DD9E}"/>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25EA32A3-12AE-4078-B595-A45F3E9E30A4}" type="slidenum">
              <a:rPr lang="ja-JP" altLang="en-US" sz="1000">
                <a:solidFill>
                  <a:srgbClr val="898989"/>
                </a:solidFill>
              </a:rPr>
              <a:pPr>
                <a:lnSpc>
                  <a:spcPct val="100000"/>
                </a:lnSpc>
                <a:spcBef>
                  <a:spcPct val="0"/>
                </a:spcBef>
                <a:buFontTx/>
                <a:buNone/>
              </a:pPr>
              <a:t>13</a:t>
            </a:fld>
            <a:endParaRPr lang="ja-JP" altLang="en-US" sz="1000">
              <a:solidFill>
                <a:srgbClr val="898989"/>
              </a:solidFill>
            </a:endParaRPr>
          </a:p>
        </p:txBody>
      </p:sp>
      <p:sp>
        <p:nvSpPr>
          <p:cNvPr id="3" name="正方形/長方形 2">
            <a:extLst>
              <a:ext uri="{FF2B5EF4-FFF2-40B4-BE49-F238E27FC236}">
                <a16:creationId xmlns:a16="http://schemas.microsoft.com/office/drawing/2014/main" id="{B3CA91E7-474E-4BE9-069D-6B013ED8B5F6}"/>
              </a:ext>
            </a:extLst>
          </p:cNvPr>
          <p:cNvSpPr/>
          <p:nvPr/>
        </p:nvSpPr>
        <p:spPr>
          <a:xfrm>
            <a:off x="0" y="187325"/>
            <a:ext cx="8296275" cy="360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b="1" spc="300" dirty="0">
                <a:solidFill>
                  <a:schemeClr val="tx1"/>
                </a:solidFill>
                <a:latin typeface="メイリオ" panose="020B0604030504040204" pitchFamily="50" charset="-128"/>
                <a:ea typeface="メイリオ" panose="020B0604030504040204" pitchFamily="50" charset="-128"/>
              </a:rPr>
              <a:t>１．支援を進めるにあたって</a:t>
            </a:r>
          </a:p>
        </p:txBody>
      </p:sp>
      <p:sp>
        <p:nvSpPr>
          <p:cNvPr id="2" name="正方形/長方形 1">
            <a:extLst>
              <a:ext uri="{FF2B5EF4-FFF2-40B4-BE49-F238E27FC236}">
                <a16:creationId xmlns:a16="http://schemas.microsoft.com/office/drawing/2014/main" id="{5FCD739F-6D43-F1DF-B4EB-ACF41FEDA05B}"/>
              </a:ext>
            </a:extLst>
          </p:cNvPr>
          <p:cNvSpPr/>
          <p:nvPr/>
        </p:nvSpPr>
        <p:spPr>
          <a:xfrm>
            <a:off x="0" y="12700"/>
            <a:ext cx="8296275" cy="1952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en-US" altLang="ja-JP" sz="1200" b="1" spc="150" dirty="0">
                <a:solidFill>
                  <a:schemeClr val="tx1"/>
                </a:solidFill>
                <a:latin typeface="メイリオ" panose="020B0604030504040204" pitchFamily="50" charset="-128"/>
                <a:ea typeface="メイリオ" panose="020B0604030504040204" pitchFamily="50" charset="-128"/>
              </a:rPr>
              <a:t>Ⅱ</a:t>
            </a:r>
            <a:r>
              <a:rPr kumimoji="1" lang="ja-JP" altLang="en-US" sz="1200" b="1" spc="150" dirty="0">
                <a:solidFill>
                  <a:schemeClr val="tx1"/>
                </a:solidFill>
                <a:latin typeface="メイリオ" panose="020B0604030504040204" pitchFamily="50" charset="-128"/>
                <a:ea typeface="メイリオ" panose="020B0604030504040204" pitchFamily="50" charset="-128"/>
              </a:rPr>
              <a:t>．精神障害のある方への支援にあたって</a:t>
            </a:r>
          </a:p>
        </p:txBody>
      </p:sp>
      <p:sp>
        <p:nvSpPr>
          <p:cNvPr id="7" name="正方形/長方形 6">
            <a:extLst>
              <a:ext uri="{FF2B5EF4-FFF2-40B4-BE49-F238E27FC236}">
                <a16:creationId xmlns:a16="http://schemas.microsoft.com/office/drawing/2014/main" id="{1CA8CC46-383B-70E3-9F38-F6EF00767AA3}"/>
              </a:ext>
            </a:extLst>
          </p:cNvPr>
          <p:cNvSpPr/>
          <p:nvPr/>
        </p:nvSpPr>
        <p:spPr>
          <a:xfrm>
            <a:off x="26988" y="6670675"/>
            <a:ext cx="9070975" cy="1428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anchor="ctr"/>
          <a:lstStyle/>
          <a:p>
            <a:pPr eaLnBrk="1" fontAlgn="auto" hangingPunct="1">
              <a:spcBef>
                <a:spcPts val="0"/>
              </a:spcBef>
              <a:spcAft>
                <a:spcPts val="0"/>
              </a:spcAft>
              <a:defRPr/>
            </a:pPr>
            <a:r>
              <a:rPr kumimoji="1" lang="ja-JP" altLang="en-US" sz="1000" dirty="0">
                <a:solidFill>
                  <a:prstClr val="black"/>
                </a:solidFill>
                <a:latin typeface="メイリオ" panose="020B0604030504040204" pitchFamily="50" charset="-128"/>
                <a:ea typeface="メイリオ" panose="020B0604030504040204" pitchFamily="50" charset="-128"/>
              </a:rPr>
              <a:t>出典：岡部卓</a:t>
            </a:r>
            <a:r>
              <a:rPr kumimoji="1" lang="en-US" altLang="ja-JP" sz="1000" dirty="0">
                <a:solidFill>
                  <a:prstClr val="black"/>
                </a:solidFill>
                <a:latin typeface="メイリオ" panose="020B0604030504040204" pitchFamily="50" charset="-128"/>
                <a:ea typeface="メイリオ" panose="020B0604030504040204" pitchFamily="50" charset="-128"/>
              </a:rPr>
              <a:t>『</a:t>
            </a:r>
            <a:r>
              <a:rPr kumimoji="1" lang="ja-JP" altLang="en-US" sz="1000" dirty="0">
                <a:solidFill>
                  <a:prstClr val="black"/>
                </a:solidFill>
                <a:latin typeface="メイリオ" panose="020B0604030504040204" pitchFamily="50" charset="-128"/>
                <a:ea typeface="メイリオ" panose="020B0604030504040204" pitchFamily="50" charset="-128"/>
              </a:rPr>
              <a:t>新版 生活保護ソーシャルワーカー必携 生活保護における社会福祉実践</a:t>
            </a:r>
            <a:r>
              <a:rPr kumimoji="1" lang="en-US" altLang="ja-JP" sz="1000" dirty="0">
                <a:solidFill>
                  <a:prstClr val="black"/>
                </a:solidFill>
                <a:latin typeface="メイリオ" panose="020B0604030504040204" pitchFamily="50" charset="-128"/>
                <a:ea typeface="メイリオ" panose="020B0604030504040204" pitchFamily="50" charset="-128"/>
              </a:rPr>
              <a:t>』</a:t>
            </a:r>
            <a:r>
              <a:rPr kumimoji="1" lang="ja-JP" altLang="en-US" sz="1000" dirty="0">
                <a:solidFill>
                  <a:prstClr val="black"/>
                </a:solidFill>
                <a:latin typeface="メイリオ" panose="020B0604030504040204" pitchFamily="50" charset="-128"/>
                <a:ea typeface="メイリオ" panose="020B0604030504040204" pitchFamily="50" charset="-128"/>
              </a:rPr>
              <a:t>全国社会福祉協議会</a:t>
            </a:r>
            <a:r>
              <a:rPr kumimoji="1" lang="en-US" altLang="ja-JP" sz="1000" dirty="0">
                <a:solidFill>
                  <a:prstClr val="black"/>
                </a:solidFill>
                <a:latin typeface="メイリオ" panose="020B0604030504040204" pitchFamily="50" charset="-128"/>
                <a:ea typeface="メイリオ" panose="020B0604030504040204" pitchFamily="50" charset="-128"/>
              </a:rPr>
              <a:t>,2014</a:t>
            </a:r>
            <a:r>
              <a:rPr kumimoji="1" lang="ja-JP" altLang="en-US" sz="1000" dirty="0">
                <a:solidFill>
                  <a:prstClr val="black"/>
                </a:solidFill>
                <a:latin typeface="メイリオ" panose="020B0604030504040204" pitchFamily="50" charset="-128"/>
                <a:ea typeface="メイリオ" panose="020B0604030504040204" pitchFamily="50" charset="-128"/>
              </a:rPr>
              <a:t>年</a:t>
            </a:r>
            <a:r>
              <a:rPr kumimoji="1" lang="en-US" altLang="ja-JP" sz="1000" dirty="0">
                <a:solidFill>
                  <a:prstClr val="black"/>
                </a:solidFill>
                <a:latin typeface="メイリオ" panose="020B0604030504040204" pitchFamily="50" charset="-128"/>
                <a:ea typeface="メイリオ" panose="020B0604030504040204" pitchFamily="50" charset="-128"/>
              </a:rPr>
              <a:t>, p97</a:t>
            </a:r>
            <a:r>
              <a:rPr kumimoji="1" lang="ja-JP" altLang="en-US" sz="1000" dirty="0">
                <a:solidFill>
                  <a:prstClr val="black"/>
                </a:solidFill>
                <a:latin typeface="メイリオ" panose="020B0604030504040204" pitchFamily="50" charset="-128"/>
                <a:ea typeface="メイリオ" panose="020B0604030504040204" pitchFamily="50" charset="-128"/>
              </a:rPr>
              <a:t>をもとに作成</a:t>
            </a:r>
            <a:endParaRPr kumimoji="1" lang="en-US" altLang="ja-JP" sz="1000" dirty="0">
              <a:solidFill>
                <a:prstClr val="black"/>
              </a:solidFill>
              <a:latin typeface="メイリオ" panose="020B0604030504040204" pitchFamily="50" charset="-128"/>
              <a:ea typeface="メイリオ" panose="020B0604030504040204" pitchFamily="50" charset="-128"/>
            </a:endParaRPr>
          </a:p>
        </p:txBody>
      </p:sp>
      <p:sp>
        <p:nvSpPr>
          <p:cNvPr id="13" name="正方形/長方形 12">
            <a:extLst>
              <a:ext uri="{FF2B5EF4-FFF2-40B4-BE49-F238E27FC236}">
                <a16:creationId xmlns:a16="http://schemas.microsoft.com/office/drawing/2014/main" id="{7F453B25-3F3E-018B-AAFA-4051CE201A7D}"/>
              </a:ext>
            </a:extLst>
          </p:cNvPr>
          <p:cNvSpPr/>
          <p:nvPr/>
        </p:nvSpPr>
        <p:spPr>
          <a:xfrm>
            <a:off x="453000" y="722313"/>
            <a:ext cx="9000000" cy="92360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eaLnBrk="1" fontAlgn="auto" hangingPunct="1">
              <a:spcBef>
                <a:spcPts val="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　精神障害のある方からの頻回な電話、不安や苦しみの訴えに対し、その時々の本人の状態に応じてどのようなかかわりをすればよいか、以下の観点から考えていくことになります。</a:t>
            </a:r>
            <a:endParaRPr kumimoji="1" lang="en-US" altLang="ja-JP" spc="100" dirty="0">
              <a:solidFill>
                <a:schemeClr val="tx1"/>
              </a:solidFill>
              <a:latin typeface="メイリオ" panose="020B0604030504040204" pitchFamily="50" charset="-128"/>
              <a:ea typeface="メイリオ" panose="020B0604030504040204" pitchFamily="50" charset="-128"/>
            </a:endParaRPr>
          </a:p>
        </p:txBody>
      </p:sp>
      <p:sp>
        <p:nvSpPr>
          <p:cNvPr id="14" name="四角形: 角を丸くする 13">
            <a:extLst>
              <a:ext uri="{FF2B5EF4-FFF2-40B4-BE49-F238E27FC236}">
                <a16:creationId xmlns:a16="http://schemas.microsoft.com/office/drawing/2014/main" id="{4C91B189-0A1A-4657-E745-8C5784ECD060}"/>
              </a:ext>
            </a:extLst>
          </p:cNvPr>
          <p:cNvSpPr/>
          <p:nvPr/>
        </p:nvSpPr>
        <p:spPr>
          <a:xfrm>
            <a:off x="1353000" y="1949961"/>
            <a:ext cx="7200000" cy="3365558"/>
          </a:xfrm>
          <a:prstGeom prst="roundRect">
            <a:avLst>
              <a:gd name="adj" fmla="val 8776"/>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457200" indent="-457200" eaLnBrk="1" fontAlgn="auto" hangingPunct="1">
              <a:spcBef>
                <a:spcPts val="1200"/>
              </a:spcBef>
              <a:spcAft>
                <a:spcPts val="0"/>
              </a:spcAft>
              <a:buFont typeface="+mj-ea"/>
              <a:buAutoNum type="circleNumDbPlain"/>
              <a:defRPr/>
            </a:pPr>
            <a:r>
              <a:rPr kumimoji="1" lang="ja-JP" altLang="en-US" sz="2000" b="1" spc="100" dirty="0">
                <a:solidFill>
                  <a:schemeClr val="tx1"/>
                </a:solidFill>
                <a:latin typeface="メイリオ" panose="020B0604030504040204" pitchFamily="50" charset="-128"/>
                <a:ea typeface="メイリオ" panose="020B0604030504040204" pitchFamily="50" charset="-128"/>
              </a:rPr>
              <a:t>急性期のとき、あるいは慢性期において、本人および家族にどうかかわるか</a:t>
            </a:r>
            <a:endParaRPr kumimoji="1" lang="en-US" altLang="ja-JP" sz="2000" b="1" spc="100" dirty="0">
              <a:solidFill>
                <a:schemeClr val="tx1"/>
              </a:solidFill>
              <a:latin typeface="メイリオ" panose="020B0604030504040204" pitchFamily="50" charset="-128"/>
              <a:ea typeface="メイリオ" panose="020B0604030504040204" pitchFamily="50" charset="-128"/>
            </a:endParaRPr>
          </a:p>
          <a:p>
            <a:pPr marL="457200" indent="-457200" eaLnBrk="1" fontAlgn="auto" hangingPunct="1">
              <a:spcBef>
                <a:spcPts val="1200"/>
              </a:spcBef>
              <a:spcAft>
                <a:spcPts val="0"/>
              </a:spcAft>
              <a:buFont typeface="+mj-ea"/>
              <a:buAutoNum type="circleNumDbPlain"/>
              <a:defRPr/>
            </a:pPr>
            <a:r>
              <a:rPr kumimoji="1" lang="ja-JP" altLang="en-US" sz="2000" b="1" spc="100" dirty="0">
                <a:solidFill>
                  <a:schemeClr val="tx1"/>
                </a:solidFill>
                <a:latin typeface="メイリオ" panose="020B0604030504040204" pitchFamily="50" charset="-128"/>
                <a:ea typeface="メイリオ" panose="020B0604030504040204" pitchFamily="50" charset="-128"/>
              </a:rPr>
              <a:t>再発の予防や改善を図るためには、医療や保健等の関係機関とどう連携・協働するべきか</a:t>
            </a:r>
            <a:endParaRPr kumimoji="1" lang="en-US" altLang="ja-JP" sz="2000" b="1" spc="100" dirty="0">
              <a:solidFill>
                <a:schemeClr val="tx1"/>
              </a:solidFill>
              <a:latin typeface="メイリオ" panose="020B0604030504040204" pitchFamily="50" charset="-128"/>
              <a:ea typeface="メイリオ" panose="020B0604030504040204" pitchFamily="50" charset="-128"/>
            </a:endParaRPr>
          </a:p>
          <a:p>
            <a:pPr marL="457200" indent="-457200" eaLnBrk="1" fontAlgn="auto" hangingPunct="1">
              <a:spcBef>
                <a:spcPts val="1200"/>
              </a:spcBef>
              <a:spcAft>
                <a:spcPts val="0"/>
              </a:spcAft>
              <a:buFont typeface="+mj-ea"/>
              <a:buAutoNum type="circleNumDbPlain"/>
              <a:defRPr/>
            </a:pPr>
            <a:r>
              <a:rPr kumimoji="1" lang="ja-JP" altLang="en-US" sz="2000" b="1" spc="100" dirty="0">
                <a:solidFill>
                  <a:schemeClr val="tx1"/>
                </a:solidFill>
                <a:latin typeface="メイリオ" panose="020B0604030504040204" pitchFamily="50" charset="-128"/>
                <a:ea typeface="メイリオ" panose="020B0604030504040204" pitchFamily="50" charset="-128"/>
              </a:rPr>
              <a:t>生活課題の軽減・解決のためのリハビリなどをどのように行ったらよいのか</a:t>
            </a:r>
            <a:endParaRPr kumimoji="1" lang="en-US" altLang="ja-JP" sz="2000" b="1" spc="100" dirty="0">
              <a:solidFill>
                <a:schemeClr val="tx1"/>
              </a:solidFill>
              <a:latin typeface="メイリオ" panose="020B0604030504040204" pitchFamily="50" charset="-128"/>
              <a:ea typeface="メイリオ" panose="020B0604030504040204" pitchFamily="50" charset="-128"/>
            </a:endParaRPr>
          </a:p>
          <a:p>
            <a:pPr marL="457200" indent="-457200" eaLnBrk="1" fontAlgn="auto" hangingPunct="1">
              <a:spcBef>
                <a:spcPts val="1200"/>
              </a:spcBef>
              <a:spcAft>
                <a:spcPts val="0"/>
              </a:spcAft>
              <a:buFont typeface="+mj-ea"/>
              <a:buAutoNum type="circleNumDbPlain"/>
              <a:defRPr/>
            </a:pPr>
            <a:r>
              <a:rPr kumimoji="1" lang="ja-JP" altLang="en-US" sz="2000" b="1" spc="100" dirty="0">
                <a:solidFill>
                  <a:schemeClr val="tx1"/>
                </a:solidFill>
                <a:latin typeface="メイリオ" panose="020B0604030504040204" pitchFamily="50" charset="-128"/>
                <a:ea typeface="メイリオ" panose="020B0604030504040204" pitchFamily="50" charset="-128"/>
              </a:rPr>
              <a:t>活用できる制度・サービスにはどのようなものがあるのか</a:t>
            </a:r>
            <a:endParaRPr kumimoji="1" lang="en-US" altLang="ja-JP" sz="2000" b="1" spc="100" dirty="0">
              <a:solidFill>
                <a:schemeClr val="tx1"/>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2642045387"/>
      </p:ext>
    </p:extLst>
  </p:cSld>
  <p:clrMapOvr>
    <a:masterClrMapping/>
  </p:clrMapOvr>
  <p:transition spd="slow"/>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AF4164-4509-2DEA-0229-DD86A0427019}"/>
            </a:ext>
          </a:extLst>
        </p:cNvPr>
        <p:cNvGrpSpPr/>
        <p:nvPr/>
      </p:nvGrpSpPr>
      <p:grpSpPr>
        <a:xfrm>
          <a:off x="0" y="0"/>
          <a:ext cx="0" cy="0"/>
          <a:chOff x="0" y="0"/>
          <a:chExt cx="0" cy="0"/>
        </a:xfrm>
      </p:grpSpPr>
      <p:sp>
        <p:nvSpPr>
          <p:cNvPr id="26626" name="スライド番号プレースホルダー 1">
            <a:extLst>
              <a:ext uri="{FF2B5EF4-FFF2-40B4-BE49-F238E27FC236}">
                <a16:creationId xmlns:a16="http://schemas.microsoft.com/office/drawing/2014/main" id="{B4EA3177-B4AB-4AF6-174A-EB97D6F171EC}"/>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25EA32A3-12AE-4078-B595-A45F3E9E30A4}" type="slidenum">
              <a:rPr lang="ja-JP" altLang="en-US" sz="1000">
                <a:solidFill>
                  <a:srgbClr val="898989"/>
                </a:solidFill>
              </a:rPr>
              <a:pPr>
                <a:lnSpc>
                  <a:spcPct val="100000"/>
                </a:lnSpc>
                <a:spcBef>
                  <a:spcPct val="0"/>
                </a:spcBef>
                <a:buFontTx/>
                <a:buNone/>
              </a:pPr>
              <a:t>14</a:t>
            </a:fld>
            <a:endParaRPr lang="ja-JP" altLang="en-US" sz="1000">
              <a:solidFill>
                <a:srgbClr val="898989"/>
              </a:solidFill>
            </a:endParaRPr>
          </a:p>
        </p:txBody>
      </p:sp>
      <p:sp>
        <p:nvSpPr>
          <p:cNvPr id="7" name="正方形/長方形 6">
            <a:extLst>
              <a:ext uri="{FF2B5EF4-FFF2-40B4-BE49-F238E27FC236}">
                <a16:creationId xmlns:a16="http://schemas.microsoft.com/office/drawing/2014/main" id="{CC9850D0-0081-71EF-F7C4-79694C83F2AF}"/>
              </a:ext>
            </a:extLst>
          </p:cNvPr>
          <p:cNvSpPr/>
          <p:nvPr/>
        </p:nvSpPr>
        <p:spPr>
          <a:xfrm>
            <a:off x="0" y="6345431"/>
            <a:ext cx="9070975" cy="51256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anchor="ctr"/>
          <a:lstStyle/>
          <a:p>
            <a:pPr eaLnBrk="1" fontAlgn="auto" hangingPunct="1">
              <a:spcBef>
                <a:spcPts val="0"/>
              </a:spcBef>
              <a:spcAft>
                <a:spcPts val="0"/>
              </a:spcAft>
              <a:defRPr/>
            </a:pPr>
            <a:r>
              <a:rPr kumimoji="1" lang="ja-JP" altLang="en-US" sz="1000" dirty="0">
                <a:solidFill>
                  <a:prstClr val="black"/>
                </a:solidFill>
                <a:latin typeface="メイリオ" panose="020B0604030504040204" pitchFamily="50" charset="-128"/>
                <a:ea typeface="メイリオ" panose="020B0604030504040204" pitchFamily="50" charset="-128"/>
              </a:rPr>
              <a:t>出典：岡部卓</a:t>
            </a:r>
            <a:r>
              <a:rPr kumimoji="1" lang="en-US" altLang="ja-JP" sz="1000" dirty="0">
                <a:solidFill>
                  <a:prstClr val="black"/>
                </a:solidFill>
                <a:latin typeface="メイリオ" panose="020B0604030504040204" pitchFamily="50" charset="-128"/>
                <a:ea typeface="メイリオ" panose="020B0604030504040204" pitchFamily="50" charset="-128"/>
              </a:rPr>
              <a:t>『</a:t>
            </a:r>
            <a:r>
              <a:rPr kumimoji="1" lang="ja-JP" altLang="en-US" sz="1000" dirty="0">
                <a:solidFill>
                  <a:prstClr val="black"/>
                </a:solidFill>
                <a:latin typeface="メイリオ" panose="020B0604030504040204" pitchFamily="50" charset="-128"/>
                <a:ea typeface="メイリオ" panose="020B0604030504040204" pitchFamily="50" charset="-128"/>
              </a:rPr>
              <a:t>新版 生活保護ソーシャルワーカー必携 生活保護における社会福祉実践</a:t>
            </a:r>
            <a:r>
              <a:rPr kumimoji="1" lang="en-US" altLang="ja-JP" sz="1000" dirty="0">
                <a:solidFill>
                  <a:prstClr val="black"/>
                </a:solidFill>
                <a:latin typeface="メイリオ" panose="020B0604030504040204" pitchFamily="50" charset="-128"/>
                <a:ea typeface="メイリオ" panose="020B0604030504040204" pitchFamily="50" charset="-128"/>
              </a:rPr>
              <a:t>』</a:t>
            </a:r>
            <a:r>
              <a:rPr kumimoji="1" lang="ja-JP" altLang="en-US" sz="1000" dirty="0">
                <a:solidFill>
                  <a:prstClr val="black"/>
                </a:solidFill>
                <a:latin typeface="メイリオ" panose="020B0604030504040204" pitchFamily="50" charset="-128"/>
                <a:ea typeface="メイリオ" panose="020B0604030504040204" pitchFamily="50" charset="-128"/>
              </a:rPr>
              <a:t>全国社会福祉協議会</a:t>
            </a:r>
            <a:r>
              <a:rPr kumimoji="1" lang="en-US" altLang="ja-JP" sz="1000" dirty="0">
                <a:solidFill>
                  <a:prstClr val="black"/>
                </a:solidFill>
                <a:latin typeface="メイリオ" panose="020B0604030504040204" pitchFamily="50" charset="-128"/>
                <a:ea typeface="メイリオ" panose="020B0604030504040204" pitchFamily="50" charset="-128"/>
              </a:rPr>
              <a:t>,2014</a:t>
            </a:r>
            <a:r>
              <a:rPr kumimoji="1" lang="ja-JP" altLang="en-US" sz="1000" dirty="0">
                <a:solidFill>
                  <a:prstClr val="black"/>
                </a:solidFill>
                <a:latin typeface="メイリオ" panose="020B0604030504040204" pitchFamily="50" charset="-128"/>
                <a:ea typeface="メイリオ" panose="020B0604030504040204" pitchFamily="50" charset="-128"/>
              </a:rPr>
              <a:t>年</a:t>
            </a:r>
            <a:r>
              <a:rPr kumimoji="1" lang="en-US" altLang="ja-JP" sz="1000" dirty="0">
                <a:solidFill>
                  <a:prstClr val="black"/>
                </a:solidFill>
                <a:latin typeface="メイリオ" panose="020B0604030504040204" pitchFamily="50" charset="-128"/>
                <a:ea typeface="メイリオ" panose="020B0604030504040204" pitchFamily="50" charset="-128"/>
              </a:rPr>
              <a:t>, p97</a:t>
            </a:r>
            <a:r>
              <a:rPr kumimoji="1" lang="ja-JP" altLang="en-US" sz="1000" dirty="0">
                <a:solidFill>
                  <a:prstClr val="black"/>
                </a:solidFill>
                <a:latin typeface="メイリオ" panose="020B0604030504040204" pitchFamily="50" charset="-128"/>
                <a:ea typeface="メイリオ" panose="020B0604030504040204" pitchFamily="50" charset="-128"/>
              </a:rPr>
              <a:t>～</a:t>
            </a:r>
            <a:r>
              <a:rPr kumimoji="1" lang="en-US" altLang="ja-JP" sz="1000" dirty="0">
                <a:solidFill>
                  <a:prstClr val="black"/>
                </a:solidFill>
                <a:latin typeface="メイリオ" panose="020B0604030504040204" pitchFamily="50" charset="-128"/>
                <a:ea typeface="メイリオ" panose="020B0604030504040204" pitchFamily="50" charset="-128"/>
              </a:rPr>
              <a:t>98</a:t>
            </a:r>
            <a:r>
              <a:rPr kumimoji="1" lang="ja-JP" altLang="en-US" sz="1000" dirty="0">
                <a:solidFill>
                  <a:prstClr val="black"/>
                </a:solidFill>
                <a:latin typeface="メイリオ" panose="020B0604030504040204" pitchFamily="50" charset="-128"/>
                <a:ea typeface="メイリオ" panose="020B0604030504040204" pitchFamily="50" charset="-128"/>
              </a:rPr>
              <a:t>をもとに作成</a:t>
            </a:r>
            <a:endParaRPr kumimoji="1" lang="en-US" altLang="ja-JP" sz="1000" dirty="0">
              <a:solidFill>
                <a:prstClr val="black"/>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kumimoji="1" lang="ja-JP" altLang="en-US" sz="1000" dirty="0">
                <a:solidFill>
                  <a:prstClr val="black"/>
                </a:solidFill>
                <a:latin typeface="メイリオ" panose="020B0604030504040204" pitchFamily="50" charset="-128"/>
                <a:ea typeface="メイリオ" panose="020B0604030504040204" pitchFamily="50" charset="-128"/>
              </a:rPr>
              <a:t>出典：国立精神・神経医療研究センター 精神保健研究所 知ることからはじめよう こころの情報サイト</a:t>
            </a:r>
            <a:r>
              <a:rPr kumimoji="1" lang="en-US" altLang="ja-JP" sz="1000" dirty="0">
                <a:solidFill>
                  <a:prstClr val="black"/>
                </a:solidFill>
                <a:latin typeface="メイリオ" panose="020B0604030504040204" pitchFamily="50" charset="-128"/>
                <a:ea typeface="メイリオ" panose="020B0604030504040204" pitchFamily="50" charset="-128"/>
              </a:rPr>
              <a:t>『</a:t>
            </a:r>
            <a:r>
              <a:rPr kumimoji="1" lang="ja-JP" altLang="en-US" sz="1000" dirty="0">
                <a:solidFill>
                  <a:prstClr val="black"/>
                </a:solidFill>
                <a:latin typeface="メイリオ" panose="020B0604030504040204" pitchFamily="50" charset="-128"/>
                <a:ea typeface="メイリオ" panose="020B0604030504040204" pitchFamily="50" charset="-128"/>
              </a:rPr>
              <a:t>こころの病気を知る </a:t>
            </a:r>
            <a:r>
              <a:rPr kumimoji="1" lang="en-US" altLang="ja-JP" sz="1000" dirty="0">
                <a:solidFill>
                  <a:prstClr val="black"/>
                </a:solidFill>
                <a:latin typeface="メイリオ" panose="020B0604030504040204" pitchFamily="50" charset="-128"/>
                <a:ea typeface="メイリオ" panose="020B0604030504040204" pitchFamily="50" charset="-128"/>
              </a:rPr>
              <a:t>- </a:t>
            </a:r>
            <a:r>
              <a:rPr kumimoji="1" lang="ja-JP" altLang="en-US" sz="1000" dirty="0">
                <a:solidFill>
                  <a:prstClr val="black"/>
                </a:solidFill>
                <a:latin typeface="メイリオ" panose="020B0604030504040204" pitchFamily="50" charset="-128"/>
                <a:ea typeface="メイリオ" panose="020B0604030504040204" pitchFamily="50" charset="-128"/>
              </a:rPr>
              <a:t>統合失調症</a:t>
            </a:r>
            <a:r>
              <a:rPr kumimoji="1" lang="en-US" altLang="ja-JP" sz="1000" dirty="0">
                <a:solidFill>
                  <a:prstClr val="black"/>
                </a:solidFill>
                <a:latin typeface="メイリオ" panose="020B0604030504040204" pitchFamily="50" charset="-128"/>
                <a:ea typeface="メイリオ" panose="020B0604030504040204" pitchFamily="50" charset="-128"/>
              </a:rPr>
              <a:t>』</a:t>
            </a:r>
            <a:br>
              <a:rPr kumimoji="1" lang="en-US" altLang="ja-JP" sz="1000" dirty="0">
                <a:solidFill>
                  <a:prstClr val="black"/>
                </a:solidFill>
                <a:latin typeface="メイリオ" panose="020B0604030504040204" pitchFamily="50" charset="-128"/>
                <a:ea typeface="メイリオ" panose="020B0604030504040204" pitchFamily="50" charset="-128"/>
              </a:rPr>
            </a:br>
            <a:r>
              <a:rPr kumimoji="1" lang="en-US" altLang="ja-JP" sz="1000" dirty="0">
                <a:solidFill>
                  <a:prstClr val="black"/>
                </a:solidFill>
                <a:latin typeface="メイリオ" panose="020B0604030504040204" pitchFamily="50" charset="-128"/>
                <a:ea typeface="メイリオ" panose="020B0604030504040204" pitchFamily="50" charset="-128"/>
              </a:rPr>
              <a:t>        </a:t>
            </a:r>
            <a:r>
              <a:rPr kumimoji="1" lang="ja-JP" altLang="en-US" sz="1000" dirty="0">
                <a:solidFill>
                  <a:prstClr val="black"/>
                </a:solidFill>
                <a:latin typeface="メイリオ" panose="020B0604030504040204" pitchFamily="50" charset="-128"/>
                <a:ea typeface="メイリオ" panose="020B0604030504040204" pitchFamily="50" charset="-128"/>
              </a:rPr>
              <a:t> </a:t>
            </a:r>
            <a:r>
              <a:rPr kumimoji="1" lang="en-US" altLang="ja-JP" sz="1000" dirty="0">
                <a:solidFill>
                  <a:prstClr val="black"/>
                </a:solidFill>
                <a:latin typeface="メイリオ" panose="020B0604030504040204" pitchFamily="50" charset="-128"/>
                <a:ea typeface="メイリオ" panose="020B0604030504040204" pitchFamily="50" charset="-128"/>
                <a:hlinkClick r:id="rId3"/>
              </a:rPr>
              <a:t>https://kokoro.ncnp.go.jp/#mental_illness</a:t>
            </a:r>
            <a:r>
              <a:rPr kumimoji="1" lang="en-US" altLang="ja-JP" sz="1000" dirty="0">
                <a:solidFill>
                  <a:prstClr val="black"/>
                </a:solidFill>
                <a:latin typeface="メイリオ" panose="020B0604030504040204" pitchFamily="50" charset="-128"/>
                <a:ea typeface="メイリオ" panose="020B0604030504040204" pitchFamily="50" charset="-128"/>
              </a:rPr>
              <a:t> </a:t>
            </a:r>
            <a:r>
              <a:rPr kumimoji="1" lang="ja-JP" altLang="en-US" sz="1000" dirty="0">
                <a:solidFill>
                  <a:prstClr val="black"/>
                </a:solidFill>
                <a:latin typeface="メイリオ" panose="020B0604030504040204" pitchFamily="50" charset="-128"/>
                <a:ea typeface="メイリオ" panose="020B0604030504040204" pitchFamily="50" charset="-128"/>
              </a:rPr>
              <a:t>をもとに作成</a:t>
            </a:r>
            <a:endParaRPr kumimoji="1" lang="en-US" altLang="ja-JP" sz="1000" dirty="0">
              <a:solidFill>
                <a:prstClr val="black"/>
              </a:solidFill>
              <a:latin typeface="メイリオ" panose="020B0604030504040204" pitchFamily="50" charset="-128"/>
              <a:ea typeface="メイリオ" panose="020B0604030504040204" pitchFamily="50" charset="-128"/>
            </a:endParaRPr>
          </a:p>
        </p:txBody>
      </p:sp>
      <p:sp>
        <p:nvSpPr>
          <p:cNvPr id="4" name="正方形/長方形 3">
            <a:extLst>
              <a:ext uri="{FF2B5EF4-FFF2-40B4-BE49-F238E27FC236}">
                <a16:creationId xmlns:a16="http://schemas.microsoft.com/office/drawing/2014/main" id="{8B14E401-4583-A7EA-AC52-BA6C3AC4928C}"/>
              </a:ext>
            </a:extLst>
          </p:cNvPr>
          <p:cNvSpPr/>
          <p:nvPr/>
        </p:nvSpPr>
        <p:spPr>
          <a:xfrm>
            <a:off x="813000" y="1998465"/>
            <a:ext cx="8280000" cy="299712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eaLnBrk="1" fontAlgn="auto" hangingPunct="1">
              <a:spcBef>
                <a:spcPts val="0"/>
              </a:spcBef>
              <a:spcAft>
                <a:spcPts val="0"/>
              </a:spcAft>
              <a:defRPr/>
            </a:pPr>
            <a:r>
              <a:rPr kumimoji="1" lang="ja-JP" altLang="en-US" sz="1600" spc="100" dirty="0">
                <a:solidFill>
                  <a:schemeClr val="tx1"/>
                </a:solidFill>
                <a:latin typeface="メイリオ" panose="020B0604030504040204" pitchFamily="50" charset="-128"/>
                <a:ea typeface="メイリオ" panose="020B0604030504040204" pitchFamily="50" charset="-128"/>
              </a:rPr>
              <a:t>　主として</a:t>
            </a:r>
            <a:r>
              <a:rPr kumimoji="1" lang="ja-JP" altLang="en-US" sz="1600" b="1" spc="100" dirty="0">
                <a:solidFill>
                  <a:schemeClr val="tx1"/>
                </a:solidFill>
                <a:latin typeface="メイリオ" panose="020B0604030504040204" pitchFamily="50" charset="-128"/>
                <a:ea typeface="メイリオ" panose="020B0604030504040204" pitchFamily="50" charset="-128"/>
              </a:rPr>
              <a:t>青年期に発症することが多く</a:t>
            </a:r>
            <a:r>
              <a:rPr kumimoji="1" lang="ja-JP" altLang="en-US" sz="1600" spc="100" dirty="0">
                <a:solidFill>
                  <a:schemeClr val="tx1"/>
                </a:solidFill>
                <a:latin typeface="メイリオ" panose="020B0604030504040204" pitchFamily="50" charset="-128"/>
                <a:ea typeface="メイリオ" panose="020B0604030504040204" pitchFamily="50" charset="-128"/>
              </a:rPr>
              <a:t>、正確な原因はわかっていません。</a:t>
            </a:r>
            <a:endParaRPr kumimoji="1" lang="en-US" altLang="ja-JP" sz="1600"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kumimoji="1" lang="ja-JP" altLang="en-US" sz="1600" spc="100" dirty="0">
                <a:solidFill>
                  <a:schemeClr val="tx1"/>
                </a:solidFill>
                <a:latin typeface="メイリオ" panose="020B0604030504040204" pitchFamily="50" charset="-128"/>
                <a:ea typeface="メイリオ" panose="020B0604030504040204" pitchFamily="50" charset="-128"/>
              </a:rPr>
              <a:t>　症状としては、健康なときにはなかった状態が表れる「</a:t>
            </a:r>
            <a:r>
              <a:rPr kumimoji="1" lang="ja-JP" altLang="en-US" sz="1600" b="1" spc="100" dirty="0">
                <a:solidFill>
                  <a:schemeClr val="tx1"/>
                </a:solidFill>
                <a:latin typeface="メイリオ" panose="020B0604030504040204" pitchFamily="50" charset="-128"/>
                <a:ea typeface="メイリオ" panose="020B0604030504040204" pitchFamily="50" charset="-128"/>
              </a:rPr>
              <a:t>陽性症状</a:t>
            </a:r>
            <a:r>
              <a:rPr kumimoji="1" lang="ja-JP" altLang="en-US" sz="1600" spc="100" dirty="0">
                <a:solidFill>
                  <a:schemeClr val="tx1"/>
                </a:solidFill>
                <a:latin typeface="メイリオ" panose="020B0604030504040204" pitchFamily="50" charset="-128"/>
                <a:ea typeface="メイリオ" panose="020B0604030504040204" pitchFamily="50" charset="-128"/>
              </a:rPr>
              <a:t>」と、健康なときにあったものが失われる「</a:t>
            </a:r>
            <a:r>
              <a:rPr kumimoji="1" lang="ja-JP" altLang="en-US" sz="1600" b="1" spc="100" dirty="0">
                <a:solidFill>
                  <a:schemeClr val="tx1"/>
                </a:solidFill>
                <a:latin typeface="メイリオ" panose="020B0604030504040204" pitchFamily="50" charset="-128"/>
                <a:ea typeface="メイリオ" panose="020B0604030504040204" pitchFamily="50" charset="-128"/>
              </a:rPr>
              <a:t>陰性症状</a:t>
            </a:r>
            <a:r>
              <a:rPr kumimoji="1" lang="ja-JP" altLang="en-US" sz="1600" spc="100" dirty="0">
                <a:solidFill>
                  <a:schemeClr val="tx1"/>
                </a:solidFill>
                <a:latin typeface="メイリオ" panose="020B0604030504040204" pitchFamily="50" charset="-128"/>
                <a:ea typeface="メイリオ" panose="020B0604030504040204" pitchFamily="50" charset="-128"/>
              </a:rPr>
              <a:t>」があります。</a:t>
            </a:r>
            <a:endParaRPr kumimoji="1" lang="en-US" altLang="ja-JP" sz="1600"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kumimoji="1" lang="ja-JP" altLang="en-US" sz="1600" spc="100" dirty="0">
                <a:solidFill>
                  <a:schemeClr val="tx1"/>
                </a:solidFill>
                <a:latin typeface="メイリオ" panose="020B0604030504040204" pitchFamily="50" charset="-128"/>
                <a:ea typeface="メイリオ" panose="020B0604030504040204" pitchFamily="50" charset="-128"/>
              </a:rPr>
              <a:t>　陽性症状の典型は、「</a:t>
            </a:r>
            <a:r>
              <a:rPr kumimoji="1" lang="ja-JP" altLang="en-US" sz="1600" b="1" spc="100" dirty="0">
                <a:solidFill>
                  <a:schemeClr val="tx1"/>
                </a:solidFill>
                <a:latin typeface="メイリオ" panose="020B0604030504040204" pitchFamily="50" charset="-128"/>
                <a:ea typeface="メイリオ" panose="020B0604030504040204" pitchFamily="50" charset="-128"/>
              </a:rPr>
              <a:t>幻覚</a:t>
            </a:r>
            <a:r>
              <a:rPr kumimoji="1" lang="ja-JP" altLang="en-US" sz="1600" spc="100" dirty="0">
                <a:solidFill>
                  <a:schemeClr val="tx1"/>
                </a:solidFill>
                <a:latin typeface="メイリオ" panose="020B0604030504040204" pitchFamily="50" charset="-128"/>
                <a:ea typeface="メイリオ" panose="020B0604030504040204" pitchFamily="50" charset="-128"/>
              </a:rPr>
              <a:t>」と「</a:t>
            </a:r>
            <a:r>
              <a:rPr kumimoji="1" lang="ja-JP" altLang="en-US" sz="1600" b="1" spc="100" dirty="0">
                <a:solidFill>
                  <a:schemeClr val="tx1"/>
                </a:solidFill>
                <a:latin typeface="メイリオ" panose="020B0604030504040204" pitchFamily="50" charset="-128"/>
                <a:ea typeface="メイリオ" panose="020B0604030504040204" pitchFamily="50" charset="-128"/>
              </a:rPr>
              <a:t>妄想</a:t>
            </a:r>
            <a:r>
              <a:rPr kumimoji="1" lang="ja-JP" altLang="en-US" sz="1600" spc="100" dirty="0">
                <a:solidFill>
                  <a:schemeClr val="tx1"/>
                </a:solidFill>
                <a:latin typeface="メイリオ" panose="020B0604030504040204" pitchFamily="50" charset="-128"/>
                <a:ea typeface="メイリオ" panose="020B0604030504040204" pitchFamily="50" charset="-128"/>
              </a:rPr>
              <a:t>」です。幻覚の中でも、周りの人には聞こえない声が聞こえる「</a:t>
            </a:r>
            <a:r>
              <a:rPr kumimoji="1" lang="ja-JP" altLang="en-US" sz="1600" b="1" spc="100" dirty="0">
                <a:solidFill>
                  <a:schemeClr val="tx1"/>
                </a:solidFill>
                <a:latin typeface="メイリオ" panose="020B0604030504040204" pitchFamily="50" charset="-128"/>
                <a:ea typeface="メイリオ" panose="020B0604030504040204" pitchFamily="50" charset="-128"/>
              </a:rPr>
              <a:t>幻聴</a:t>
            </a:r>
            <a:r>
              <a:rPr kumimoji="1" lang="ja-JP" altLang="en-US" sz="1600" spc="100" dirty="0">
                <a:solidFill>
                  <a:schemeClr val="tx1"/>
                </a:solidFill>
                <a:latin typeface="メイリオ" panose="020B0604030504040204" pitchFamily="50" charset="-128"/>
                <a:ea typeface="メイリオ" panose="020B0604030504040204" pitchFamily="50" charset="-128"/>
              </a:rPr>
              <a:t>」が多くみられます。陰性症状は、「</a:t>
            </a:r>
            <a:r>
              <a:rPr kumimoji="1" lang="ja-JP" altLang="en-US" sz="1600" b="1" spc="100" dirty="0">
                <a:solidFill>
                  <a:schemeClr val="tx1"/>
                </a:solidFill>
                <a:latin typeface="メイリオ" panose="020B0604030504040204" pitchFamily="50" charset="-128"/>
                <a:ea typeface="メイリオ" panose="020B0604030504040204" pitchFamily="50" charset="-128"/>
              </a:rPr>
              <a:t>意欲の低下</a:t>
            </a:r>
            <a:r>
              <a:rPr kumimoji="1" lang="ja-JP" altLang="en-US" sz="1600" spc="100" dirty="0">
                <a:solidFill>
                  <a:schemeClr val="tx1"/>
                </a:solidFill>
                <a:latin typeface="メイリオ" panose="020B0604030504040204" pitchFamily="50" charset="-128"/>
                <a:ea typeface="メイリオ" panose="020B0604030504040204" pitchFamily="50" charset="-128"/>
              </a:rPr>
              <a:t>」、「</a:t>
            </a:r>
            <a:r>
              <a:rPr kumimoji="1" lang="ja-JP" altLang="en-US" sz="1600" b="1" spc="100" dirty="0">
                <a:solidFill>
                  <a:schemeClr val="tx1"/>
                </a:solidFill>
                <a:latin typeface="メイリオ" panose="020B0604030504040204" pitchFamily="50" charset="-128"/>
                <a:ea typeface="メイリオ" panose="020B0604030504040204" pitchFamily="50" charset="-128"/>
              </a:rPr>
              <a:t>感情表現が少なくなる</a:t>
            </a:r>
            <a:r>
              <a:rPr kumimoji="1" lang="ja-JP" altLang="en-US" sz="1600" spc="100" dirty="0">
                <a:solidFill>
                  <a:schemeClr val="tx1"/>
                </a:solidFill>
                <a:latin typeface="メイリオ" panose="020B0604030504040204" pitchFamily="50" charset="-128"/>
                <a:ea typeface="メイリオ" panose="020B0604030504040204" pitchFamily="50" charset="-128"/>
              </a:rPr>
              <a:t>」などがあります。 周囲から見ると、独り言を言っている、実際はないのに悪口を言われたなどの被害を訴える、話がまとまらず支離滅裂になる、人と関わらず一人でいることが多いなどのサインとして表れます。</a:t>
            </a:r>
            <a:endParaRPr kumimoji="1" lang="en-US" altLang="ja-JP" sz="1600"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kumimoji="1" lang="ja-JP" altLang="en-US" sz="1600" spc="100" dirty="0">
                <a:solidFill>
                  <a:schemeClr val="tx1"/>
                </a:solidFill>
                <a:latin typeface="メイリオ" panose="020B0604030504040204" pitchFamily="50" charset="-128"/>
                <a:ea typeface="メイリオ" panose="020B0604030504040204" pitchFamily="50" charset="-128"/>
              </a:rPr>
              <a:t>　世界各国の報告をまとめると、生涯のうちに統合失調症を発症する人は全体の人口の</a:t>
            </a:r>
            <a:r>
              <a:rPr kumimoji="1" lang="en-US" altLang="ja-JP" sz="1600" spc="100" dirty="0">
                <a:solidFill>
                  <a:schemeClr val="tx1"/>
                </a:solidFill>
                <a:latin typeface="メイリオ" panose="020B0604030504040204" pitchFamily="50" charset="-128"/>
                <a:ea typeface="メイリオ" panose="020B0604030504040204" pitchFamily="50" charset="-128"/>
              </a:rPr>
              <a:t>0.7%</a:t>
            </a:r>
            <a:r>
              <a:rPr kumimoji="1" lang="ja-JP" altLang="en-US" sz="1600" spc="100" dirty="0">
                <a:solidFill>
                  <a:schemeClr val="tx1"/>
                </a:solidFill>
                <a:latin typeface="メイリオ" panose="020B0604030504040204" pitchFamily="50" charset="-128"/>
                <a:ea typeface="メイリオ" panose="020B0604030504040204" pitchFamily="50" charset="-128"/>
              </a:rPr>
              <a:t>と推計されます。</a:t>
            </a:r>
            <a:endParaRPr kumimoji="1" lang="en-US" altLang="ja-JP" sz="1600"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kumimoji="1" lang="ja-JP" altLang="en-US" sz="1600" spc="100" dirty="0">
                <a:solidFill>
                  <a:schemeClr val="tx1"/>
                </a:solidFill>
                <a:latin typeface="メイリオ" panose="020B0604030504040204" pitchFamily="50" charset="-128"/>
                <a:ea typeface="メイリオ" panose="020B0604030504040204" pitchFamily="50" charset="-128"/>
              </a:rPr>
              <a:t>　</a:t>
            </a:r>
            <a:r>
              <a:rPr kumimoji="1" lang="ja-JP" altLang="en-US" sz="1600" b="1" spc="100" dirty="0">
                <a:solidFill>
                  <a:schemeClr val="tx1"/>
                </a:solidFill>
                <a:latin typeface="メイリオ" panose="020B0604030504040204" pitchFamily="50" charset="-128"/>
                <a:ea typeface="メイリオ" panose="020B0604030504040204" pitchFamily="50" charset="-128"/>
              </a:rPr>
              <a:t>早く治療を始めるほど、回復も早い</a:t>
            </a:r>
            <a:r>
              <a:rPr kumimoji="1" lang="ja-JP" altLang="en-US" sz="1600" spc="100" dirty="0">
                <a:solidFill>
                  <a:schemeClr val="tx1"/>
                </a:solidFill>
                <a:latin typeface="メイリオ" panose="020B0604030504040204" pitchFamily="50" charset="-128"/>
                <a:ea typeface="メイリオ" panose="020B0604030504040204" pitchFamily="50" charset="-128"/>
              </a:rPr>
              <a:t>といわれていますので、</a:t>
            </a:r>
            <a:r>
              <a:rPr kumimoji="1" lang="ja-JP" altLang="en-US" sz="1600" b="1" spc="100" dirty="0">
                <a:solidFill>
                  <a:schemeClr val="tx1"/>
                </a:solidFill>
                <a:latin typeface="メイリオ" panose="020B0604030504040204" pitchFamily="50" charset="-128"/>
                <a:ea typeface="メイリオ" panose="020B0604030504040204" pitchFamily="50" charset="-128"/>
              </a:rPr>
              <a:t>様子に気づいたときは早めに専門機関に相談してみる</a:t>
            </a:r>
            <a:r>
              <a:rPr kumimoji="1" lang="ja-JP" altLang="en-US" sz="1600" spc="100" dirty="0">
                <a:solidFill>
                  <a:schemeClr val="tx1"/>
                </a:solidFill>
                <a:latin typeface="メイリオ" panose="020B0604030504040204" pitchFamily="50" charset="-128"/>
                <a:ea typeface="メイリオ" panose="020B0604030504040204" pitchFamily="50" charset="-128"/>
              </a:rPr>
              <a:t>ことが大切になります。</a:t>
            </a:r>
            <a:endParaRPr kumimoji="1" lang="en-US" altLang="ja-JP" sz="1600" spc="100" dirty="0">
              <a:solidFill>
                <a:schemeClr val="tx1"/>
              </a:solidFill>
              <a:latin typeface="メイリオ" panose="020B0604030504040204" pitchFamily="50" charset="-128"/>
              <a:ea typeface="メイリオ" panose="020B0604030504040204" pitchFamily="50" charset="-128"/>
            </a:endParaRPr>
          </a:p>
        </p:txBody>
      </p:sp>
      <p:sp>
        <p:nvSpPr>
          <p:cNvPr id="19" name="平行四辺形 18">
            <a:extLst>
              <a:ext uri="{FF2B5EF4-FFF2-40B4-BE49-F238E27FC236}">
                <a16:creationId xmlns:a16="http://schemas.microsoft.com/office/drawing/2014/main" id="{9CFB2EEA-A306-A123-1D5C-FAB076254872}"/>
              </a:ext>
            </a:extLst>
          </p:cNvPr>
          <p:cNvSpPr/>
          <p:nvPr/>
        </p:nvSpPr>
        <p:spPr>
          <a:xfrm>
            <a:off x="1351173" y="1006665"/>
            <a:ext cx="7200000" cy="216000"/>
          </a:xfrm>
          <a:prstGeom prst="parallelogram">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a:p>
        </p:txBody>
      </p:sp>
      <p:sp>
        <p:nvSpPr>
          <p:cNvPr id="17" name="テキスト ボックス 16">
            <a:extLst>
              <a:ext uri="{FF2B5EF4-FFF2-40B4-BE49-F238E27FC236}">
                <a16:creationId xmlns:a16="http://schemas.microsoft.com/office/drawing/2014/main" id="{AF1A6E1E-6E94-CF33-4B0B-2A7C63CE5043}"/>
              </a:ext>
            </a:extLst>
          </p:cNvPr>
          <p:cNvSpPr txBox="1"/>
          <p:nvPr/>
        </p:nvSpPr>
        <p:spPr>
          <a:xfrm>
            <a:off x="451173" y="624323"/>
            <a:ext cx="9000000" cy="646331"/>
          </a:xfrm>
          <a:prstGeom prst="rect">
            <a:avLst/>
          </a:prstGeom>
          <a:noFill/>
        </p:spPr>
        <p:txBody>
          <a:bodyPr wrap="square">
            <a:spAutoFit/>
          </a:bodyPr>
          <a:lstStyle/>
          <a:p>
            <a:pPr algn="ctr">
              <a:spcBef>
                <a:spcPts val="0"/>
              </a:spcBef>
              <a:defRPr/>
            </a:pPr>
            <a:r>
              <a:rPr kumimoji="1" lang="ja-JP" altLang="en-US" b="1" spc="300" dirty="0">
                <a:latin typeface="メイリオ" panose="020B0604030504040204" pitchFamily="50" charset="-128"/>
                <a:ea typeface="メイリオ" panose="020B0604030504040204" pitchFamily="50" charset="-128"/>
              </a:rPr>
              <a:t>ここからは、精神障害のなかで多くの割合を占める</a:t>
            </a:r>
            <a:endParaRPr kumimoji="1" lang="en-US" altLang="ja-JP" b="1" spc="300" dirty="0">
              <a:latin typeface="メイリオ" panose="020B0604030504040204" pitchFamily="50" charset="-128"/>
              <a:ea typeface="メイリオ" panose="020B0604030504040204" pitchFamily="50" charset="-128"/>
            </a:endParaRPr>
          </a:p>
          <a:p>
            <a:pPr algn="ctr">
              <a:spcBef>
                <a:spcPts val="0"/>
              </a:spcBef>
              <a:defRPr/>
            </a:pPr>
            <a:r>
              <a:rPr kumimoji="1" lang="ja-JP" altLang="en-US" b="1" spc="300" dirty="0">
                <a:latin typeface="メイリオ" panose="020B0604030504040204" pitchFamily="50" charset="-128"/>
                <a:ea typeface="メイリオ" panose="020B0604030504040204" pitchFamily="50" charset="-128"/>
              </a:rPr>
              <a:t>統合失調症を例に学んでいきましょう</a:t>
            </a:r>
            <a:endParaRPr kumimoji="1" lang="en-US" altLang="ja-JP" b="1" spc="300" dirty="0">
              <a:latin typeface="メイリオ" panose="020B0604030504040204" pitchFamily="50" charset="-128"/>
              <a:ea typeface="メイリオ" panose="020B0604030504040204" pitchFamily="50" charset="-128"/>
            </a:endParaRPr>
          </a:p>
        </p:txBody>
      </p:sp>
      <p:pic>
        <p:nvPicPr>
          <p:cNvPr id="21" name="図 20" descr="アイコン&#10;&#10;AI によって生成されたコンテンツは間違っている可能性があります。">
            <a:extLst>
              <a:ext uri="{FF2B5EF4-FFF2-40B4-BE49-F238E27FC236}">
                <a16:creationId xmlns:a16="http://schemas.microsoft.com/office/drawing/2014/main" id="{396108CE-D2E0-CFF0-5257-C961D4117B4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63754" y="411032"/>
            <a:ext cx="891941" cy="891941"/>
          </a:xfrm>
          <a:prstGeom prst="rect">
            <a:avLst/>
          </a:prstGeom>
        </p:spPr>
      </p:pic>
      <p:sp>
        <p:nvSpPr>
          <p:cNvPr id="23" name="四角形: 角を丸くする 22">
            <a:extLst>
              <a:ext uri="{FF2B5EF4-FFF2-40B4-BE49-F238E27FC236}">
                <a16:creationId xmlns:a16="http://schemas.microsoft.com/office/drawing/2014/main" id="{9406E5F2-ECF7-FA2B-6A32-4121ABA3AD24}"/>
              </a:ext>
            </a:extLst>
          </p:cNvPr>
          <p:cNvSpPr/>
          <p:nvPr/>
        </p:nvSpPr>
        <p:spPr>
          <a:xfrm>
            <a:off x="453000" y="1762768"/>
            <a:ext cx="9000000" cy="3367496"/>
          </a:xfrm>
          <a:prstGeom prst="roundRect">
            <a:avLst>
              <a:gd name="adj" fmla="val 7289"/>
            </a:avLst>
          </a:prstGeom>
          <a:noFill/>
          <a:ln w="381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lstStyle/>
          <a:p>
            <a:pPr eaLnBrk="1" fontAlgn="auto" hangingPunct="1">
              <a:spcBef>
                <a:spcPts val="0"/>
              </a:spcBef>
              <a:spcAft>
                <a:spcPts val="0"/>
              </a:spcAft>
              <a:defRPr/>
            </a:pPr>
            <a:r>
              <a:rPr kumimoji="1" lang="ja-JP" altLang="en-US" sz="2000" spc="100" dirty="0">
                <a:solidFill>
                  <a:schemeClr val="tx1"/>
                </a:solidFill>
                <a:latin typeface="メイリオ" panose="020B0604030504040204" pitchFamily="50" charset="-128"/>
                <a:ea typeface="メイリオ" panose="020B0604030504040204" pitchFamily="50" charset="-128"/>
              </a:rPr>
              <a:t>　</a:t>
            </a:r>
            <a:endParaRPr kumimoji="1" lang="en-US" altLang="ja-JP" sz="2000" spc="100" dirty="0">
              <a:solidFill>
                <a:schemeClr val="tx1"/>
              </a:solidFill>
              <a:latin typeface="メイリオ" panose="020B0604030504040204" pitchFamily="50" charset="-128"/>
              <a:ea typeface="メイリオ" panose="020B0604030504040204" pitchFamily="50" charset="-128"/>
            </a:endParaRPr>
          </a:p>
        </p:txBody>
      </p:sp>
      <p:sp>
        <p:nvSpPr>
          <p:cNvPr id="24" name="正方形/長方形 23">
            <a:extLst>
              <a:ext uri="{FF2B5EF4-FFF2-40B4-BE49-F238E27FC236}">
                <a16:creationId xmlns:a16="http://schemas.microsoft.com/office/drawing/2014/main" id="{11E13C5A-D79F-0B09-0D86-635120ED4AF7}"/>
              </a:ext>
            </a:extLst>
          </p:cNvPr>
          <p:cNvSpPr/>
          <p:nvPr/>
        </p:nvSpPr>
        <p:spPr>
          <a:xfrm>
            <a:off x="3511172" y="1596924"/>
            <a:ext cx="2880000" cy="324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r>
              <a:rPr kumimoji="1" lang="ja-JP" altLang="en-US" sz="1600" b="1" spc="100" dirty="0">
                <a:solidFill>
                  <a:schemeClr val="tx1"/>
                </a:solidFill>
                <a:latin typeface="メイリオ" panose="020B0604030504040204" pitchFamily="50" charset="-128"/>
                <a:ea typeface="メイリオ" panose="020B0604030504040204" pitchFamily="50" charset="-128"/>
              </a:rPr>
              <a:t>統合失調症とは？</a:t>
            </a:r>
            <a:endParaRPr kumimoji="1" lang="en-US" altLang="ja-JP" sz="1600" b="1" spc="100" dirty="0">
              <a:solidFill>
                <a:schemeClr val="tx1"/>
              </a:solidFill>
              <a:latin typeface="メイリオ" panose="020B0604030504040204" pitchFamily="50" charset="-128"/>
              <a:ea typeface="メイリオ" panose="020B0604030504040204" pitchFamily="50" charset="-128"/>
            </a:endParaRPr>
          </a:p>
        </p:txBody>
      </p:sp>
      <p:sp>
        <p:nvSpPr>
          <p:cNvPr id="25" name="正方形/長方形 44">
            <a:extLst>
              <a:ext uri="{FF2B5EF4-FFF2-40B4-BE49-F238E27FC236}">
                <a16:creationId xmlns:a16="http://schemas.microsoft.com/office/drawing/2014/main" id="{D072B4FC-EF1B-D57D-3946-F90568E6F638}"/>
              </a:ext>
            </a:extLst>
          </p:cNvPr>
          <p:cNvSpPr>
            <a:spLocks noChangeArrowheads="1"/>
          </p:cNvSpPr>
          <p:nvPr/>
        </p:nvSpPr>
        <p:spPr bwMode="auto">
          <a:xfrm>
            <a:off x="239010" y="250478"/>
            <a:ext cx="1002649"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0" bIns="0">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400" spc="100" dirty="0">
                <a:latin typeface="メイリオ" panose="020B0604030504040204" pitchFamily="50" charset="-128"/>
                <a:ea typeface="メイリオ" panose="020B0604030504040204" pitchFamily="50" charset="-128"/>
              </a:rPr>
              <a:t>（続き）</a:t>
            </a:r>
            <a:endParaRPr lang="en-US" altLang="ja-JP" sz="1400" spc="100" dirty="0">
              <a:latin typeface="メイリオ" panose="020B0604030504040204" pitchFamily="50" charset="-128"/>
              <a:ea typeface="メイリオ" panose="020B0604030504040204" pitchFamily="50" charset="-128"/>
            </a:endParaRPr>
          </a:p>
        </p:txBody>
      </p:sp>
      <p:pic>
        <p:nvPicPr>
          <p:cNvPr id="26" name="図 25" descr="暗い が含まれている画像&#10;&#10;AI によって生成されたコンテンツは間違っている可能性があります。">
            <a:extLst>
              <a:ext uri="{FF2B5EF4-FFF2-40B4-BE49-F238E27FC236}">
                <a16:creationId xmlns:a16="http://schemas.microsoft.com/office/drawing/2014/main" id="{E5288B3F-FD5E-ACA6-82AF-5853A7E9DCA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54971" y="5074558"/>
            <a:ext cx="1296202" cy="1296202"/>
          </a:xfrm>
          <a:prstGeom prst="rect">
            <a:avLst/>
          </a:prstGeom>
        </p:spPr>
      </p:pic>
      <p:sp>
        <p:nvSpPr>
          <p:cNvPr id="27" name="吹き出し: 角を丸めた四角形 26">
            <a:extLst>
              <a:ext uri="{FF2B5EF4-FFF2-40B4-BE49-F238E27FC236}">
                <a16:creationId xmlns:a16="http://schemas.microsoft.com/office/drawing/2014/main" id="{32FE79A8-9771-0EBF-2FE9-D6E3A636523F}"/>
              </a:ext>
            </a:extLst>
          </p:cNvPr>
          <p:cNvSpPr/>
          <p:nvPr/>
        </p:nvSpPr>
        <p:spPr>
          <a:xfrm>
            <a:off x="3948000" y="5305332"/>
            <a:ext cx="4206971" cy="512570"/>
          </a:xfrm>
          <a:prstGeom prst="wedgeRoundRectCallout">
            <a:avLst>
              <a:gd name="adj1" fmla="val 56270"/>
              <a:gd name="adj2" fmla="val 24943"/>
              <a:gd name="adj3" fmla="val 16667"/>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spc="100" dirty="0">
                <a:solidFill>
                  <a:schemeClr val="tx1"/>
                </a:solidFill>
                <a:latin typeface="メイリオ" panose="020B0604030504040204" pitchFamily="50" charset="-128"/>
                <a:ea typeface="メイリオ" panose="020B0604030504040204" pitchFamily="50" charset="-128"/>
              </a:rPr>
              <a:t>100</a:t>
            </a:r>
            <a:r>
              <a:rPr kumimoji="1" lang="ja-JP" altLang="en-US" sz="1200" spc="100" dirty="0">
                <a:solidFill>
                  <a:schemeClr val="tx1"/>
                </a:solidFill>
                <a:latin typeface="メイリオ" panose="020B0604030504040204" pitchFamily="50" charset="-128"/>
                <a:ea typeface="メイリオ" panose="020B0604030504040204" pitchFamily="50" charset="-128"/>
              </a:rPr>
              <a:t>人に１人弱がかかる</a:t>
            </a:r>
            <a:r>
              <a:rPr kumimoji="1" lang="en-US" altLang="ja-JP" sz="1200" spc="100" dirty="0">
                <a:solidFill>
                  <a:schemeClr val="tx1"/>
                </a:solidFill>
                <a:latin typeface="メイリオ" panose="020B0604030504040204" pitchFamily="50" charset="-128"/>
                <a:ea typeface="メイリオ" panose="020B0604030504040204" pitchFamily="50" charset="-128"/>
              </a:rPr>
              <a:t>…</a:t>
            </a:r>
          </a:p>
          <a:p>
            <a:pPr algn="ctr"/>
            <a:r>
              <a:rPr kumimoji="1" lang="ja-JP" altLang="en-US" sz="1200" spc="100" dirty="0">
                <a:solidFill>
                  <a:schemeClr val="tx1"/>
                </a:solidFill>
                <a:latin typeface="メイリオ" panose="020B0604030504040204" pitchFamily="50" charset="-128"/>
                <a:ea typeface="メイリオ" panose="020B0604030504040204" pitchFamily="50" charset="-128"/>
              </a:rPr>
              <a:t>それだけ、統合失調症は身近な病気といえますね。</a:t>
            </a:r>
          </a:p>
        </p:txBody>
      </p:sp>
    </p:spTree>
    <p:extLst>
      <p:ext uri="{BB962C8B-B14F-4D97-AF65-F5344CB8AC3E}">
        <p14:creationId xmlns:p14="http://schemas.microsoft.com/office/powerpoint/2010/main" val="2004332018"/>
      </p:ext>
    </p:extLst>
  </p:cSld>
  <p:clrMapOvr>
    <a:masterClrMapping/>
  </p:clrMapOvr>
  <p:transition spd="slow"/>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B6E5C2-8007-5B06-6847-930F5992E8DA}"/>
            </a:ext>
          </a:extLst>
        </p:cNvPr>
        <p:cNvGrpSpPr/>
        <p:nvPr/>
      </p:nvGrpSpPr>
      <p:grpSpPr>
        <a:xfrm>
          <a:off x="0" y="0"/>
          <a:ext cx="0" cy="0"/>
          <a:chOff x="0" y="0"/>
          <a:chExt cx="0" cy="0"/>
        </a:xfrm>
      </p:grpSpPr>
      <p:sp>
        <p:nvSpPr>
          <p:cNvPr id="26626" name="スライド番号プレースホルダー 1">
            <a:extLst>
              <a:ext uri="{FF2B5EF4-FFF2-40B4-BE49-F238E27FC236}">
                <a16:creationId xmlns:a16="http://schemas.microsoft.com/office/drawing/2014/main" id="{16ED59E7-ACA0-0CDD-AF56-4A91A31D946D}"/>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25EA32A3-12AE-4078-B595-A45F3E9E30A4}" type="slidenum">
              <a:rPr lang="ja-JP" altLang="en-US" sz="1000">
                <a:solidFill>
                  <a:srgbClr val="898989"/>
                </a:solidFill>
              </a:rPr>
              <a:pPr>
                <a:lnSpc>
                  <a:spcPct val="100000"/>
                </a:lnSpc>
                <a:spcBef>
                  <a:spcPct val="0"/>
                </a:spcBef>
                <a:buFontTx/>
                <a:buNone/>
              </a:pPr>
              <a:t>15</a:t>
            </a:fld>
            <a:endParaRPr lang="ja-JP" altLang="en-US" sz="1000">
              <a:solidFill>
                <a:srgbClr val="898989"/>
              </a:solidFill>
            </a:endParaRPr>
          </a:p>
        </p:txBody>
      </p:sp>
      <p:sp>
        <p:nvSpPr>
          <p:cNvPr id="7" name="正方形/長方形 6">
            <a:extLst>
              <a:ext uri="{FF2B5EF4-FFF2-40B4-BE49-F238E27FC236}">
                <a16:creationId xmlns:a16="http://schemas.microsoft.com/office/drawing/2014/main" id="{21AB8909-1C03-E76A-FB6D-C82822037B5E}"/>
              </a:ext>
            </a:extLst>
          </p:cNvPr>
          <p:cNvSpPr/>
          <p:nvPr/>
        </p:nvSpPr>
        <p:spPr>
          <a:xfrm>
            <a:off x="26988" y="6670675"/>
            <a:ext cx="9070975" cy="1428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anchor="ctr"/>
          <a:lstStyle/>
          <a:p>
            <a:pPr eaLnBrk="1" fontAlgn="auto" hangingPunct="1">
              <a:spcBef>
                <a:spcPts val="0"/>
              </a:spcBef>
              <a:spcAft>
                <a:spcPts val="0"/>
              </a:spcAft>
              <a:defRPr/>
            </a:pPr>
            <a:r>
              <a:rPr kumimoji="1" lang="ja-JP" altLang="en-US" sz="1000" dirty="0">
                <a:solidFill>
                  <a:prstClr val="black"/>
                </a:solidFill>
                <a:latin typeface="メイリオ" panose="020B0604030504040204" pitchFamily="50" charset="-128"/>
                <a:ea typeface="メイリオ" panose="020B0604030504040204" pitchFamily="50" charset="-128"/>
              </a:rPr>
              <a:t>出典：岡部卓</a:t>
            </a:r>
            <a:r>
              <a:rPr kumimoji="1" lang="en-US" altLang="ja-JP" sz="1000" dirty="0">
                <a:solidFill>
                  <a:prstClr val="black"/>
                </a:solidFill>
                <a:latin typeface="メイリオ" panose="020B0604030504040204" pitchFamily="50" charset="-128"/>
                <a:ea typeface="メイリオ" panose="020B0604030504040204" pitchFamily="50" charset="-128"/>
              </a:rPr>
              <a:t>『</a:t>
            </a:r>
            <a:r>
              <a:rPr kumimoji="1" lang="ja-JP" altLang="en-US" sz="1000" dirty="0">
                <a:solidFill>
                  <a:prstClr val="black"/>
                </a:solidFill>
                <a:latin typeface="メイリオ" panose="020B0604030504040204" pitchFamily="50" charset="-128"/>
                <a:ea typeface="メイリオ" panose="020B0604030504040204" pitchFamily="50" charset="-128"/>
              </a:rPr>
              <a:t>新版 生活保護ソーシャルワーカー必携 生活保護における社会福祉実践</a:t>
            </a:r>
            <a:r>
              <a:rPr kumimoji="1" lang="en-US" altLang="ja-JP" sz="1000" dirty="0">
                <a:solidFill>
                  <a:prstClr val="black"/>
                </a:solidFill>
                <a:latin typeface="メイリオ" panose="020B0604030504040204" pitchFamily="50" charset="-128"/>
                <a:ea typeface="メイリオ" panose="020B0604030504040204" pitchFamily="50" charset="-128"/>
              </a:rPr>
              <a:t>』</a:t>
            </a:r>
            <a:r>
              <a:rPr kumimoji="1" lang="ja-JP" altLang="en-US" sz="1000" dirty="0">
                <a:solidFill>
                  <a:prstClr val="black"/>
                </a:solidFill>
                <a:latin typeface="メイリオ" panose="020B0604030504040204" pitchFamily="50" charset="-128"/>
                <a:ea typeface="メイリオ" panose="020B0604030504040204" pitchFamily="50" charset="-128"/>
              </a:rPr>
              <a:t>全国社会福祉協議会</a:t>
            </a:r>
            <a:r>
              <a:rPr kumimoji="1" lang="en-US" altLang="ja-JP" sz="1000" dirty="0">
                <a:solidFill>
                  <a:prstClr val="black"/>
                </a:solidFill>
                <a:latin typeface="メイリオ" panose="020B0604030504040204" pitchFamily="50" charset="-128"/>
                <a:ea typeface="メイリオ" panose="020B0604030504040204" pitchFamily="50" charset="-128"/>
              </a:rPr>
              <a:t>,2014</a:t>
            </a:r>
            <a:r>
              <a:rPr kumimoji="1" lang="ja-JP" altLang="en-US" sz="1000" dirty="0">
                <a:solidFill>
                  <a:prstClr val="black"/>
                </a:solidFill>
                <a:latin typeface="メイリオ" panose="020B0604030504040204" pitchFamily="50" charset="-128"/>
                <a:ea typeface="メイリオ" panose="020B0604030504040204" pitchFamily="50" charset="-128"/>
              </a:rPr>
              <a:t>年</a:t>
            </a:r>
            <a:r>
              <a:rPr kumimoji="1" lang="en-US" altLang="ja-JP" sz="1000" dirty="0">
                <a:solidFill>
                  <a:prstClr val="black"/>
                </a:solidFill>
                <a:latin typeface="メイリオ" panose="020B0604030504040204" pitchFamily="50" charset="-128"/>
                <a:ea typeface="メイリオ" panose="020B0604030504040204" pitchFamily="50" charset="-128"/>
              </a:rPr>
              <a:t>, p97</a:t>
            </a:r>
            <a:r>
              <a:rPr kumimoji="1" lang="ja-JP" altLang="en-US" sz="1000" dirty="0">
                <a:solidFill>
                  <a:prstClr val="black"/>
                </a:solidFill>
                <a:latin typeface="メイリオ" panose="020B0604030504040204" pitchFamily="50" charset="-128"/>
                <a:ea typeface="メイリオ" panose="020B0604030504040204" pitchFamily="50" charset="-128"/>
              </a:rPr>
              <a:t>～</a:t>
            </a:r>
            <a:r>
              <a:rPr kumimoji="1" lang="en-US" altLang="ja-JP" sz="1000" dirty="0">
                <a:solidFill>
                  <a:prstClr val="black"/>
                </a:solidFill>
                <a:latin typeface="メイリオ" panose="020B0604030504040204" pitchFamily="50" charset="-128"/>
                <a:ea typeface="メイリオ" panose="020B0604030504040204" pitchFamily="50" charset="-128"/>
              </a:rPr>
              <a:t>98</a:t>
            </a:r>
            <a:r>
              <a:rPr kumimoji="1" lang="ja-JP" altLang="en-US" sz="1000" dirty="0">
                <a:solidFill>
                  <a:prstClr val="black"/>
                </a:solidFill>
                <a:latin typeface="メイリオ" panose="020B0604030504040204" pitchFamily="50" charset="-128"/>
                <a:ea typeface="メイリオ" panose="020B0604030504040204" pitchFamily="50" charset="-128"/>
              </a:rPr>
              <a:t>をもとに作成</a:t>
            </a:r>
            <a:endParaRPr kumimoji="1" lang="en-US" altLang="ja-JP" sz="1000" dirty="0">
              <a:solidFill>
                <a:prstClr val="black"/>
              </a:solidFill>
              <a:latin typeface="メイリオ" panose="020B0604030504040204" pitchFamily="50" charset="-128"/>
              <a:ea typeface="メイリオ" panose="020B0604030504040204" pitchFamily="50" charset="-128"/>
            </a:endParaRPr>
          </a:p>
        </p:txBody>
      </p:sp>
      <p:sp>
        <p:nvSpPr>
          <p:cNvPr id="6" name="正方形/長方形 5">
            <a:extLst>
              <a:ext uri="{FF2B5EF4-FFF2-40B4-BE49-F238E27FC236}">
                <a16:creationId xmlns:a16="http://schemas.microsoft.com/office/drawing/2014/main" id="{4D755DD7-8EBC-F658-8032-578178BC7E04}"/>
              </a:ext>
            </a:extLst>
          </p:cNvPr>
          <p:cNvSpPr/>
          <p:nvPr/>
        </p:nvSpPr>
        <p:spPr>
          <a:xfrm>
            <a:off x="813000" y="5531227"/>
            <a:ext cx="8280000" cy="6917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kumimoji="1" lang="en-US" altLang="ja-JP" sz="1600" spc="100" dirty="0">
              <a:solidFill>
                <a:schemeClr val="tx1"/>
              </a:solidFill>
              <a:latin typeface="メイリオ" panose="020B0604030504040204" pitchFamily="50" charset="-128"/>
              <a:ea typeface="メイリオ" panose="020B0604030504040204" pitchFamily="50" charset="-128"/>
            </a:endParaRPr>
          </a:p>
        </p:txBody>
      </p:sp>
      <p:sp>
        <p:nvSpPr>
          <p:cNvPr id="4" name="正方形/長方形 3">
            <a:extLst>
              <a:ext uri="{FF2B5EF4-FFF2-40B4-BE49-F238E27FC236}">
                <a16:creationId xmlns:a16="http://schemas.microsoft.com/office/drawing/2014/main" id="{D951B09A-AF2C-FAAC-29BC-45DBFE4F643F}"/>
              </a:ext>
            </a:extLst>
          </p:cNvPr>
          <p:cNvSpPr/>
          <p:nvPr/>
        </p:nvSpPr>
        <p:spPr>
          <a:xfrm>
            <a:off x="813000" y="3552343"/>
            <a:ext cx="8280000" cy="26252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eaLnBrk="1" fontAlgn="auto" hangingPunct="1">
              <a:spcBef>
                <a:spcPts val="600"/>
              </a:spcBef>
              <a:spcAft>
                <a:spcPts val="0"/>
              </a:spcAft>
              <a:defRPr/>
            </a:pPr>
            <a:r>
              <a:rPr kumimoji="1" lang="ja-JP" altLang="en-US" sz="1600" spc="100" dirty="0">
                <a:solidFill>
                  <a:schemeClr val="tx1"/>
                </a:solidFill>
                <a:latin typeface="メイリオ" panose="020B0604030504040204" pitchFamily="50" charset="-128"/>
                <a:ea typeface="メイリオ" panose="020B0604030504040204" pitchFamily="50" charset="-128"/>
              </a:rPr>
              <a:t>　一方で、本人及び家族は、精神に問題があると感じていても、それが</a:t>
            </a:r>
            <a:r>
              <a:rPr kumimoji="1" lang="ja-JP" altLang="en-US" sz="1600" b="1" spc="100" dirty="0">
                <a:solidFill>
                  <a:schemeClr val="tx1"/>
                </a:solidFill>
                <a:latin typeface="メイリオ" panose="020B0604030504040204" pitchFamily="50" charset="-128"/>
                <a:ea typeface="メイリオ" panose="020B0604030504040204" pitchFamily="50" charset="-128"/>
              </a:rPr>
              <a:t>障害であるとは受け入れられない場合</a:t>
            </a:r>
            <a:r>
              <a:rPr kumimoji="1" lang="ja-JP" altLang="en-US" sz="1600" spc="100" dirty="0">
                <a:solidFill>
                  <a:schemeClr val="tx1"/>
                </a:solidFill>
                <a:latin typeface="メイリオ" panose="020B0604030504040204" pitchFamily="50" charset="-128"/>
                <a:ea typeface="メイリオ" panose="020B0604030504040204" pitchFamily="50" charset="-128"/>
              </a:rPr>
              <a:t>があります。</a:t>
            </a:r>
            <a:endParaRPr kumimoji="1" lang="en-US" altLang="ja-JP" sz="1600"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600"/>
              </a:spcBef>
              <a:spcAft>
                <a:spcPts val="0"/>
              </a:spcAft>
              <a:defRPr/>
            </a:pPr>
            <a:r>
              <a:rPr kumimoji="1" lang="ja-JP" altLang="en-US" sz="1600" spc="100" dirty="0">
                <a:solidFill>
                  <a:schemeClr val="tx1"/>
                </a:solidFill>
                <a:latin typeface="メイリオ" panose="020B0604030504040204" pitchFamily="50" charset="-128"/>
                <a:ea typeface="メイリオ" panose="020B0604030504040204" pitchFamily="50" charset="-128"/>
              </a:rPr>
              <a:t>　その場合は、</a:t>
            </a:r>
            <a:r>
              <a:rPr kumimoji="1" lang="ja-JP" altLang="en-US" sz="1600" b="1" spc="100" dirty="0">
                <a:solidFill>
                  <a:schemeClr val="tx1"/>
                </a:solidFill>
                <a:latin typeface="メイリオ" panose="020B0604030504040204" pitchFamily="50" charset="-128"/>
                <a:ea typeface="メイリオ" panose="020B0604030504040204" pitchFamily="50" charset="-128"/>
              </a:rPr>
              <a:t>本人及び家族の訴えに耳を傾け、共感的態度で関わっていくことが大切</a:t>
            </a:r>
            <a:r>
              <a:rPr kumimoji="1" lang="ja-JP" altLang="en-US" sz="1600" spc="100" dirty="0">
                <a:solidFill>
                  <a:schemeClr val="tx1"/>
                </a:solidFill>
                <a:latin typeface="メイリオ" panose="020B0604030504040204" pitchFamily="50" charset="-128"/>
                <a:ea typeface="メイリオ" panose="020B0604030504040204" pitchFamily="50" charset="-128"/>
              </a:rPr>
              <a:t>です。そして</a:t>
            </a:r>
            <a:r>
              <a:rPr kumimoji="1" lang="en-US" altLang="ja-JP" sz="1600" spc="100" dirty="0">
                <a:solidFill>
                  <a:schemeClr val="tx1"/>
                </a:solidFill>
                <a:latin typeface="メイリオ" panose="020B0604030504040204" pitchFamily="50" charset="-128"/>
                <a:ea typeface="メイリオ" panose="020B0604030504040204" pitchFamily="50" charset="-128"/>
              </a:rPr>
              <a:t>CW</a:t>
            </a:r>
            <a:r>
              <a:rPr kumimoji="1" lang="ja-JP" altLang="en-US" sz="1600" spc="100" dirty="0">
                <a:solidFill>
                  <a:schemeClr val="tx1"/>
                </a:solidFill>
                <a:latin typeface="メイリオ" panose="020B0604030504040204" pitchFamily="50" charset="-128"/>
                <a:ea typeface="メイリオ" panose="020B0604030504040204" pitchFamily="50" charset="-128"/>
              </a:rPr>
              <a:t>は、</a:t>
            </a:r>
            <a:r>
              <a:rPr kumimoji="1" lang="ja-JP" altLang="en-US" sz="1600" b="1" spc="100" dirty="0">
                <a:solidFill>
                  <a:schemeClr val="tx1"/>
                </a:solidFill>
                <a:latin typeface="メイリオ" panose="020B0604030504040204" pitchFamily="50" charset="-128"/>
                <a:ea typeface="メイリオ" panose="020B0604030504040204" pitchFamily="50" charset="-128"/>
              </a:rPr>
              <a:t>医療関係者、保健所、嘱託医などに相談</a:t>
            </a:r>
            <a:r>
              <a:rPr kumimoji="1" lang="ja-JP" altLang="en-US" sz="1600" spc="100" dirty="0">
                <a:solidFill>
                  <a:schemeClr val="tx1"/>
                </a:solidFill>
                <a:latin typeface="メイリオ" panose="020B0604030504040204" pitchFamily="50" charset="-128"/>
                <a:ea typeface="メイリオ" panose="020B0604030504040204" pitchFamily="50" charset="-128"/>
              </a:rPr>
              <a:t>したうえで、医学的な診断を受けるよう本人及び家族にすすめることが必要です。</a:t>
            </a:r>
            <a:endParaRPr kumimoji="1" lang="en-US" altLang="ja-JP" sz="1600"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600"/>
              </a:spcBef>
              <a:spcAft>
                <a:spcPts val="0"/>
              </a:spcAft>
              <a:defRPr/>
            </a:pPr>
            <a:r>
              <a:rPr kumimoji="1" lang="ja-JP" altLang="en-US" sz="1600" spc="100" dirty="0">
                <a:solidFill>
                  <a:schemeClr val="tx1"/>
                </a:solidFill>
                <a:latin typeface="メイリオ" panose="020B0604030504040204" pitchFamily="50" charset="-128"/>
                <a:ea typeface="メイリオ" panose="020B0604030504040204" pitchFamily="50" charset="-128"/>
              </a:rPr>
              <a:t>　並行して</a:t>
            </a:r>
            <a:r>
              <a:rPr kumimoji="1" lang="en-US" altLang="ja-JP" sz="1600" spc="100" dirty="0">
                <a:solidFill>
                  <a:schemeClr val="tx1"/>
                </a:solidFill>
                <a:latin typeface="メイリオ" panose="020B0604030504040204" pitchFamily="50" charset="-128"/>
                <a:ea typeface="メイリオ" panose="020B0604030504040204" pitchFamily="50" charset="-128"/>
              </a:rPr>
              <a:t>CW</a:t>
            </a:r>
            <a:r>
              <a:rPr kumimoji="1" lang="ja-JP" altLang="en-US" sz="1600" spc="100" dirty="0">
                <a:solidFill>
                  <a:schemeClr val="tx1"/>
                </a:solidFill>
                <a:latin typeface="メイリオ" panose="020B0604030504040204" pitchFamily="50" charset="-128"/>
                <a:ea typeface="メイリオ" panose="020B0604030504040204" pitchFamily="50" charset="-128"/>
              </a:rPr>
              <a:t>は、</a:t>
            </a:r>
            <a:r>
              <a:rPr kumimoji="1" lang="ja-JP" altLang="en-US" sz="1600" b="1" spc="100" dirty="0">
                <a:solidFill>
                  <a:schemeClr val="tx1"/>
                </a:solidFill>
                <a:latin typeface="メイリオ" panose="020B0604030504040204" pitchFamily="50" charset="-128"/>
                <a:ea typeface="メイリオ" panose="020B0604030504040204" pitchFamily="50" charset="-128"/>
              </a:rPr>
              <a:t>本人の状態に関連してどのような生活の困難が生じているのか</a:t>
            </a:r>
            <a:r>
              <a:rPr kumimoji="1" lang="ja-JP" altLang="en-US" sz="1600" spc="100" dirty="0">
                <a:solidFill>
                  <a:schemeClr val="tx1"/>
                </a:solidFill>
                <a:latin typeface="メイリオ" panose="020B0604030504040204" pitchFamily="50" charset="-128"/>
                <a:ea typeface="メイリオ" panose="020B0604030504040204" pitchFamily="50" charset="-128"/>
              </a:rPr>
              <a:t>を、</a:t>
            </a:r>
            <a:r>
              <a:rPr kumimoji="1" lang="ja-JP" altLang="en-US" sz="1600" b="1" spc="100" dirty="0">
                <a:solidFill>
                  <a:schemeClr val="tx1"/>
                </a:solidFill>
                <a:latin typeface="メイリオ" panose="020B0604030504040204" pitchFamily="50" charset="-128"/>
                <a:ea typeface="メイリオ" panose="020B0604030504040204" pitchFamily="50" charset="-128"/>
              </a:rPr>
              <a:t>本人及び家族と確認し、共有化</a:t>
            </a:r>
            <a:r>
              <a:rPr kumimoji="1" lang="ja-JP" altLang="en-US" sz="1600" spc="100" dirty="0">
                <a:solidFill>
                  <a:schemeClr val="tx1"/>
                </a:solidFill>
                <a:latin typeface="メイリオ" panose="020B0604030504040204" pitchFamily="50" charset="-128"/>
                <a:ea typeface="メイリオ" panose="020B0604030504040204" pitchFamily="50" charset="-128"/>
              </a:rPr>
              <a:t>を図る必要があります。</a:t>
            </a:r>
            <a:endParaRPr kumimoji="1" lang="en-US" altLang="ja-JP" sz="1600"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600"/>
              </a:spcBef>
              <a:spcAft>
                <a:spcPts val="0"/>
              </a:spcAft>
              <a:defRPr/>
            </a:pPr>
            <a:r>
              <a:rPr kumimoji="1" lang="ja-JP" altLang="en-US" sz="1600" spc="100" dirty="0">
                <a:solidFill>
                  <a:schemeClr val="tx1"/>
                </a:solidFill>
                <a:latin typeface="メイリオ" panose="020B0604030504040204" pitchFamily="50" charset="-128"/>
                <a:ea typeface="メイリオ" panose="020B0604030504040204" pitchFamily="50" charset="-128"/>
              </a:rPr>
              <a:t>　このことにより、精神障害及びその生活に及ぼす影響についての理解が深められ、治療への動機づけの形成ができるようになります。</a:t>
            </a:r>
          </a:p>
        </p:txBody>
      </p:sp>
      <p:sp>
        <p:nvSpPr>
          <p:cNvPr id="5" name="正方形/長方形 4">
            <a:extLst>
              <a:ext uri="{FF2B5EF4-FFF2-40B4-BE49-F238E27FC236}">
                <a16:creationId xmlns:a16="http://schemas.microsoft.com/office/drawing/2014/main" id="{1E6A882A-4303-7DFB-2B65-510DDAC41B2C}"/>
              </a:ext>
            </a:extLst>
          </p:cNvPr>
          <p:cNvSpPr/>
          <p:nvPr/>
        </p:nvSpPr>
        <p:spPr>
          <a:xfrm>
            <a:off x="811171" y="3026668"/>
            <a:ext cx="8280000" cy="7727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eaLnBrk="1" fontAlgn="auto" hangingPunct="1">
              <a:spcBef>
                <a:spcPts val="0"/>
              </a:spcBef>
              <a:spcAft>
                <a:spcPts val="0"/>
              </a:spcAft>
              <a:defRPr/>
            </a:pPr>
            <a:r>
              <a:rPr kumimoji="1" lang="ja-JP" altLang="en-US" sz="1600" spc="100" dirty="0">
                <a:solidFill>
                  <a:schemeClr val="tx1"/>
                </a:solidFill>
                <a:latin typeface="メイリオ" panose="020B0604030504040204" pitchFamily="50" charset="-128"/>
                <a:ea typeface="メイリオ" panose="020B0604030504040204" pitchFamily="50" charset="-128"/>
              </a:rPr>
              <a:t>　</a:t>
            </a:r>
            <a:endParaRPr kumimoji="1" lang="en-US" altLang="ja-JP" sz="1600" spc="100" dirty="0">
              <a:solidFill>
                <a:schemeClr val="tx1"/>
              </a:solidFill>
              <a:latin typeface="メイリオ" panose="020B0604030504040204" pitchFamily="50" charset="-128"/>
              <a:ea typeface="メイリオ" panose="020B0604030504040204" pitchFamily="50" charset="-128"/>
            </a:endParaRPr>
          </a:p>
        </p:txBody>
      </p:sp>
      <p:sp>
        <p:nvSpPr>
          <p:cNvPr id="11" name="二等辺三角形 10">
            <a:extLst>
              <a:ext uri="{FF2B5EF4-FFF2-40B4-BE49-F238E27FC236}">
                <a16:creationId xmlns:a16="http://schemas.microsoft.com/office/drawing/2014/main" id="{1AD3B898-96BA-3B1C-A4B5-5C7057C6BC96}"/>
              </a:ext>
            </a:extLst>
          </p:cNvPr>
          <p:cNvSpPr/>
          <p:nvPr/>
        </p:nvSpPr>
        <p:spPr>
          <a:xfrm rot="10800000">
            <a:off x="4681171" y="2963595"/>
            <a:ext cx="540000" cy="216000"/>
          </a:xfrm>
          <a:prstGeom prst="triangl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四角形: 角を丸くする 22">
            <a:extLst>
              <a:ext uri="{FF2B5EF4-FFF2-40B4-BE49-F238E27FC236}">
                <a16:creationId xmlns:a16="http://schemas.microsoft.com/office/drawing/2014/main" id="{8EEE250B-013B-B006-1908-E7B624311B41}"/>
              </a:ext>
            </a:extLst>
          </p:cNvPr>
          <p:cNvSpPr/>
          <p:nvPr/>
        </p:nvSpPr>
        <p:spPr>
          <a:xfrm>
            <a:off x="453000" y="3358423"/>
            <a:ext cx="9000000" cy="2819192"/>
          </a:xfrm>
          <a:prstGeom prst="roundRect">
            <a:avLst>
              <a:gd name="adj" fmla="val 7289"/>
            </a:avLst>
          </a:prstGeom>
          <a:noFill/>
          <a:ln w="38100">
            <a:solidFill>
              <a:schemeClr val="accent2"/>
            </a:solidFill>
            <a:prstDash val="sysDot"/>
          </a:ln>
        </p:spPr>
        <p:style>
          <a:lnRef idx="2">
            <a:schemeClr val="accent1">
              <a:shade val="50000"/>
            </a:schemeClr>
          </a:lnRef>
          <a:fillRef idx="1">
            <a:schemeClr val="accent1"/>
          </a:fillRef>
          <a:effectRef idx="0">
            <a:schemeClr val="accent1"/>
          </a:effectRef>
          <a:fontRef idx="minor">
            <a:schemeClr val="lt1"/>
          </a:fontRef>
        </p:style>
        <p:txBody>
          <a:bodyPr/>
          <a:lstStyle/>
          <a:p>
            <a:pPr eaLnBrk="1" fontAlgn="auto" hangingPunct="1">
              <a:spcBef>
                <a:spcPts val="0"/>
              </a:spcBef>
              <a:spcAft>
                <a:spcPts val="0"/>
              </a:spcAft>
              <a:defRPr/>
            </a:pPr>
            <a:r>
              <a:rPr kumimoji="1" lang="ja-JP" altLang="en-US" sz="2000" spc="100" dirty="0">
                <a:solidFill>
                  <a:schemeClr val="tx1"/>
                </a:solidFill>
                <a:latin typeface="メイリオ" panose="020B0604030504040204" pitchFamily="50" charset="-128"/>
                <a:ea typeface="メイリオ" panose="020B0604030504040204" pitchFamily="50" charset="-128"/>
              </a:rPr>
              <a:t>　</a:t>
            </a:r>
            <a:endParaRPr kumimoji="1" lang="en-US" altLang="ja-JP" sz="2000" spc="100" dirty="0">
              <a:solidFill>
                <a:schemeClr val="tx1"/>
              </a:solidFill>
              <a:latin typeface="メイリオ" panose="020B0604030504040204" pitchFamily="50" charset="-128"/>
              <a:ea typeface="メイリオ" panose="020B0604030504040204" pitchFamily="50" charset="-128"/>
            </a:endParaRPr>
          </a:p>
        </p:txBody>
      </p:sp>
      <p:sp>
        <p:nvSpPr>
          <p:cNvPr id="25" name="正方形/長方形 44">
            <a:extLst>
              <a:ext uri="{FF2B5EF4-FFF2-40B4-BE49-F238E27FC236}">
                <a16:creationId xmlns:a16="http://schemas.microsoft.com/office/drawing/2014/main" id="{A3058AF8-4C11-035A-C1F1-6EA9FF229839}"/>
              </a:ext>
            </a:extLst>
          </p:cNvPr>
          <p:cNvSpPr>
            <a:spLocks noChangeArrowheads="1"/>
          </p:cNvSpPr>
          <p:nvPr/>
        </p:nvSpPr>
        <p:spPr bwMode="auto">
          <a:xfrm>
            <a:off x="239010" y="250478"/>
            <a:ext cx="1002649"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0" bIns="0">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400" spc="100" dirty="0">
                <a:latin typeface="メイリオ" panose="020B0604030504040204" pitchFamily="50" charset="-128"/>
                <a:ea typeface="メイリオ" panose="020B0604030504040204" pitchFamily="50" charset="-128"/>
              </a:rPr>
              <a:t>（続き）</a:t>
            </a:r>
            <a:endParaRPr lang="en-US" altLang="ja-JP" sz="1400" spc="100" dirty="0">
              <a:latin typeface="メイリオ" panose="020B0604030504040204" pitchFamily="50" charset="-128"/>
              <a:ea typeface="メイリオ" panose="020B0604030504040204" pitchFamily="50" charset="-128"/>
            </a:endParaRPr>
          </a:p>
        </p:txBody>
      </p:sp>
      <p:sp>
        <p:nvSpPr>
          <p:cNvPr id="2" name="正方形/長方形 1">
            <a:extLst>
              <a:ext uri="{FF2B5EF4-FFF2-40B4-BE49-F238E27FC236}">
                <a16:creationId xmlns:a16="http://schemas.microsoft.com/office/drawing/2014/main" id="{AB3DBB74-E9DC-0E24-829E-5EF844FB783F}"/>
              </a:ext>
            </a:extLst>
          </p:cNvPr>
          <p:cNvSpPr/>
          <p:nvPr/>
        </p:nvSpPr>
        <p:spPr>
          <a:xfrm>
            <a:off x="813000" y="585241"/>
            <a:ext cx="8280000" cy="130709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eaLnBrk="1" fontAlgn="auto" hangingPunct="1">
              <a:spcBef>
                <a:spcPts val="0"/>
              </a:spcBef>
              <a:spcAft>
                <a:spcPts val="0"/>
              </a:spcAft>
              <a:defRPr/>
            </a:pPr>
            <a:r>
              <a:rPr kumimoji="1" lang="ja-JP" altLang="en-US" sz="1600" spc="100" dirty="0">
                <a:solidFill>
                  <a:schemeClr val="tx1"/>
                </a:solidFill>
                <a:latin typeface="メイリオ" panose="020B0604030504040204" pitchFamily="50" charset="-128"/>
                <a:ea typeface="メイリオ" panose="020B0604030504040204" pitchFamily="50" charset="-128"/>
              </a:rPr>
              <a:t>　本人とのかかわりでは、障害の側面と、障害によって生じる生活の困難のそれぞれに着目する必要があります。</a:t>
            </a:r>
            <a:endParaRPr kumimoji="1" lang="en-US" altLang="ja-JP" sz="1600"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kumimoji="1" lang="ja-JP" altLang="en-US" sz="1600" spc="100" dirty="0">
                <a:solidFill>
                  <a:schemeClr val="tx1"/>
                </a:solidFill>
                <a:latin typeface="メイリオ" panose="020B0604030504040204" pitchFamily="50" charset="-128"/>
                <a:ea typeface="メイリオ" panose="020B0604030504040204" pitchFamily="50" charset="-128"/>
              </a:rPr>
              <a:t>例）「考えがまとまらない、感情がにぶる」等のレベル</a:t>
            </a:r>
            <a:endParaRPr kumimoji="1" lang="en-US" altLang="ja-JP" sz="1600"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kumimoji="1" lang="ja-JP" altLang="en-US" sz="1600" spc="100" dirty="0">
                <a:solidFill>
                  <a:schemeClr val="tx1"/>
                </a:solidFill>
                <a:latin typeface="メイリオ" panose="020B0604030504040204" pitchFamily="50" charset="-128"/>
                <a:ea typeface="メイリオ" panose="020B0604030504040204" pitchFamily="50" charset="-128"/>
              </a:rPr>
              <a:t>　　「人づきあいがうまくいかない、生活管理ができない」等のレベル</a:t>
            </a:r>
            <a:endParaRPr kumimoji="1" lang="en-US" altLang="ja-JP" sz="1600"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kumimoji="1" lang="ja-JP" altLang="en-US" sz="1600" spc="100" dirty="0">
                <a:solidFill>
                  <a:schemeClr val="tx1"/>
                </a:solidFill>
                <a:latin typeface="メイリオ" panose="020B0604030504040204" pitchFamily="50" charset="-128"/>
                <a:ea typeface="メイリオ" panose="020B0604030504040204" pitchFamily="50" charset="-128"/>
              </a:rPr>
              <a:t>　　障害があるために「仕事に就けない、所得が得られない」等のレベル</a:t>
            </a:r>
            <a:endParaRPr kumimoji="1" lang="en-US" altLang="ja-JP" sz="1600" spc="100" dirty="0">
              <a:solidFill>
                <a:schemeClr val="tx1"/>
              </a:solidFill>
              <a:latin typeface="メイリオ" panose="020B0604030504040204" pitchFamily="50" charset="-128"/>
              <a:ea typeface="メイリオ" panose="020B0604030504040204" pitchFamily="50" charset="-128"/>
            </a:endParaRPr>
          </a:p>
        </p:txBody>
      </p:sp>
      <p:pic>
        <p:nvPicPr>
          <p:cNvPr id="3" name="図 2" descr="暗い が含まれている画像&#10;&#10;AI によって生成されたコンテンツは間違っている可能性があります。">
            <a:extLst>
              <a:ext uri="{FF2B5EF4-FFF2-40B4-BE49-F238E27FC236}">
                <a16:creationId xmlns:a16="http://schemas.microsoft.com/office/drawing/2014/main" id="{57DBE721-D4E1-1616-73A1-E595BFEE05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78592" y="2009611"/>
            <a:ext cx="1296202" cy="1296202"/>
          </a:xfrm>
          <a:prstGeom prst="rect">
            <a:avLst/>
          </a:prstGeom>
        </p:spPr>
      </p:pic>
      <p:sp>
        <p:nvSpPr>
          <p:cNvPr id="9" name="吹き出し: 角を丸めた四角形 8">
            <a:extLst>
              <a:ext uri="{FF2B5EF4-FFF2-40B4-BE49-F238E27FC236}">
                <a16:creationId xmlns:a16="http://schemas.microsoft.com/office/drawing/2014/main" id="{77F1A6EB-12A2-82BC-81F6-3BFC7AB6C5A1}"/>
              </a:ext>
            </a:extLst>
          </p:cNvPr>
          <p:cNvSpPr/>
          <p:nvPr/>
        </p:nvSpPr>
        <p:spPr>
          <a:xfrm>
            <a:off x="2993780" y="2063540"/>
            <a:ext cx="5284812" cy="670600"/>
          </a:xfrm>
          <a:prstGeom prst="wedgeRoundRectCallout">
            <a:avLst>
              <a:gd name="adj1" fmla="val 56270"/>
              <a:gd name="adj2" fmla="val 24943"/>
              <a:gd name="adj3" fmla="val 16667"/>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spc="100" dirty="0">
                <a:solidFill>
                  <a:schemeClr val="tx1"/>
                </a:solidFill>
                <a:latin typeface="メイリオ" panose="020B0604030504040204" pitchFamily="50" charset="-128"/>
                <a:ea typeface="メイリオ" panose="020B0604030504040204" pitchFamily="50" charset="-128"/>
              </a:rPr>
              <a:t>これらの生活の困難が「生活のしづらさ」や</a:t>
            </a:r>
            <a:endParaRPr kumimoji="1" lang="en-US" altLang="ja-JP" sz="1200" spc="100" dirty="0">
              <a:solidFill>
                <a:schemeClr val="tx1"/>
              </a:solidFill>
              <a:latin typeface="メイリオ" panose="020B0604030504040204" pitchFamily="50" charset="-128"/>
              <a:ea typeface="メイリオ" panose="020B0604030504040204" pitchFamily="50" charset="-128"/>
            </a:endParaRPr>
          </a:p>
          <a:p>
            <a:pPr algn="ctr"/>
            <a:r>
              <a:rPr kumimoji="1" lang="ja-JP" altLang="en-US" sz="1200" spc="100" dirty="0">
                <a:solidFill>
                  <a:schemeClr val="tx1"/>
                </a:solidFill>
                <a:latin typeface="メイリオ" panose="020B0604030504040204" pitchFamily="50" charset="-128"/>
                <a:ea typeface="メイリオ" panose="020B0604030504040204" pitchFamily="50" charset="-128"/>
              </a:rPr>
              <a:t>社会参加の制約を受けることにつながるからこそ</a:t>
            </a:r>
            <a:endParaRPr kumimoji="1" lang="en-US" altLang="ja-JP" sz="1200" spc="100" dirty="0">
              <a:solidFill>
                <a:schemeClr val="tx1"/>
              </a:solidFill>
              <a:latin typeface="メイリオ" panose="020B0604030504040204" pitchFamily="50" charset="-128"/>
              <a:ea typeface="メイリオ" panose="020B0604030504040204" pitchFamily="50" charset="-128"/>
            </a:endParaRPr>
          </a:p>
          <a:p>
            <a:pPr algn="ctr"/>
            <a:r>
              <a:rPr kumimoji="1" lang="en-US" altLang="ja-JP" sz="1200" spc="100" dirty="0">
                <a:solidFill>
                  <a:schemeClr val="tx1"/>
                </a:solidFill>
                <a:latin typeface="メイリオ" panose="020B0604030504040204" pitchFamily="50" charset="-128"/>
                <a:ea typeface="メイリオ" panose="020B0604030504040204" pitchFamily="50" charset="-128"/>
              </a:rPr>
              <a:t>CW</a:t>
            </a:r>
            <a:r>
              <a:rPr kumimoji="1" lang="ja-JP" altLang="en-US" sz="1200" spc="100" dirty="0">
                <a:solidFill>
                  <a:schemeClr val="tx1"/>
                </a:solidFill>
                <a:latin typeface="メイリオ" panose="020B0604030504040204" pitchFamily="50" charset="-128"/>
                <a:ea typeface="メイリオ" panose="020B0604030504040204" pitchFamily="50" charset="-128"/>
              </a:rPr>
              <a:t>は障害の側面と、生活困難の側面に着目するのですね。</a:t>
            </a:r>
          </a:p>
        </p:txBody>
      </p:sp>
    </p:spTree>
    <p:extLst>
      <p:ext uri="{BB962C8B-B14F-4D97-AF65-F5344CB8AC3E}">
        <p14:creationId xmlns:p14="http://schemas.microsoft.com/office/powerpoint/2010/main" val="4156003784"/>
      </p:ext>
    </p:extLst>
  </p:cSld>
  <p:clrMapOvr>
    <a:masterClrMapping/>
  </p:clrMapOvr>
  <p:transition spd="slow"/>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a:extLst>
              <a:ext uri="{FF2B5EF4-FFF2-40B4-BE49-F238E27FC236}">
                <a16:creationId xmlns:a16="http://schemas.microsoft.com/office/drawing/2014/main" id="{93A1F932-5776-4C40-8D3D-DFA18F32D6F5}"/>
              </a:ext>
            </a:extLst>
          </p:cNvPr>
          <p:cNvSpPr/>
          <p:nvPr/>
        </p:nvSpPr>
        <p:spPr>
          <a:xfrm>
            <a:off x="52388" y="6543675"/>
            <a:ext cx="9474200" cy="2873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anchor="ctr"/>
          <a:lstStyle/>
          <a:p>
            <a:pPr eaLnBrk="1" fontAlgn="auto" hangingPunct="1">
              <a:spcBef>
                <a:spcPts val="0"/>
              </a:spcBef>
              <a:spcAft>
                <a:spcPts val="0"/>
              </a:spcAft>
              <a:defRPr/>
            </a:pPr>
            <a:r>
              <a:rPr kumimoji="1" lang="ja-JP" altLang="en-US" sz="1000" dirty="0">
                <a:solidFill>
                  <a:prstClr val="black"/>
                </a:solidFill>
                <a:latin typeface="メイリオ" panose="020B0604030504040204" pitchFamily="50" charset="-128"/>
                <a:ea typeface="メイリオ" panose="020B0604030504040204" pitchFamily="50" charset="-128"/>
              </a:rPr>
              <a:t>出典：自立相談支援事業従事者養成研修テキスト編集委員会</a:t>
            </a:r>
            <a:r>
              <a:rPr kumimoji="1" lang="en-US" altLang="ja-JP" sz="1000" dirty="0">
                <a:solidFill>
                  <a:prstClr val="black"/>
                </a:solidFill>
                <a:latin typeface="メイリオ" panose="020B0604030504040204" pitchFamily="50" charset="-128"/>
                <a:ea typeface="メイリオ" panose="020B0604030504040204" pitchFamily="50" charset="-128"/>
              </a:rPr>
              <a:t>『</a:t>
            </a:r>
            <a:r>
              <a:rPr kumimoji="1" lang="ja-JP" altLang="en-US" sz="1000" dirty="0">
                <a:solidFill>
                  <a:prstClr val="black"/>
                </a:solidFill>
                <a:latin typeface="メイリオ" panose="020B0604030504040204" pitchFamily="50" charset="-128"/>
                <a:ea typeface="メイリオ" panose="020B0604030504040204" pitchFamily="50" charset="-128"/>
              </a:rPr>
              <a:t>生活困窮者自立支援法 自立相談支援事業従事者養成研修テキスト第</a:t>
            </a:r>
            <a:r>
              <a:rPr kumimoji="1" lang="en-US" altLang="ja-JP" sz="1000" dirty="0">
                <a:solidFill>
                  <a:prstClr val="black"/>
                </a:solidFill>
                <a:latin typeface="メイリオ" panose="020B0604030504040204" pitchFamily="50" charset="-128"/>
                <a:ea typeface="メイリオ" panose="020B0604030504040204" pitchFamily="50" charset="-128"/>
              </a:rPr>
              <a:t>2</a:t>
            </a:r>
            <a:r>
              <a:rPr kumimoji="1" lang="ja-JP" altLang="en-US" sz="1000" dirty="0">
                <a:solidFill>
                  <a:prstClr val="black"/>
                </a:solidFill>
                <a:latin typeface="メイリオ" panose="020B0604030504040204" pitchFamily="50" charset="-128"/>
                <a:ea typeface="メイリオ" panose="020B0604030504040204" pitchFamily="50" charset="-128"/>
              </a:rPr>
              <a:t>版</a:t>
            </a:r>
            <a:r>
              <a:rPr kumimoji="1" lang="en-US" altLang="ja-JP" sz="1000" dirty="0">
                <a:solidFill>
                  <a:prstClr val="black"/>
                </a:solidFill>
                <a:latin typeface="メイリオ" panose="020B0604030504040204" pitchFamily="50" charset="-128"/>
                <a:ea typeface="メイリオ" panose="020B0604030504040204" pitchFamily="50" charset="-128"/>
              </a:rPr>
              <a:t>』</a:t>
            </a:r>
            <a:r>
              <a:rPr kumimoji="1" lang="ja-JP" altLang="en-US" sz="1000" dirty="0">
                <a:solidFill>
                  <a:prstClr val="black"/>
                </a:solidFill>
                <a:latin typeface="メイリオ" panose="020B0604030504040204" pitchFamily="50" charset="-128"/>
                <a:ea typeface="メイリオ" panose="020B0604030504040204" pitchFamily="50" charset="-128"/>
              </a:rPr>
              <a:t>中央法規出版</a:t>
            </a:r>
            <a:r>
              <a:rPr kumimoji="1" lang="en-US" altLang="ja-JP" sz="1000" dirty="0">
                <a:solidFill>
                  <a:prstClr val="black"/>
                </a:solidFill>
                <a:latin typeface="メイリオ" panose="020B0604030504040204" pitchFamily="50" charset="-128"/>
                <a:ea typeface="メイリオ" panose="020B0604030504040204" pitchFamily="50" charset="-128"/>
              </a:rPr>
              <a:t>,2022</a:t>
            </a:r>
            <a:r>
              <a:rPr kumimoji="1" lang="ja-JP" altLang="en-US" sz="1000" dirty="0">
                <a:solidFill>
                  <a:prstClr val="black"/>
                </a:solidFill>
                <a:latin typeface="メイリオ" panose="020B0604030504040204" pitchFamily="50" charset="-128"/>
                <a:ea typeface="メイリオ" panose="020B0604030504040204" pitchFamily="50" charset="-128"/>
              </a:rPr>
              <a:t>年</a:t>
            </a:r>
            <a:r>
              <a:rPr kumimoji="1" lang="en-US" altLang="ja-JP" sz="1000" dirty="0">
                <a:solidFill>
                  <a:prstClr val="black"/>
                </a:solidFill>
                <a:latin typeface="メイリオ" panose="020B0604030504040204" pitchFamily="50" charset="-128"/>
                <a:ea typeface="メイリオ" panose="020B0604030504040204" pitchFamily="50" charset="-128"/>
              </a:rPr>
              <a:t>,p72</a:t>
            </a:r>
          </a:p>
          <a:p>
            <a:pPr eaLnBrk="1" fontAlgn="auto" hangingPunct="1">
              <a:spcBef>
                <a:spcPts val="0"/>
              </a:spcBef>
              <a:spcAft>
                <a:spcPts val="0"/>
              </a:spcAft>
              <a:defRPr/>
            </a:pPr>
            <a:r>
              <a:rPr kumimoji="1" lang="ja-JP" altLang="en-US" sz="1000" dirty="0">
                <a:solidFill>
                  <a:prstClr val="black"/>
                </a:solidFill>
                <a:latin typeface="メイリオ" panose="020B0604030504040204" pitchFamily="50" charset="-128"/>
                <a:ea typeface="メイリオ" panose="020B0604030504040204" pitchFamily="50" charset="-128"/>
              </a:rPr>
              <a:t>　　　をもとに作成</a:t>
            </a:r>
            <a:endParaRPr kumimoji="1" lang="en-US" altLang="ja-JP" sz="1000" dirty="0">
              <a:solidFill>
                <a:prstClr val="black"/>
              </a:solidFill>
              <a:latin typeface="メイリオ" panose="020B0604030504040204" pitchFamily="50" charset="-128"/>
              <a:ea typeface="メイリオ" panose="020B0604030504040204" pitchFamily="50" charset="-128"/>
            </a:endParaRPr>
          </a:p>
        </p:txBody>
      </p:sp>
      <p:sp>
        <p:nvSpPr>
          <p:cNvPr id="3" name="スライド番号プレースホルダー 2">
            <a:extLst>
              <a:ext uri="{FF2B5EF4-FFF2-40B4-BE49-F238E27FC236}">
                <a16:creationId xmlns:a16="http://schemas.microsoft.com/office/drawing/2014/main" id="{444B2BD0-129D-40E1-9A10-430696C82CA4}"/>
              </a:ext>
            </a:extLst>
          </p:cNvPr>
          <p:cNvSpPr>
            <a:spLocks noGrp="1"/>
          </p:cNvSpPr>
          <p:nvPr>
            <p:ph type="sldNum" sz="quarter" idx="10"/>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fld id="{0FAC43DA-482D-4E1B-A520-07EAA2B15037}" type="slidenum">
              <a:rPr lang="ja-JP" altLang="en-US">
                <a:solidFill>
                  <a:srgbClr val="898989"/>
                </a:solidFill>
              </a:rPr>
              <a:pPr/>
              <a:t>16</a:t>
            </a:fld>
            <a:endParaRPr lang="ja-JP" altLang="en-US">
              <a:solidFill>
                <a:srgbClr val="898989"/>
              </a:solidFill>
            </a:endParaRPr>
          </a:p>
        </p:txBody>
      </p:sp>
      <p:sp>
        <p:nvSpPr>
          <p:cNvPr id="5" name="四角形: 角を丸くする 4">
            <a:extLst>
              <a:ext uri="{FF2B5EF4-FFF2-40B4-BE49-F238E27FC236}">
                <a16:creationId xmlns:a16="http://schemas.microsoft.com/office/drawing/2014/main" id="{9D604D51-C14F-1F43-E1D8-98F3DAFEEA82}"/>
              </a:ext>
            </a:extLst>
          </p:cNvPr>
          <p:cNvSpPr/>
          <p:nvPr/>
        </p:nvSpPr>
        <p:spPr>
          <a:xfrm>
            <a:off x="324" y="244434"/>
            <a:ext cx="5620831" cy="360363"/>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z="1600" spc="100" dirty="0">
                <a:solidFill>
                  <a:schemeClr val="tx1"/>
                </a:solidFill>
                <a:latin typeface="メイリオ" panose="020B0604030504040204" pitchFamily="50" charset="-128"/>
                <a:ea typeface="メイリオ" panose="020B0604030504040204" pitchFamily="50" charset="-128"/>
              </a:rPr>
              <a:t>参考：医療機関への受診につながりにくいケース</a:t>
            </a:r>
          </a:p>
        </p:txBody>
      </p:sp>
      <p:pic>
        <p:nvPicPr>
          <p:cNvPr id="9" name="図 8" descr="シャツ が含まれている画像&#10;&#10;AI によって生成されたコンテンツは間違っている可能性があります。">
            <a:extLst>
              <a:ext uri="{FF2B5EF4-FFF2-40B4-BE49-F238E27FC236}">
                <a16:creationId xmlns:a16="http://schemas.microsoft.com/office/drawing/2014/main" id="{BE533210-C018-9CC1-C414-AC4A6F402B6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7234" y="833606"/>
            <a:ext cx="1151823" cy="1151823"/>
          </a:xfrm>
          <a:prstGeom prst="rect">
            <a:avLst/>
          </a:prstGeom>
        </p:spPr>
      </p:pic>
      <p:sp>
        <p:nvSpPr>
          <p:cNvPr id="10" name="吹き出し: 角を丸めた四角形 9">
            <a:extLst>
              <a:ext uri="{FF2B5EF4-FFF2-40B4-BE49-F238E27FC236}">
                <a16:creationId xmlns:a16="http://schemas.microsoft.com/office/drawing/2014/main" id="{3BC1A26D-8229-6232-CDD5-0FA829486217}"/>
              </a:ext>
            </a:extLst>
          </p:cNvPr>
          <p:cNvSpPr/>
          <p:nvPr/>
        </p:nvSpPr>
        <p:spPr>
          <a:xfrm>
            <a:off x="2166008" y="1060920"/>
            <a:ext cx="5620830" cy="396000"/>
          </a:xfrm>
          <a:prstGeom prst="wedgeRoundRectCallout">
            <a:avLst>
              <a:gd name="adj1" fmla="val -52443"/>
              <a:gd name="adj2" fmla="val 24063"/>
              <a:gd name="adj3" fmla="val 16667"/>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spc="100" dirty="0">
                <a:solidFill>
                  <a:schemeClr val="tx1"/>
                </a:solidFill>
                <a:latin typeface="メイリオ" panose="020B0604030504040204" pitchFamily="50" charset="-128"/>
                <a:ea typeface="メイリオ" panose="020B0604030504040204" pitchFamily="50" charset="-128"/>
              </a:rPr>
              <a:t>ご本人に、医療機関での受診を拒まれてしまうこともあるのですが</a:t>
            </a:r>
            <a:r>
              <a:rPr kumimoji="1" lang="en-US" altLang="ja-JP" sz="1200" spc="100" dirty="0">
                <a:solidFill>
                  <a:schemeClr val="tx1"/>
                </a:solidFill>
                <a:latin typeface="メイリオ" panose="020B0604030504040204" pitchFamily="50" charset="-128"/>
                <a:ea typeface="メイリオ" panose="020B0604030504040204" pitchFamily="50" charset="-128"/>
              </a:rPr>
              <a:t>…</a:t>
            </a:r>
            <a:endParaRPr kumimoji="1" lang="ja-JP" altLang="en-US" sz="1200" spc="100" dirty="0">
              <a:solidFill>
                <a:schemeClr val="tx1"/>
              </a:solidFill>
              <a:latin typeface="メイリオ" panose="020B0604030504040204" pitchFamily="50" charset="-128"/>
              <a:ea typeface="メイリオ" panose="020B0604030504040204" pitchFamily="50" charset="-128"/>
            </a:endParaRPr>
          </a:p>
        </p:txBody>
      </p:sp>
      <p:pic>
        <p:nvPicPr>
          <p:cNvPr id="12" name="図 11" descr="黒い背景と男性の絵&#10;&#10;AI によって生成されたコンテンツは間違っている可能性があります。">
            <a:extLst>
              <a:ext uri="{FF2B5EF4-FFF2-40B4-BE49-F238E27FC236}">
                <a16:creationId xmlns:a16="http://schemas.microsoft.com/office/drawing/2014/main" id="{2ACCC392-91BC-0EC7-4F32-BCA3EC559D1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65419" y="1456920"/>
            <a:ext cx="1151823" cy="1151823"/>
          </a:xfrm>
          <a:prstGeom prst="rect">
            <a:avLst/>
          </a:prstGeom>
        </p:spPr>
      </p:pic>
      <p:sp>
        <p:nvSpPr>
          <p:cNvPr id="13" name="吹き出し: 角を丸めた四角形 12">
            <a:extLst>
              <a:ext uri="{FF2B5EF4-FFF2-40B4-BE49-F238E27FC236}">
                <a16:creationId xmlns:a16="http://schemas.microsoft.com/office/drawing/2014/main" id="{440E68C1-2096-FBFD-20F6-AEAB4BBEFBDB}"/>
              </a:ext>
            </a:extLst>
          </p:cNvPr>
          <p:cNvSpPr/>
          <p:nvPr/>
        </p:nvSpPr>
        <p:spPr>
          <a:xfrm>
            <a:off x="2166008" y="1704668"/>
            <a:ext cx="5620830" cy="396000"/>
          </a:xfrm>
          <a:prstGeom prst="wedgeRoundRectCallout">
            <a:avLst>
              <a:gd name="adj1" fmla="val 52529"/>
              <a:gd name="adj2" fmla="val 19202"/>
              <a:gd name="adj3" fmla="val 16667"/>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spc="100" dirty="0">
                <a:solidFill>
                  <a:schemeClr val="tx1"/>
                </a:solidFill>
                <a:latin typeface="メイリオ" panose="020B0604030504040204" pitchFamily="50" charset="-128"/>
                <a:ea typeface="メイリオ" panose="020B0604030504040204" pitchFamily="50" charset="-128"/>
              </a:rPr>
              <a:t>下記のような理由が考えられるかもしれませんね。</a:t>
            </a:r>
          </a:p>
        </p:txBody>
      </p:sp>
      <p:sp>
        <p:nvSpPr>
          <p:cNvPr id="14" name="平行四辺形 13">
            <a:extLst>
              <a:ext uri="{FF2B5EF4-FFF2-40B4-BE49-F238E27FC236}">
                <a16:creationId xmlns:a16="http://schemas.microsoft.com/office/drawing/2014/main" id="{F2A945D9-DC56-4C45-DA74-61D3850E18A6}"/>
              </a:ext>
            </a:extLst>
          </p:cNvPr>
          <p:cNvSpPr/>
          <p:nvPr/>
        </p:nvSpPr>
        <p:spPr>
          <a:xfrm>
            <a:off x="706281" y="2779157"/>
            <a:ext cx="4896000" cy="216000"/>
          </a:xfrm>
          <a:prstGeom prst="parallelogram">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a:p>
        </p:txBody>
      </p:sp>
      <p:sp>
        <p:nvSpPr>
          <p:cNvPr id="15" name="平行四辺形 14">
            <a:extLst>
              <a:ext uri="{FF2B5EF4-FFF2-40B4-BE49-F238E27FC236}">
                <a16:creationId xmlns:a16="http://schemas.microsoft.com/office/drawing/2014/main" id="{1BCF2A2E-635F-F784-9ED7-C6B19391E33B}"/>
              </a:ext>
            </a:extLst>
          </p:cNvPr>
          <p:cNvSpPr/>
          <p:nvPr/>
        </p:nvSpPr>
        <p:spPr>
          <a:xfrm>
            <a:off x="706281" y="4577477"/>
            <a:ext cx="6084000" cy="216000"/>
          </a:xfrm>
          <a:prstGeom prst="parallelogram">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a:p>
        </p:txBody>
      </p:sp>
      <p:sp>
        <p:nvSpPr>
          <p:cNvPr id="4" name="四角形: 角を丸くする 3">
            <a:extLst>
              <a:ext uri="{FF2B5EF4-FFF2-40B4-BE49-F238E27FC236}">
                <a16:creationId xmlns:a16="http://schemas.microsoft.com/office/drawing/2014/main" id="{C87038F1-D986-44DB-9FE5-F80DA8DAC0D1}"/>
              </a:ext>
            </a:extLst>
          </p:cNvPr>
          <p:cNvSpPr/>
          <p:nvPr/>
        </p:nvSpPr>
        <p:spPr>
          <a:xfrm>
            <a:off x="453000" y="2608743"/>
            <a:ext cx="9000000" cy="3489793"/>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eaLnBrk="1" fontAlgn="auto" hangingPunct="1">
              <a:spcBef>
                <a:spcPts val="0"/>
              </a:spcBef>
              <a:spcAft>
                <a:spcPts val="1200"/>
              </a:spcAft>
              <a:defRPr/>
            </a:pPr>
            <a:r>
              <a:rPr kumimoji="1" lang="ja-JP" altLang="en-US" sz="2000" b="1" spc="100" dirty="0">
                <a:solidFill>
                  <a:schemeClr val="tx1"/>
                </a:solidFill>
                <a:latin typeface="メイリオ" panose="020B0604030504040204" pitchFamily="50" charset="-128"/>
                <a:ea typeface="メイリオ" panose="020B0604030504040204" pitchFamily="50" charset="-128"/>
              </a:rPr>
              <a:t>▶医療受診のメリットが理解されていない</a:t>
            </a:r>
            <a:endParaRPr kumimoji="1" lang="en-US" altLang="ja-JP" sz="2000" b="1"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→例えば、「病気かもしれないから」と受診を勧めても、本人にはメリットが</a:t>
            </a:r>
            <a:endParaRPr kumimoji="1" lang="en-US" altLang="ja-JP"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　わかりません。「病院で薬をもらったら眠れるようになりますよ」など、</a:t>
            </a:r>
            <a:endParaRPr kumimoji="1" lang="en-US" altLang="ja-JP"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　本人が苦しんでいることに焦点を当て、医療機関でそれらが解決されることを</a:t>
            </a:r>
            <a:endParaRPr kumimoji="1" lang="en-US" altLang="ja-JP"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　伝えることで受診につながります。</a:t>
            </a:r>
            <a:endParaRPr kumimoji="1" lang="en-US" altLang="ja-JP"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endParaRPr kumimoji="1" lang="en-US" altLang="ja-JP"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0"/>
              </a:spcBef>
              <a:spcAft>
                <a:spcPts val="1200"/>
              </a:spcAft>
              <a:defRPr/>
            </a:pPr>
            <a:r>
              <a:rPr kumimoji="1" lang="ja-JP" altLang="en-US" sz="2000" b="1" spc="100" dirty="0">
                <a:solidFill>
                  <a:schemeClr val="tx1"/>
                </a:solidFill>
                <a:latin typeface="メイリオ" panose="020B0604030504040204" pitchFamily="50" charset="-128"/>
                <a:ea typeface="メイリオ" panose="020B0604030504040204" pitchFamily="50" charset="-128"/>
              </a:rPr>
              <a:t>▶病識（自分が病的状態であるという認識）がない</a:t>
            </a:r>
            <a:endParaRPr kumimoji="1" lang="en-US" altLang="ja-JP" sz="2000" b="1"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→統合失調症や依存症等によくみられる状態です。症状の中核でなくとも、</a:t>
            </a:r>
            <a:endParaRPr kumimoji="1" lang="en-US" altLang="ja-JP"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　不眠等付随する症状から受診につながる場合もあります。それも難しい場合は</a:t>
            </a:r>
            <a:endParaRPr kumimoji="1" lang="en-US" altLang="ja-JP"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　本人に寄り添い、根気強く本人の現状やこれまでの困難等が、疾患に由来する</a:t>
            </a:r>
            <a:endParaRPr kumimoji="1" lang="en-US" altLang="ja-JP"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　ことを伝えていきましょう。</a:t>
            </a:r>
            <a:endParaRPr kumimoji="1" lang="en-US" altLang="ja-JP" spc="100" dirty="0">
              <a:solidFill>
                <a:schemeClr val="tx1"/>
              </a:solidFill>
              <a:latin typeface="メイリオ" panose="020B0604030504040204" pitchFamily="50" charset="-128"/>
              <a:ea typeface="メイリオ" panose="020B0604030504040204" pitchFamily="50" charset="-128"/>
            </a:endParaRPr>
          </a:p>
        </p:txBody>
      </p:sp>
    </p:spTree>
  </p:cSld>
  <p:clrMapOvr>
    <a:masterClrMapping/>
  </p:clrMapOvr>
  <p:transition spd="slow"/>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2F56774A-F0AE-40A6-8592-A5B9A74C448A}"/>
              </a:ext>
            </a:extLst>
          </p:cNvPr>
          <p:cNvSpPr>
            <a:spLocks noGrp="1"/>
          </p:cNvSpPr>
          <p:nvPr>
            <p:ph type="sldNum" sz="quarter" idx="10"/>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fld id="{2DF1F2AA-1C56-4B52-A90A-5337BC56C2A9}" type="slidenum">
              <a:rPr lang="ja-JP" altLang="en-US">
                <a:solidFill>
                  <a:srgbClr val="898989"/>
                </a:solidFill>
              </a:rPr>
              <a:pPr/>
              <a:t>17</a:t>
            </a:fld>
            <a:endParaRPr lang="ja-JP" altLang="en-US">
              <a:solidFill>
                <a:srgbClr val="898989"/>
              </a:solidFill>
            </a:endParaRPr>
          </a:p>
        </p:txBody>
      </p:sp>
      <p:sp>
        <p:nvSpPr>
          <p:cNvPr id="7" name="正方形/長方形 6">
            <a:extLst>
              <a:ext uri="{FF2B5EF4-FFF2-40B4-BE49-F238E27FC236}">
                <a16:creationId xmlns:a16="http://schemas.microsoft.com/office/drawing/2014/main" id="{BB70599E-FEC2-4FC5-AB79-6E038C15988F}"/>
              </a:ext>
            </a:extLst>
          </p:cNvPr>
          <p:cNvSpPr/>
          <p:nvPr/>
        </p:nvSpPr>
        <p:spPr>
          <a:xfrm>
            <a:off x="26988" y="6670675"/>
            <a:ext cx="9070975" cy="1428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anchor="ctr"/>
          <a:lstStyle/>
          <a:p>
            <a:pPr eaLnBrk="1" fontAlgn="auto" hangingPunct="1">
              <a:spcBef>
                <a:spcPts val="0"/>
              </a:spcBef>
              <a:spcAft>
                <a:spcPts val="0"/>
              </a:spcAft>
              <a:defRPr/>
            </a:pPr>
            <a:r>
              <a:rPr kumimoji="1" lang="ja-JP" altLang="en-US" sz="1000" dirty="0">
                <a:solidFill>
                  <a:prstClr val="black"/>
                </a:solidFill>
                <a:latin typeface="メイリオ" panose="020B0604030504040204" pitchFamily="50" charset="-128"/>
                <a:ea typeface="メイリオ" panose="020B0604030504040204" pitchFamily="50" charset="-128"/>
              </a:rPr>
              <a:t>出典：岡部卓</a:t>
            </a:r>
            <a:r>
              <a:rPr kumimoji="1" lang="en-US" altLang="ja-JP" sz="1000" dirty="0">
                <a:solidFill>
                  <a:prstClr val="black"/>
                </a:solidFill>
                <a:latin typeface="メイリオ" panose="020B0604030504040204" pitchFamily="50" charset="-128"/>
                <a:ea typeface="メイリオ" panose="020B0604030504040204" pitchFamily="50" charset="-128"/>
              </a:rPr>
              <a:t>『</a:t>
            </a:r>
            <a:r>
              <a:rPr kumimoji="1" lang="ja-JP" altLang="en-US" sz="1000" dirty="0">
                <a:solidFill>
                  <a:prstClr val="black"/>
                </a:solidFill>
                <a:latin typeface="メイリオ" panose="020B0604030504040204" pitchFamily="50" charset="-128"/>
                <a:ea typeface="メイリオ" panose="020B0604030504040204" pitchFamily="50" charset="-128"/>
              </a:rPr>
              <a:t>新版 生活保護ソーシャルワーカー必携 生活保護における社会福祉実践</a:t>
            </a:r>
            <a:r>
              <a:rPr kumimoji="1" lang="en-US" altLang="ja-JP" sz="1000" dirty="0">
                <a:solidFill>
                  <a:prstClr val="black"/>
                </a:solidFill>
                <a:latin typeface="メイリオ" panose="020B0604030504040204" pitchFamily="50" charset="-128"/>
                <a:ea typeface="メイリオ" panose="020B0604030504040204" pitchFamily="50" charset="-128"/>
              </a:rPr>
              <a:t>』</a:t>
            </a:r>
            <a:r>
              <a:rPr kumimoji="1" lang="ja-JP" altLang="en-US" sz="1000" dirty="0">
                <a:solidFill>
                  <a:prstClr val="black"/>
                </a:solidFill>
                <a:latin typeface="メイリオ" panose="020B0604030504040204" pitchFamily="50" charset="-128"/>
                <a:ea typeface="メイリオ" panose="020B0604030504040204" pitchFamily="50" charset="-128"/>
              </a:rPr>
              <a:t>全国社会福祉協議会</a:t>
            </a:r>
            <a:r>
              <a:rPr kumimoji="1" lang="en-US" altLang="ja-JP" sz="1000" dirty="0">
                <a:solidFill>
                  <a:prstClr val="black"/>
                </a:solidFill>
                <a:latin typeface="メイリオ" panose="020B0604030504040204" pitchFamily="50" charset="-128"/>
                <a:ea typeface="メイリオ" panose="020B0604030504040204" pitchFamily="50" charset="-128"/>
              </a:rPr>
              <a:t>,2014</a:t>
            </a:r>
            <a:r>
              <a:rPr kumimoji="1" lang="ja-JP" altLang="en-US" sz="1000" dirty="0">
                <a:solidFill>
                  <a:prstClr val="black"/>
                </a:solidFill>
                <a:latin typeface="メイリオ" panose="020B0604030504040204" pitchFamily="50" charset="-128"/>
                <a:ea typeface="メイリオ" panose="020B0604030504040204" pitchFamily="50" charset="-128"/>
              </a:rPr>
              <a:t>年</a:t>
            </a:r>
            <a:r>
              <a:rPr kumimoji="1" lang="en-US" altLang="ja-JP" sz="1000" dirty="0">
                <a:solidFill>
                  <a:prstClr val="black"/>
                </a:solidFill>
                <a:latin typeface="メイリオ" panose="020B0604030504040204" pitchFamily="50" charset="-128"/>
                <a:ea typeface="メイリオ" panose="020B0604030504040204" pitchFamily="50" charset="-128"/>
              </a:rPr>
              <a:t>, p98</a:t>
            </a:r>
            <a:r>
              <a:rPr kumimoji="1" lang="ja-JP" altLang="en-US" sz="1000" dirty="0">
                <a:solidFill>
                  <a:prstClr val="black"/>
                </a:solidFill>
                <a:latin typeface="メイリオ" panose="020B0604030504040204" pitchFamily="50" charset="-128"/>
                <a:ea typeface="メイリオ" panose="020B0604030504040204" pitchFamily="50" charset="-128"/>
              </a:rPr>
              <a:t>～</a:t>
            </a:r>
            <a:r>
              <a:rPr kumimoji="1" lang="en-US" altLang="ja-JP" sz="1000" dirty="0">
                <a:solidFill>
                  <a:prstClr val="black"/>
                </a:solidFill>
                <a:latin typeface="メイリオ" panose="020B0604030504040204" pitchFamily="50" charset="-128"/>
                <a:ea typeface="メイリオ" panose="020B0604030504040204" pitchFamily="50" charset="-128"/>
              </a:rPr>
              <a:t>101</a:t>
            </a:r>
            <a:r>
              <a:rPr kumimoji="1" lang="ja-JP" altLang="en-US" sz="1000" dirty="0">
                <a:solidFill>
                  <a:prstClr val="black"/>
                </a:solidFill>
                <a:latin typeface="メイリオ" panose="020B0604030504040204" pitchFamily="50" charset="-128"/>
                <a:ea typeface="メイリオ" panose="020B0604030504040204" pitchFamily="50" charset="-128"/>
              </a:rPr>
              <a:t>をもとに作成</a:t>
            </a:r>
            <a:endParaRPr kumimoji="1" lang="en-US" altLang="ja-JP" sz="1000" dirty="0">
              <a:solidFill>
                <a:prstClr val="black"/>
              </a:solidFill>
              <a:latin typeface="メイリオ" panose="020B0604030504040204" pitchFamily="50" charset="-128"/>
              <a:ea typeface="メイリオ" panose="020B0604030504040204" pitchFamily="50" charset="-128"/>
            </a:endParaRPr>
          </a:p>
        </p:txBody>
      </p:sp>
      <p:sp>
        <p:nvSpPr>
          <p:cNvPr id="14" name="正方形/長方形 13">
            <a:extLst>
              <a:ext uri="{FF2B5EF4-FFF2-40B4-BE49-F238E27FC236}">
                <a16:creationId xmlns:a16="http://schemas.microsoft.com/office/drawing/2014/main" id="{033FB14B-D2FD-1E64-B22C-5CE5B487CBC3}"/>
              </a:ext>
            </a:extLst>
          </p:cNvPr>
          <p:cNvSpPr/>
          <p:nvPr/>
        </p:nvSpPr>
        <p:spPr>
          <a:xfrm>
            <a:off x="0" y="187325"/>
            <a:ext cx="8296275" cy="360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b="1" spc="300" dirty="0">
                <a:solidFill>
                  <a:schemeClr val="tx1"/>
                </a:solidFill>
                <a:latin typeface="メイリオ" panose="020B0604030504040204" pitchFamily="50" charset="-128"/>
                <a:ea typeface="メイリオ" panose="020B0604030504040204" pitchFamily="50" charset="-128"/>
              </a:rPr>
              <a:t>２．支援を進めていく上での留意点</a:t>
            </a:r>
          </a:p>
        </p:txBody>
      </p:sp>
      <p:sp>
        <p:nvSpPr>
          <p:cNvPr id="15" name="正方形/長方形 14">
            <a:extLst>
              <a:ext uri="{FF2B5EF4-FFF2-40B4-BE49-F238E27FC236}">
                <a16:creationId xmlns:a16="http://schemas.microsoft.com/office/drawing/2014/main" id="{C17D24FF-400F-8145-E91F-3381EBC23C6E}"/>
              </a:ext>
            </a:extLst>
          </p:cNvPr>
          <p:cNvSpPr/>
          <p:nvPr/>
        </p:nvSpPr>
        <p:spPr>
          <a:xfrm>
            <a:off x="0" y="12700"/>
            <a:ext cx="8296275" cy="1952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en-US" altLang="ja-JP" sz="1200" b="1" spc="150" dirty="0">
                <a:solidFill>
                  <a:schemeClr val="tx1"/>
                </a:solidFill>
                <a:latin typeface="メイリオ" panose="020B0604030504040204" pitchFamily="50" charset="-128"/>
                <a:ea typeface="メイリオ" panose="020B0604030504040204" pitchFamily="50" charset="-128"/>
              </a:rPr>
              <a:t>Ⅱ</a:t>
            </a:r>
            <a:r>
              <a:rPr kumimoji="1" lang="ja-JP" altLang="en-US" sz="1200" b="1" spc="150" dirty="0">
                <a:solidFill>
                  <a:schemeClr val="tx1"/>
                </a:solidFill>
                <a:latin typeface="メイリオ" panose="020B0604030504040204" pitchFamily="50" charset="-128"/>
                <a:ea typeface="メイリオ" panose="020B0604030504040204" pitchFamily="50" charset="-128"/>
              </a:rPr>
              <a:t>．精神障害のある方への支援にあたって</a:t>
            </a:r>
          </a:p>
        </p:txBody>
      </p:sp>
      <p:sp>
        <p:nvSpPr>
          <p:cNvPr id="6" name="正方形/長方形 5">
            <a:extLst>
              <a:ext uri="{FF2B5EF4-FFF2-40B4-BE49-F238E27FC236}">
                <a16:creationId xmlns:a16="http://schemas.microsoft.com/office/drawing/2014/main" id="{2E3B2051-C3A8-F195-785B-76E7DCDAB6AC}"/>
              </a:ext>
            </a:extLst>
          </p:cNvPr>
          <p:cNvSpPr/>
          <p:nvPr/>
        </p:nvSpPr>
        <p:spPr>
          <a:xfrm>
            <a:off x="236306" y="745872"/>
            <a:ext cx="9290282" cy="60004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eaLnBrk="1" fontAlgn="auto" hangingPunct="1">
              <a:spcBef>
                <a:spcPts val="0"/>
              </a:spcBef>
              <a:spcAft>
                <a:spcPts val="0"/>
              </a:spcAft>
              <a:defRPr/>
            </a:pPr>
            <a:r>
              <a:rPr kumimoji="1" lang="ja-JP" altLang="en-US" sz="1600" spc="100" dirty="0">
                <a:solidFill>
                  <a:schemeClr val="tx1"/>
                </a:solidFill>
                <a:latin typeface="メイリオ" panose="020B0604030504040204" pitchFamily="50" charset="-128"/>
                <a:ea typeface="メイリオ" panose="020B0604030504040204" pitchFamily="50" charset="-128"/>
              </a:rPr>
              <a:t>続いて、精神障害のある方（世帯）へ関わっていく上での留意点について確認していきます。</a:t>
            </a:r>
            <a:endParaRPr kumimoji="1" lang="en-US" altLang="ja-JP" sz="1600"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kumimoji="1" lang="ja-JP" altLang="en-US" sz="1600" spc="100" dirty="0">
                <a:solidFill>
                  <a:schemeClr val="tx1"/>
                </a:solidFill>
                <a:latin typeface="メイリオ" panose="020B0604030504040204" pitchFamily="50" charset="-128"/>
                <a:ea typeface="メイリオ" panose="020B0604030504040204" pitchFamily="50" charset="-128"/>
              </a:rPr>
              <a:t>以下の５点についておさえておきましょう。</a:t>
            </a:r>
            <a:endParaRPr kumimoji="1" lang="en-US" altLang="ja-JP" sz="1600" spc="100" dirty="0">
              <a:solidFill>
                <a:schemeClr val="tx1"/>
              </a:solidFill>
              <a:latin typeface="メイリオ" panose="020B0604030504040204" pitchFamily="50" charset="-128"/>
              <a:ea typeface="メイリオ" panose="020B0604030504040204" pitchFamily="50" charset="-128"/>
            </a:endParaRPr>
          </a:p>
        </p:txBody>
      </p:sp>
      <p:sp>
        <p:nvSpPr>
          <p:cNvPr id="20" name="四角形: 角を丸くする 19">
            <a:extLst>
              <a:ext uri="{FF2B5EF4-FFF2-40B4-BE49-F238E27FC236}">
                <a16:creationId xmlns:a16="http://schemas.microsoft.com/office/drawing/2014/main" id="{488E2084-3373-5582-90B8-77862D867C3F}"/>
              </a:ext>
            </a:extLst>
          </p:cNvPr>
          <p:cNvSpPr/>
          <p:nvPr/>
        </p:nvSpPr>
        <p:spPr>
          <a:xfrm>
            <a:off x="1353000" y="1849282"/>
            <a:ext cx="7200000" cy="3365558"/>
          </a:xfrm>
          <a:prstGeom prst="roundRect">
            <a:avLst>
              <a:gd name="adj" fmla="val 8776"/>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457200" indent="-457200" eaLnBrk="1" fontAlgn="auto" hangingPunct="1">
              <a:spcBef>
                <a:spcPts val="1200"/>
              </a:spcBef>
              <a:spcAft>
                <a:spcPts val="0"/>
              </a:spcAft>
              <a:buFont typeface="+mj-ea"/>
              <a:buAutoNum type="circleNumDbPlain"/>
              <a:defRPr/>
            </a:pPr>
            <a:r>
              <a:rPr kumimoji="1" lang="ja-JP" altLang="en-US" sz="2800" b="1" spc="200" dirty="0">
                <a:solidFill>
                  <a:schemeClr val="tx1"/>
                </a:solidFill>
                <a:latin typeface="メイリオ" panose="020B0604030504040204" pitchFamily="50" charset="-128"/>
                <a:ea typeface="メイリオ" panose="020B0604030504040204" pitchFamily="50" charset="-128"/>
              </a:rPr>
              <a:t>病状安定と条件整備を図る</a:t>
            </a:r>
            <a:endParaRPr kumimoji="1" lang="en-US" altLang="ja-JP" sz="2800" b="1" spc="200" dirty="0">
              <a:solidFill>
                <a:schemeClr val="tx1"/>
              </a:solidFill>
              <a:latin typeface="メイリオ" panose="020B0604030504040204" pitchFamily="50" charset="-128"/>
              <a:ea typeface="メイリオ" panose="020B0604030504040204" pitchFamily="50" charset="-128"/>
            </a:endParaRPr>
          </a:p>
          <a:p>
            <a:pPr marL="457200" indent="-457200" eaLnBrk="1" fontAlgn="auto" hangingPunct="1">
              <a:spcBef>
                <a:spcPts val="1200"/>
              </a:spcBef>
              <a:spcAft>
                <a:spcPts val="0"/>
              </a:spcAft>
              <a:buFont typeface="+mj-ea"/>
              <a:buAutoNum type="circleNumDbPlain"/>
              <a:defRPr/>
            </a:pPr>
            <a:r>
              <a:rPr kumimoji="1" lang="ja-JP" altLang="en-US" sz="2800" b="1" spc="200" dirty="0">
                <a:solidFill>
                  <a:schemeClr val="tx1"/>
                </a:solidFill>
                <a:latin typeface="メイリオ" panose="020B0604030504040204" pitchFamily="50" charset="-128"/>
                <a:ea typeface="メイリオ" panose="020B0604030504040204" pitchFamily="50" charset="-128"/>
              </a:rPr>
              <a:t>小さな成功と自信の回復</a:t>
            </a:r>
            <a:endParaRPr kumimoji="1" lang="en-US" altLang="ja-JP" sz="2800" b="1" spc="200" dirty="0">
              <a:solidFill>
                <a:schemeClr val="tx1"/>
              </a:solidFill>
              <a:latin typeface="メイリオ" panose="020B0604030504040204" pitchFamily="50" charset="-128"/>
              <a:ea typeface="メイリオ" panose="020B0604030504040204" pitchFamily="50" charset="-128"/>
            </a:endParaRPr>
          </a:p>
          <a:p>
            <a:pPr marL="457200" indent="-457200" eaLnBrk="1" fontAlgn="auto" hangingPunct="1">
              <a:spcBef>
                <a:spcPts val="1200"/>
              </a:spcBef>
              <a:spcAft>
                <a:spcPts val="0"/>
              </a:spcAft>
              <a:buFont typeface="+mj-ea"/>
              <a:buAutoNum type="circleNumDbPlain"/>
              <a:defRPr/>
            </a:pPr>
            <a:r>
              <a:rPr kumimoji="1" lang="ja-JP" altLang="en-US" sz="2800" b="1" spc="200" dirty="0">
                <a:solidFill>
                  <a:schemeClr val="tx1"/>
                </a:solidFill>
                <a:latin typeface="メイリオ" panose="020B0604030504040204" pitchFamily="50" charset="-128"/>
                <a:ea typeface="メイリオ" panose="020B0604030504040204" pitchFamily="50" charset="-128"/>
              </a:rPr>
              <a:t>家族へのサポート</a:t>
            </a:r>
            <a:endParaRPr kumimoji="1" lang="en-US" altLang="ja-JP" sz="2800" b="1" spc="200" dirty="0">
              <a:solidFill>
                <a:schemeClr val="tx1"/>
              </a:solidFill>
              <a:latin typeface="メイリオ" panose="020B0604030504040204" pitchFamily="50" charset="-128"/>
              <a:ea typeface="メイリオ" panose="020B0604030504040204" pitchFamily="50" charset="-128"/>
            </a:endParaRPr>
          </a:p>
          <a:p>
            <a:pPr marL="457200" indent="-457200" eaLnBrk="1" fontAlgn="auto" hangingPunct="1">
              <a:spcBef>
                <a:spcPts val="1200"/>
              </a:spcBef>
              <a:spcAft>
                <a:spcPts val="0"/>
              </a:spcAft>
              <a:buFont typeface="+mj-ea"/>
              <a:buAutoNum type="circleNumDbPlain"/>
              <a:defRPr/>
            </a:pPr>
            <a:r>
              <a:rPr kumimoji="1" lang="ja-JP" altLang="en-US" sz="2800" b="1" spc="200" dirty="0">
                <a:solidFill>
                  <a:schemeClr val="tx1"/>
                </a:solidFill>
                <a:latin typeface="メイリオ" panose="020B0604030504040204" pitchFamily="50" charset="-128"/>
                <a:ea typeface="メイリオ" panose="020B0604030504040204" pitchFamily="50" charset="-128"/>
              </a:rPr>
              <a:t>再発時の緊急対応</a:t>
            </a:r>
            <a:endParaRPr kumimoji="1" lang="en-US" altLang="ja-JP" sz="2800" b="1" spc="200" dirty="0">
              <a:solidFill>
                <a:schemeClr val="tx1"/>
              </a:solidFill>
              <a:latin typeface="メイリオ" panose="020B0604030504040204" pitchFamily="50" charset="-128"/>
              <a:ea typeface="メイリオ" panose="020B0604030504040204" pitchFamily="50" charset="-128"/>
            </a:endParaRPr>
          </a:p>
          <a:p>
            <a:pPr marL="457200" indent="-457200" eaLnBrk="1" fontAlgn="auto" hangingPunct="1">
              <a:spcBef>
                <a:spcPts val="1200"/>
              </a:spcBef>
              <a:spcAft>
                <a:spcPts val="0"/>
              </a:spcAft>
              <a:buFont typeface="+mj-ea"/>
              <a:buAutoNum type="circleNumDbPlain"/>
              <a:defRPr/>
            </a:pPr>
            <a:r>
              <a:rPr kumimoji="1" lang="ja-JP" altLang="en-US" sz="2800" b="1" spc="200" dirty="0">
                <a:solidFill>
                  <a:schemeClr val="tx1"/>
                </a:solidFill>
                <a:latin typeface="メイリオ" panose="020B0604030504040204" pitchFamily="50" charset="-128"/>
                <a:ea typeface="メイリオ" panose="020B0604030504040204" pitchFamily="50" charset="-128"/>
              </a:rPr>
              <a:t>生活の安定と就労支援</a:t>
            </a:r>
            <a:endParaRPr kumimoji="1" lang="en-US" altLang="ja-JP" sz="2800" b="1" spc="100" dirty="0">
              <a:solidFill>
                <a:schemeClr val="tx1"/>
              </a:solidFill>
              <a:latin typeface="メイリオ" panose="020B0604030504040204" pitchFamily="50" charset="-128"/>
              <a:ea typeface="メイリオ" panose="020B0604030504040204" pitchFamily="50" charset="-128"/>
            </a:endParaRPr>
          </a:p>
        </p:txBody>
      </p:sp>
      <p:sp>
        <p:nvSpPr>
          <p:cNvPr id="21" name="テキスト ボックス 20">
            <a:extLst>
              <a:ext uri="{FF2B5EF4-FFF2-40B4-BE49-F238E27FC236}">
                <a16:creationId xmlns:a16="http://schemas.microsoft.com/office/drawing/2014/main" id="{F632DC08-22A6-F57B-2A26-89F50FA377A5}"/>
              </a:ext>
            </a:extLst>
          </p:cNvPr>
          <p:cNvSpPr txBox="1"/>
          <p:nvPr/>
        </p:nvSpPr>
        <p:spPr>
          <a:xfrm>
            <a:off x="5416193" y="5779812"/>
            <a:ext cx="4489807" cy="369332"/>
          </a:xfrm>
          <a:prstGeom prst="rect">
            <a:avLst/>
          </a:prstGeom>
          <a:noFill/>
        </p:spPr>
        <p:txBody>
          <a:bodyPr wrap="square">
            <a:spAutoFit/>
          </a:bodyPr>
          <a:lstStyle/>
          <a:p>
            <a:pPr algn="r">
              <a:spcBef>
                <a:spcPts val="0"/>
              </a:spcBef>
              <a:defRPr/>
            </a:pPr>
            <a:r>
              <a:rPr kumimoji="1" lang="ja-JP" altLang="en-US" spc="100" dirty="0">
                <a:latin typeface="メイリオ" panose="020B0604030504040204" pitchFamily="50" charset="-128"/>
                <a:ea typeface="メイリオ" panose="020B0604030504040204" pitchFamily="50" charset="-128"/>
              </a:rPr>
              <a:t>☞次頁から詳しく見ていきましょう。</a:t>
            </a:r>
            <a:endParaRPr kumimoji="1" lang="en-US" altLang="ja-JP" spc="100" dirty="0">
              <a:latin typeface="メイリオ" panose="020B0604030504040204" pitchFamily="50" charset="-128"/>
              <a:ea typeface="メイリオ" panose="020B0604030504040204" pitchFamily="50" charset="-128"/>
            </a:endParaRPr>
          </a:p>
        </p:txBody>
      </p:sp>
    </p:spTree>
  </p:cSld>
  <p:clrMapOvr>
    <a:masterClrMapping/>
  </p:clrMapOvr>
  <p:transition spd="slow"/>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DC3953-B6A0-C7F2-B7A3-AEF745395EBC}"/>
            </a:ext>
          </a:extLst>
        </p:cNvPr>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698AF210-453A-B73A-350B-E37EC25E0389}"/>
              </a:ext>
            </a:extLst>
          </p:cNvPr>
          <p:cNvSpPr>
            <a:spLocks noGrp="1"/>
          </p:cNvSpPr>
          <p:nvPr>
            <p:ph type="sldNum" sz="quarter" idx="10"/>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fld id="{2DF1F2AA-1C56-4B52-A90A-5337BC56C2A9}" type="slidenum">
              <a:rPr lang="ja-JP" altLang="en-US">
                <a:solidFill>
                  <a:srgbClr val="898989"/>
                </a:solidFill>
              </a:rPr>
              <a:pPr/>
              <a:t>18</a:t>
            </a:fld>
            <a:endParaRPr lang="ja-JP" altLang="en-US">
              <a:solidFill>
                <a:srgbClr val="898989"/>
              </a:solidFill>
            </a:endParaRPr>
          </a:p>
        </p:txBody>
      </p:sp>
      <p:sp>
        <p:nvSpPr>
          <p:cNvPr id="7" name="正方形/長方形 6">
            <a:extLst>
              <a:ext uri="{FF2B5EF4-FFF2-40B4-BE49-F238E27FC236}">
                <a16:creationId xmlns:a16="http://schemas.microsoft.com/office/drawing/2014/main" id="{B812281C-9593-A38B-2932-DDDD5CC7B4C5}"/>
              </a:ext>
            </a:extLst>
          </p:cNvPr>
          <p:cNvSpPr/>
          <p:nvPr/>
        </p:nvSpPr>
        <p:spPr>
          <a:xfrm>
            <a:off x="26988" y="6670675"/>
            <a:ext cx="9070975" cy="1428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anchor="ctr"/>
          <a:lstStyle/>
          <a:p>
            <a:pPr eaLnBrk="1" fontAlgn="auto" hangingPunct="1">
              <a:spcBef>
                <a:spcPts val="0"/>
              </a:spcBef>
              <a:spcAft>
                <a:spcPts val="0"/>
              </a:spcAft>
              <a:defRPr/>
            </a:pPr>
            <a:r>
              <a:rPr kumimoji="1" lang="ja-JP" altLang="en-US" sz="1000" dirty="0">
                <a:solidFill>
                  <a:prstClr val="black"/>
                </a:solidFill>
                <a:latin typeface="メイリオ" panose="020B0604030504040204" pitchFamily="50" charset="-128"/>
                <a:ea typeface="メイリオ" panose="020B0604030504040204" pitchFamily="50" charset="-128"/>
              </a:rPr>
              <a:t>出典：岡部卓</a:t>
            </a:r>
            <a:r>
              <a:rPr kumimoji="1" lang="en-US" altLang="ja-JP" sz="1000" dirty="0">
                <a:solidFill>
                  <a:prstClr val="black"/>
                </a:solidFill>
                <a:latin typeface="メイリオ" panose="020B0604030504040204" pitchFamily="50" charset="-128"/>
                <a:ea typeface="メイリオ" panose="020B0604030504040204" pitchFamily="50" charset="-128"/>
              </a:rPr>
              <a:t>『</a:t>
            </a:r>
            <a:r>
              <a:rPr kumimoji="1" lang="ja-JP" altLang="en-US" sz="1000" dirty="0">
                <a:solidFill>
                  <a:prstClr val="black"/>
                </a:solidFill>
                <a:latin typeface="メイリオ" panose="020B0604030504040204" pitchFamily="50" charset="-128"/>
                <a:ea typeface="メイリオ" panose="020B0604030504040204" pitchFamily="50" charset="-128"/>
              </a:rPr>
              <a:t>新版 生活保護ソーシャルワーカー必携 生活保護における社会福祉実践</a:t>
            </a:r>
            <a:r>
              <a:rPr kumimoji="1" lang="en-US" altLang="ja-JP" sz="1000" dirty="0">
                <a:solidFill>
                  <a:prstClr val="black"/>
                </a:solidFill>
                <a:latin typeface="メイリオ" panose="020B0604030504040204" pitchFamily="50" charset="-128"/>
                <a:ea typeface="メイリオ" panose="020B0604030504040204" pitchFamily="50" charset="-128"/>
              </a:rPr>
              <a:t>』</a:t>
            </a:r>
            <a:r>
              <a:rPr kumimoji="1" lang="ja-JP" altLang="en-US" sz="1000" dirty="0">
                <a:solidFill>
                  <a:prstClr val="black"/>
                </a:solidFill>
                <a:latin typeface="メイリオ" panose="020B0604030504040204" pitchFamily="50" charset="-128"/>
                <a:ea typeface="メイリオ" panose="020B0604030504040204" pitchFamily="50" charset="-128"/>
              </a:rPr>
              <a:t>全国社会福祉協議会</a:t>
            </a:r>
            <a:r>
              <a:rPr kumimoji="1" lang="en-US" altLang="ja-JP" sz="1000" dirty="0">
                <a:solidFill>
                  <a:prstClr val="black"/>
                </a:solidFill>
                <a:latin typeface="メイリオ" panose="020B0604030504040204" pitchFamily="50" charset="-128"/>
                <a:ea typeface="メイリオ" panose="020B0604030504040204" pitchFamily="50" charset="-128"/>
              </a:rPr>
              <a:t>,2014</a:t>
            </a:r>
            <a:r>
              <a:rPr kumimoji="1" lang="ja-JP" altLang="en-US" sz="1000" dirty="0">
                <a:solidFill>
                  <a:prstClr val="black"/>
                </a:solidFill>
                <a:latin typeface="メイリオ" panose="020B0604030504040204" pitchFamily="50" charset="-128"/>
                <a:ea typeface="メイリオ" panose="020B0604030504040204" pitchFamily="50" charset="-128"/>
              </a:rPr>
              <a:t>年</a:t>
            </a:r>
            <a:r>
              <a:rPr kumimoji="1" lang="en-US" altLang="ja-JP" sz="1000" dirty="0">
                <a:solidFill>
                  <a:prstClr val="black"/>
                </a:solidFill>
                <a:latin typeface="メイリオ" panose="020B0604030504040204" pitchFamily="50" charset="-128"/>
                <a:ea typeface="メイリオ" panose="020B0604030504040204" pitchFamily="50" charset="-128"/>
              </a:rPr>
              <a:t>, p99</a:t>
            </a:r>
            <a:r>
              <a:rPr kumimoji="1" lang="ja-JP" altLang="en-US" sz="1000" dirty="0">
                <a:solidFill>
                  <a:prstClr val="black"/>
                </a:solidFill>
                <a:latin typeface="メイリオ" panose="020B0604030504040204" pitchFamily="50" charset="-128"/>
                <a:ea typeface="メイリオ" panose="020B0604030504040204" pitchFamily="50" charset="-128"/>
              </a:rPr>
              <a:t>～</a:t>
            </a:r>
            <a:r>
              <a:rPr kumimoji="1" lang="en-US" altLang="ja-JP" sz="1000" dirty="0">
                <a:solidFill>
                  <a:prstClr val="black"/>
                </a:solidFill>
                <a:latin typeface="メイリオ" panose="020B0604030504040204" pitchFamily="50" charset="-128"/>
                <a:ea typeface="メイリオ" panose="020B0604030504040204" pitchFamily="50" charset="-128"/>
              </a:rPr>
              <a:t>100</a:t>
            </a:r>
            <a:r>
              <a:rPr kumimoji="1" lang="ja-JP" altLang="en-US" sz="1000" dirty="0">
                <a:solidFill>
                  <a:prstClr val="black"/>
                </a:solidFill>
                <a:latin typeface="メイリオ" panose="020B0604030504040204" pitchFamily="50" charset="-128"/>
                <a:ea typeface="メイリオ" panose="020B0604030504040204" pitchFamily="50" charset="-128"/>
              </a:rPr>
              <a:t>をもとに作成</a:t>
            </a:r>
            <a:endParaRPr kumimoji="1" lang="en-US" altLang="ja-JP" sz="1000" dirty="0">
              <a:solidFill>
                <a:prstClr val="black"/>
              </a:solidFill>
              <a:latin typeface="メイリオ" panose="020B0604030504040204" pitchFamily="50" charset="-128"/>
              <a:ea typeface="メイリオ" panose="020B0604030504040204" pitchFamily="50" charset="-128"/>
            </a:endParaRPr>
          </a:p>
        </p:txBody>
      </p:sp>
      <p:sp>
        <p:nvSpPr>
          <p:cNvPr id="5" name="平行四辺形 4">
            <a:extLst>
              <a:ext uri="{FF2B5EF4-FFF2-40B4-BE49-F238E27FC236}">
                <a16:creationId xmlns:a16="http://schemas.microsoft.com/office/drawing/2014/main" id="{B24D1FFA-8178-8121-10B5-75BB91B78FA6}"/>
              </a:ext>
            </a:extLst>
          </p:cNvPr>
          <p:cNvSpPr/>
          <p:nvPr/>
        </p:nvSpPr>
        <p:spPr>
          <a:xfrm>
            <a:off x="470190" y="1096056"/>
            <a:ext cx="4104000" cy="216000"/>
          </a:xfrm>
          <a:prstGeom prst="parallelogram">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a:p>
        </p:txBody>
      </p:sp>
      <p:sp>
        <p:nvSpPr>
          <p:cNvPr id="4" name="正方形/長方形 3">
            <a:extLst>
              <a:ext uri="{FF2B5EF4-FFF2-40B4-BE49-F238E27FC236}">
                <a16:creationId xmlns:a16="http://schemas.microsoft.com/office/drawing/2014/main" id="{0B1EB1ED-0AAD-A9EB-422D-42872823B3F4}"/>
              </a:ext>
            </a:extLst>
          </p:cNvPr>
          <p:cNvSpPr/>
          <p:nvPr/>
        </p:nvSpPr>
        <p:spPr>
          <a:xfrm>
            <a:off x="134938" y="864000"/>
            <a:ext cx="9636125" cy="52818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eaLnBrk="1" fontAlgn="auto" hangingPunct="1">
              <a:spcBef>
                <a:spcPts val="0"/>
              </a:spcBef>
              <a:spcAft>
                <a:spcPts val="0"/>
              </a:spcAft>
              <a:defRPr/>
            </a:pPr>
            <a:r>
              <a:rPr kumimoji="1" lang="ja-JP" altLang="en-US" sz="2400" b="1" spc="200" dirty="0">
                <a:solidFill>
                  <a:schemeClr val="tx1"/>
                </a:solidFill>
                <a:latin typeface="メイリオ" panose="020B0604030504040204" pitchFamily="50" charset="-128"/>
                <a:ea typeface="メイリオ" panose="020B0604030504040204" pitchFamily="50" charset="-128"/>
              </a:rPr>
              <a:t>①病状安定と条件整備を図る</a:t>
            </a:r>
            <a:endParaRPr kumimoji="1" lang="en-US" altLang="ja-JP" sz="2400" b="1" spc="2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1200"/>
              </a:spcBef>
              <a:spcAft>
                <a:spcPts val="0"/>
              </a:spcAft>
              <a:defRPr/>
            </a:pPr>
            <a:r>
              <a:rPr kumimoji="1" lang="ja-JP" altLang="en-US" b="1" spc="100" dirty="0">
                <a:solidFill>
                  <a:schemeClr val="tx1"/>
                </a:solidFill>
                <a:latin typeface="メイリオ" panose="020B0604030504040204" pitchFamily="50" charset="-128"/>
                <a:ea typeface="メイリオ" panose="020B0604030504040204" pitchFamily="50" charset="-128"/>
              </a:rPr>
              <a:t>▶定期的に通院（場合によっては入院）が必要であることを理解してもらい、</a:t>
            </a:r>
            <a:endParaRPr kumimoji="1" lang="en-US" altLang="ja-JP" b="1"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kumimoji="1" lang="ja-JP" altLang="en-US" b="1" spc="100" dirty="0">
                <a:solidFill>
                  <a:schemeClr val="tx1"/>
                </a:solidFill>
                <a:latin typeface="メイリオ" panose="020B0604030504040204" pitchFamily="50" charset="-128"/>
                <a:ea typeface="メイリオ" panose="020B0604030504040204" pitchFamily="50" charset="-128"/>
              </a:rPr>
              <a:t>　支援をすすめていく</a:t>
            </a:r>
            <a:endParaRPr kumimoji="1" lang="en-US" altLang="ja-JP" b="1" spc="100" dirty="0">
              <a:solidFill>
                <a:schemeClr val="tx1"/>
              </a:solidFill>
              <a:latin typeface="メイリオ" panose="020B0604030504040204" pitchFamily="50" charset="-128"/>
              <a:ea typeface="メイリオ" panose="020B0604030504040204" pitchFamily="50" charset="-128"/>
            </a:endParaRPr>
          </a:p>
          <a:p>
            <a:pPr lvl="1" eaLnBrk="1" fontAlgn="auto" hangingPunct="1">
              <a:spcBef>
                <a:spcPts val="0"/>
              </a:spcBef>
              <a:spcAft>
                <a:spcPts val="0"/>
              </a:spcAft>
              <a:defRPr/>
            </a:pPr>
            <a:r>
              <a:rPr kumimoji="1" lang="ja-JP" altLang="en-US" sz="1600" spc="100" dirty="0">
                <a:solidFill>
                  <a:schemeClr val="tx1"/>
                </a:solidFill>
                <a:latin typeface="メイリオ" panose="020B0604030504040204" pitchFamily="50" charset="-128"/>
                <a:ea typeface="メイリオ" panose="020B0604030504040204" pitchFamily="50" charset="-128"/>
              </a:rPr>
              <a:t>→病状の安定・軽減には、定期的診察と治療が不可欠です。そのためには障害の</a:t>
            </a:r>
            <a:endParaRPr kumimoji="1" lang="en-US" altLang="ja-JP" sz="1600" spc="100" dirty="0">
              <a:solidFill>
                <a:schemeClr val="tx1"/>
              </a:solidFill>
              <a:latin typeface="メイリオ" panose="020B0604030504040204" pitchFamily="50" charset="-128"/>
              <a:ea typeface="メイリオ" panose="020B0604030504040204" pitchFamily="50" charset="-128"/>
            </a:endParaRPr>
          </a:p>
          <a:p>
            <a:pPr lvl="1" eaLnBrk="1" fontAlgn="auto" hangingPunct="1">
              <a:spcBef>
                <a:spcPts val="0"/>
              </a:spcBef>
              <a:spcAft>
                <a:spcPts val="0"/>
              </a:spcAft>
              <a:defRPr/>
            </a:pPr>
            <a:r>
              <a:rPr kumimoji="1" lang="ja-JP" altLang="en-US" sz="1600" spc="100" dirty="0">
                <a:solidFill>
                  <a:schemeClr val="tx1"/>
                </a:solidFill>
                <a:latin typeface="メイリオ" panose="020B0604030504040204" pitchFamily="50" charset="-128"/>
                <a:ea typeface="メイリオ" panose="020B0604030504040204" pitchFamily="50" charset="-128"/>
              </a:rPr>
              <a:t>　自己認識と治療意欲（モチベーション）の形成を図ることが大切であると考えられます。</a:t>
            </a:r>
            <a:endParaRPr kumimoji="1" lang="en-US" altLang="ja-JP" sz="1600" spc="100" dirty="0">
              <a:solidFill>
                <a:schemeClr val="tx1"/>
              </a:solidFill>
              <a:latin typeface="メイリオ" panose="020B0604030504040204" pitchFamily="50" charset="-128"/>
              <a:ea typeface="メイリオ" panose="020B0604030504040204" pitchFamily="50" charset="-128"/>
            </a:endParaRPr>
          </a:p>
          <a:p>
            <a:pPr lvl="1" eaLnBrk="1" fontAlgn="auto" hangingPunct="1">
              <a:spcBef>
                <a:spcPts val="0"/>
              </a:spcBef>
              <a:spcAft>
                <a:spcPts val="0"/>
              </a:spcAft>
              <a:defRPr/>
            </a:pPr>
            <a:r>
              <a:rPr kumimoji="1" lang="ja-JP" altLang="en-US" sz="1600" spc="100" dirty="0">
                <a:solidFill>
                  <a:schemeClr val="tx1"/>
                </a:solidFill>
                <a:latin typeface="メイリオ" panose="020B0604030504040204" pitchFamily="50" charset="-128"/>
                <a:ea typeface="メイリオ" panose="020B0604030504040204" pitchFamily="50" charset="-128"/>
              </a:rPr>
              <a:t>　一定期間を経過したら、通院の励行により以前と比べ回復に向かっていることを伝え、</a:t>
            </a:r>
            <a:endParaRPr kumimoji="1" lang="en-US" altLang="ja-JP" sz="1600" spc="100" dirty="0">
              <a:solidFill>
                <a:schemeClr val="tx1"/>
              </a:solidFill>
              <a:latin typeface="メイリオ" panose="020B0604030504040204" pitchFamily="50" charset="-128"/>
              <a:ea typeface="メイリオ" panose="020B0604030504040204" pitchFamily="50" charset="-128"/>
            </a:endParaRPr>
          </a:p>
          <a:p>
            <a:pPr lvl="1" eaLnBrk="1" fontAlgn="auto" hangingPunct="1">
              <a:spcBef>
                <a:spcPts val="0"/>
              </a:spcBef>
              <a:spcAft>
                <a:spcPts val="0"/>
              </a:spcAft>
              <a:defRPr/>
            </a:pPr>
            <a:r>
              <a:rPr kumimoji="1" lang="ja-JP" altLang="en-US" sz="1600" spc="100" dirty="0">
                <a:solidFill>
                  <a:schemeClr val="tx1"/>
                </a:solidFill>
                <a:latin typeface="メイリオ" panose="020B0604030504040204" pitchFamily="50" charset="-128"/>
                <a:ea typeface="メイリオ" panose="020B0604030504040204" pitchFamily="50" charset="-128"/>
              </a:rPr>
              <a:t>　評価していくようにしてください。</a:t>
            </a:r>
            <a:endParaRPr kumimoji="1" lang="en-US" altLang="ja-JP"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1200"/>
              </a:spcBef>
              <a:spcAft>
                <a:spcPts val="0"/>
              </a:spcAft>
              <a:defRPr/>
            </a:pPr>
            <a:r>
              <a:rPr kumimoji="1" lang="ja-JP" altLang="en-US" b="1" spc="100" dirty="0">
                <a:solidFill>
                  <a:schemeClr val="tx1"/>
                </a:solidFill>
                <a:latin typeface="メイリオ" panose="020B0604030504040204" pitchFamily="50" charset="-128"/>
                <a:ea typeface="メイリオ" panose="020B0604030504040204" pitchFamily="50" charset="-128"/>
              </a:rPr>
              <a:t>▶長期にわたり規則正しく服薬管理を行えるように支援していく</a:t>
            </a:r>
            <a:endParaRPr kumimoji="1" lang="en-US" altLang="ja-JP" b="1" spc="100" dirty="0">
              <a:solidFill>
                <a:schemeClr val="tx1"/>
              </a:solidFill>
              <a:latin typeface="メイリオ" panose="020B0604030504040204" pitchFamily="50" charset="-128"/>
              <a:ea typeface="メイリオ" panose="020B0604030504040204" pitchFamily="50" charset="-128"/>
            </a:endParaRPr>
          </a:p>
          <a:p>
            <a:pPr lvl="1" eaLnBrk="1" fontAlgn="auto" hangingPunct="1">
              <a:spcBef>
                <a:spcPts val="0"/>
              </a:spcBef>
              <a:spcAft>
                <a:spcPts val="0"/>
              </a:spcAft>
              <a:defRPr/>
            </a:pPr>
            <a:r>
              <a:rPr kumimoji="1" lang="ja-JP" altLang="en-US" sz="1600" spc="100" dirty="0">
                <a:solidFill>
                  <a:schemeClr val="tx1"/>
                </a:solidFill>
                <a:latin typeface="メイリオ" panose="020B0604030504040204" pitchFamily="50" charset="-128"/>
                <a:ea typeface="メイリオ" panose="020B0604030504040204" pitchFamily="50" charset="-128"/>
              </a:rPr>
              <a:t>→定期的服薬は、症状の安定を図るとともに、生活の困難性を軽減します。</a:t>
            </a:r>
            <a:endParaRPr kumimoji="1" lang="en-US" altLang="ja-JP" sz="1600" spc="100" dirty="0">
              <a:solidFill>
                <a:schemeClr val="tx1"/>
              </a:solidFill>
              <a:latin typeface="メイリオ" panose="020B0604030504040204" pitchFamily="50" charset="-128"/>
              <a:ea typeface="メイリオ" panose="020B0604030504040204" pitchFamily="50" charset="-128"/>
            </a:endParaRPr>
          </a:p>
          <a:p>
            <a:pPr lvl="1" eaLnBrk="1" fontAlgn="auto" hangingPunct="1">
              <a:spcBef>
                <a:spcPts val="0"/>
              </a:spcBef>
              <a:spcAft>
                <a:spcPts val="0"/>
              </a:spcAft>
              <a:defRPr/>
            </a:pPr>
            <a:r>
              <a:rPr kumimoji="1" lang="ja-JP" altLang="en-US" sz="1600" spc="100" dirty="0">
                <a:solidFill>
                  <a:schemeClr val="tx1"/>
                </a:solidFill>
                <a:latin typeface="メイリオ" panose="020B0604030504040204" pitchFamily="50" charset="-128"/>
                <a:ea typeface="メイリオ" panose="020B0604030504040204" pitchFamily="50" charset="-128"/>
              </a:rPr>
              <a:t>　逆に、服薬の中断あるいは拒否は、症状を悪化させ再発を招くことにつながります。</a:t>
            </a:r>
            <a:endParaRPr kumimoji="1" lang="en-US" altLang="ja-JP" sz="1600" spc="100" dirty="0">
              <a:solidFill>
                <a:schemeClr val="tx1"/>
              </a:solidFill>
              <a:latin typeface="メイリオ" panose="020B0604030504040204" pitchFamily="50" charset="-128"/>
              <a:ea typeface="メイリオ" panose="020B0604030504040204" pitchFamily="50" charset="-128"/>
            </a:endParaRPr>
          </a:p>
          <a:p>
            <a:pPr lvl="1" eaLnBrk="1" fontAlgn="auto" hangingPunct="1">
              <a:spcBef>
                <a:spcPts val="0"/>
              </a:spcBef>
              <a:spcAft>
                <a:spcPts val="0"/>
              </a:spcAft>
              <a:defRPr/>
            </a:pPr>
            <a:r>
              <a:rPr kumimoji="1" lang="ja-JP" altLang="en-US" sz="1600" spc="100" dirty="0">
                <a:solidFill>
                  <a:schemeClr val="tx1"/>
                </a:solidFill>
                <a:latin typeface="メイリオ" panose="020B0604030504040204" pitchFamily="50" charset="-128"/>
                <a:ea typeface="メイリオ" panose="020B0604030504040204" pitchFamily="50" charset="-128"/>
              </a:rPr>
              <a:t>　また、副作用を伴う場合があるため、その場合、主治医にその旨を伝え、</a:t>
            </a:r>
            <a:endParaRPr kumimoji="1" lang="en-US" altLang="ja-JP" sz="1600" spc="100" dirty="0">
              <a:solidFill>
                <a:schemeClr val="tx1"/>
              </a:solidFill>
              <a:latin typeface="メイリオ" panose="020B0604030504040204" pitchFamily="50" charset="-128"/>
              <a:ea typeface="メイリオ" panose="020B0604030504040204" pitchFamily="50" charset="-128"/>
            </a:endParaRPr>
          </a:p>
          <a:p>
            <a:pPr lvl="1" eaLnBrk="1" fontAlgn="auto" hangingPunct="1">
              <a:spcBef>
                <a:spcPts val="0"/>
              </a:spcBef>
              <a:spcAft>
                <a:spcPts val="0"/>
              </a:spcAft>
              <a:defRPr/>
            </a:pPr>
            <a:r>
              <a:rPr kumimoji="1" lang="ja-JP" altLang="en-US" sz="1600" spc="100" dirty="0">
                <a:solidFill>
                  <a:schemeClr val="tx1"/>
                </a:solidFill>
                <a:latin typeface="メイリオ" panose="020B0604030504040204" pitchFamily="50" charset="-128"/>
                <a:ea typeface="メイリオ" panose="020B0604030504040204" pitchFamily="50" charset="-128"/>
              </a:rPr>
              <a:t>　適切な処置を受けるよう指導してください。</a:t>
            </a:r>
            <a:endParaRPr kumimoji="1" lang="en-US" altLang="ja-JP"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1200"/>
              </a:spcBef>
              <a:spcAft>
                <a:spcPts val="0"/>
              </a:spcAft>
              <a:defRPr/>
            </a:pPr>
            <a:r>
              <a:rPr kumimoji="1" lang="ja-JP" altLang="en-US" b="1" spc="100" dirty="0">
                <a:solidFill>
                  <a:schemeClr val="tx1"/>
                </a:solidFill>
                <a:latin typeface="メイリオ" panose="020B0604030504040204" pitchFamily="50" charset="-128"/>
                <a:ea typeface="メイリオ" panose="020B0604030504040204" pitchFamily="50" charset="-128"/>
              </a:rPr>
              <a:t>▶生活全般にわたり規則正しい生活が送れるよう支援していく</a:t>
            </a:r>
            <a:endParaRPr kumimoji="1" lang="en-US" altLang="ja-JP" b="1" spc="100" dirty="0">
              <a:solidFill>
                <a:schemeClr val="tx1"/>
              </a:solidFill>
              <a:latin typeface="メイリオ" panose="020B0604030504040204" pitchFamily="50" charset="-128"/>
              <a:ea typeface="メイリオ" panose="020B0604030504040204" pitchFamily="50" charset="-128"/>
            </a:endParaRPr>
          </a:p>
          <a:p>
            <a:pPr lvl="1" eaLnBrk="1" fontAlgn="auto" hangingPunct="1">
              <a:spcBef>
                <a:spcPts val="0"/>
              </a:spcBef>
              <a:spcAft>
                <a:spcPts val="0"/>
              </a:spcAft>
              <a:defRPr/>
            </a:pPr>
            <a:r>
              <a:rPr kumimoji="1" lang="ja-JP" altLang="en-US" sz="1600" spc="100" dirty="0">
                <a:solidFill>
                  <a:schemeClr val="tx1"/>
                </a:solidFill>
                <a:latin typeface="メイリオ" panose="020B0604030504040204" pitchFamily="50" charset="-128"/>
                <a:ea typeface="メイリオ" panose="020B0604030504040204" pitchFamily="50" charset="-128"/>
              </a:rPr>
              <a:t>→統合失調症は、生活の基本的なリズムが失われがちです。例えば、</a:t>
            </a:r>
            <a:endParaRPr kumimoji="1" lang="en-US" altLang="ja-JP" sz="1600" spc="100" dirty="0">
              <a:solidFill>
                <a:schemeClr val="tx1"/>
              </a:solidFill>
              <a:latin typeface="メイリオ" panose="020B0604030504040204" pitchFamily="50" charset="-128"/>
              <a:ea typeface="メイリオ" panose="020B0604030504040204" pitchFamily="50" charset="-128"/>
            </a:endParaRPr>
          </a:p>
          <a:p>
            <a:pPr lvl="1" eaLnBrk="1" fontAlgn="auto" hangingPunct="1">
              <a:spcBef>
                <a:spcPts val="0"/>
              </a:spcBef>
              <a:spcAft>
                <a:spcPts val="0"/>
              </a:spcAft>
              <a:defRPr/>
            </a:pPr>
            <a:r>
              <a:rPr kumimoji="1" lang="ja-JP" altLang="en-US" sz="1600" spc="100" dirty="0">
                <a:solidFill>
                  <a:schemeClr val="tx1"/>
                </a:solidFill>
                <a:latin typeface="メイリオ" panose="020B0604030504040204" pitchFamily="50" charset="-128"/>
                <a:ea typeface="メイリオ" panose="020B0604030504040204" pitchFamily="50" charset="-128"/>
              </a:rPr>
              <a:t>　睡眠が十分にとれているか、昼夜逆転がないか、食事を摂っているか、洗顔や歯磨き、</a:t>
            </a:r>
            <a:endParaRPr kumimoji="1" lang="en-US" altLang="ja-JP" sz="1600" spc="100" dirty="0">
              <a:solidFill>
                <a:schemeClr val="tx1"/>
              </a:solidFill>
              <a:latin typeface="メイリオ" panose="020B0604030504040204" pitchFamily="50" charset="-128"/>
              <a:ea typeface="メイリオ" panose="020B0604030504040204" pitchFamily="50" charset="-128"/>
            </a:endParaRPr>
          </a:p>
          <a:p>
            <a:pPr lvl="1" eaLnBrk="1" fontAlgn="auto" hangingPunct="1">
              <a:spcBef>
                <a:spcPts val="0"/>
              </a:spcBef>
              <a:spcAft>
                <a:spcPts val="0"/>
              </a:spcAft>
              <a:defRPr/>
            </a:pPr>
            <a:r>
              <a:rPr kumimoji="1" lang="ja-JP" altLang="en-US" sz="1600" spc="100" dirty="0">
                <a:solidFill>
                  <a:schemeClr val="tx1"/>
                </a:solidFill>
                <a:latin typeface="メイリオ" panose="020B0604030504040204" pitchFamily="50" charset="-128"/>
                <a:ea typeface="メイリオ" panose="020B0604030504040204" pitchFamily="50" charset="-128"/>
              </a:rPr>
              <a:t>　入浴をしているか、身だしなみはどうかなどに着目し、生活意欲のあらわれを発見したり、</a:t>
            </a:r>
            <a:endParaRPr kumimoji="1" lang="en-US" altLang="ja-JP" sz="1600" spc="100" dirty="0">
              <a:solidFill>
                <a:schemeClr val="tx1"/>
              </a:solidFill>
              <a:latin typeface="メイリオ" panose="020B0604030504040204" pitchFamily="50" charset="-128"/>
              <a:ea typeface="メイリオ" panose="020B0604030504040204" pitchFamily="50" charset="-128"/>
            </a:endParaRPr>
          </a:p>
          <a:p>
            <a:pPr lvl="1" eaLnBrk="1" fontAlgn="auto" hangingPunct="1">
              <a:spcBef>
                <a:spcPts val="0"/>
              </a:spcBef>
              <a:spcAft>
                <a:spcPts val="0"/>
              </a:spcAft>
              <a:defRPr/>
            </a:pPr>
            <a:r>
              <a:rPr kumimoji="1" lang="ja-JP" altLang="en-US" sz="1600" spc="100" dirty="0">
                <a:solidFill>
                  <a:schemeClr val="tx1"/>
                </a:solidFill>
                <a:latin typeface="メイリオ" panose="020B0604030504040204" pitchFamily="50" charset="-128"/>
                <a:ea typeface="メイリオ" panose="020B0604030504040204" pitchFamily="50" charset="-128"/>
              </a:rPr>
              <a:t>　生活を意識してもらい、今後の生活に少しでも達成感がもてるよう</a:t>
            </a:r>
            <a:endParaRPr kumimoji="1" lang="en-US" altLang="ja-JP" sz="1600" spc="100" dirty="0">
              <a:solidFill>
                <a:schemeClr val="tx1"/>
              </a:solidFill>
              <a:latin typeface="メイリオ" panose="020B0604030504040204" pitchFamily="50" charset="-128"/>
              <a:ea typeface="メイリオ" panose="020B0604030504040204" pitchFamily="50" charset="-128"/>
            </a:endParaRPr>
          </a:p>
          <a:p>
            <a:pPr lvl="1" eaLnBrk="1" fontAlgn="auto" hangingPunct="1">
              <a:spcBef>
                <a:spcPts val="0"/>
              </a:spcBef>
              <a:spcAft>
                <a:spcPts val="0"/>
              </a:spcAft>
              <a:defRPr/>
            </a:pPr>
            <a:r>
              <a:rPr kumimoji="1" lang="ja-JP" altLang="en-US" sz="1600" spc="100" dirty="0">
                <a:solidFill>
                  <a:schemeClr val="tx1"/>
                </a:solidFill>
                <a:latin typeface="メイリオ" panose="020B0604030504040204" pitchFamily="50" charset="-128"/>
                <a:ea typeface="メイリオ" panose="020B0604030504040204" pitchFamily="50" charset="-128"/>
              </a:rPr>
              <a:t>　目標設定するといったはたらきかけが必要です。</a:t>
            </a:r>
            <a:endParaRPr kumimoji="1" lang="en-US" altLang="ja-JP" spc="100" dirty="0">
              <a:solidFill>
                <a:schemeClr val="tx1"/>
              </a:solidFill>
              <a:latin typeface="メイリオ" panose="020B0604030504040204" pitchFamily="50" charset="-128"/>
              <a:ea typeface="メイリオ" panose="020B0604030504040204" pitchFamily="50" charset="-128"/>
            </a:endParaRPr>
          </a:p>
        </p:txBody>
      </p:sp>
      <p:sp>
        <p:nvSpPr>
          <p:cNvPr id="6" name="正方形/長方形 44">
            <a:extLst>
              <a:ext uri="{FF2B5EF4-FFF2-40B4-BE49-F238E27FC236}">
                <a16:creationId xmlns:a16="http://schemas.microsoft.com/office/drawing/2014/main" id="{09C0F54E-FCE2-C9A8-C70B-887013FEF595}"/>
              </a:ext>
            </a:extLst>
          </p:cNvPr>
          <p:cNvSpPr>
            <a:spLocks noChangeArrowheads="1"/>
          </p:cNvSpPr>
          <p:nvPr/>
        </p:nvSpPr>
        <p:spPr bwMode="auto">
          <a:xfrm>
            <a:off x="239010" y="250478"/>
            <a:ext cx="1002649"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0" bIns="0">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400" spc="100" dirty="0">
                <a:latin typeface="メイリオ" panose="020B0604030504040204" pitchFamily="50" charset="-128"/>
                <a:ea typeface="メイリオ" panose="020B0604030504040204" pitchFamily="50" charset="-128"/>
              </a:rPr>
              <a:t>（続き）</a:t>
            </a:r>
            <a:endParaRPr lang="en-US" altLang="ja-JP" sz="1400" spc="10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430363910"/>
      </p:ext>
    </p:extLst>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 1">
            <a:extLst>
              <a:ext uri="{FF2B5EF4-FFF2-40B4-BE49-F238E27FC236}">
                <a16:creationId xmlns:a16="http://schemas.microsoft.com/office/drawing/2014/main" id="{53B13C56-FBF6-0287-075D-12C841B0D368}"/>
              </a:ext>
            </a:extLst>
          </p:cNvPr>
          <p:cNvGraphicFramePr>
            <a:graphicFrameLocks noGrp="1"/>
          </p:cNvGraphicFramePr>
          <p:nvPr>
            <p:extLst>
              <p:ext uri="{D42A27DB-BD31-4B8C-83A1-F6EECF244321}">
                <p14:modId xmlns:p14="http://schemas.microsoft.com/office/powerpoint/2010/main" val="917297359"/>
              </p:ext>
            </p:extLst>
          </p:nvPr>
        </p:nvGraphicFramePr>
        <p:xfrm>
          <a:off x="273050" y="647700"/>
          <a:ext cx="9359900" cy="5486292"/>
        </p:xfrm>
        <a:graphic>
          <a:graphicData uri="http://schemas.openxmlformats.org/drawingml/2006/table">
            <a:tbl>
              <a:tblPr firstRow="1" bandRow="1">
                <a:tableStyleId>{2D5ABB26-0587-4C30-8999-92F81FD0307C}</a:tableStyleId>
              </a:tblPr>
              <a:tblGrid>
                <a:gridCol w="1284957">
                  <a:extLst>
                    <a:ext uri="{9D8B030D-6E8A-4147-A177-3AD203B41FA5}">
                      <a16:colId xmlns:a16="http://schemas.microsoft.com/office/drawing/2014/main" val="20000"/>
                    </a:ext>
                  </a:extLst>
                </a:gridCol>
                <a:gridCol w="7433593">
                  <a:extLst>
                    <a:ext uri="{9D8B030D-6E8A-4147-A177-3AD203B41FA5}">
                      <a16:colId xmlns:a16="http://schemas.microsoft.com/office/drawing/2014/main" val="20001"/>
                    </a:ext>
                  </a:extLst>
                </a:gridCol>
                <a:gridCol w="641350">
                  <a:extLst>
                    <a:ext uri="{9D8B030D-6E8A-4147-A177-3AD203B41FA5}">
                      <a16:colId xmlns:a16="http://schemas.microsoft.com/office/drawing/2014/main" val="20002"/>
                    </a:ext>
                  </a:extLst>
                </a:gridCol>
              </a:tblGrid>
              <a:tr h="304780">
                <a:tc gridSpan="2">
                  <a:txBody>
                    <a:bodyPr/>
                    <a:lstStyle/>
                    <a:p>
                      <a:pPr algn="ctr"/>
                      <a:r>
                        <a:rPr kumimoji="1" lang="ja-JP" altLang="en-US" sz="1400" b="1" dirty="0">
                          <a:solidFill>
                            <a:schemeClr val="bg1"/>
                          </a:solidFill>
                          <a:latin typeface="メイリオ" panose="020B0604030504040204" pitchFamily="50" charset="-128"/>
                          <a:ea typeface="メイリオ" panose="020B0604030504040204" pitchFamily="50" charset="-128"/>
                        </a:rPr>
                        <a:t>内　容</a:t>
                      </a:r>
                    </a:p>
                  </a:txBody>
                  <a:tcPr marL="91439" marR="91439" marT="45717" marB="45717" anchor="ctr">
                    <a:solidFill>
                      <a:schemeClr val="accent1">
                        <a:lumMod val="50000"/>
                      </a:schemeClr>
                    </a:solidFill>
                  </a:tcPr>
                </a:tc>
                <a:tc hMerge="1">
                  <a:txBody>
                    <a:bodyPr/>
                    <a:lstStyle/>
                    <a:p>
                      <a:pPr algn="ctr"/>
                      <a:endParaRPr kumimoji="1" lang="ja-JP" altLang="en-US" sz="1400" dirty="0">
                        <a:latin typeface="メイリオ" panose="020B0604030504040204" pitchFamily="50" charset="-128"/>
                        <a:ea typeface="メイリオ" panose="020B0604030504040204" pitchFamily="50" charset="-128"/>
                      </a:endParaRPr>
                    </a:p>
                  </a:txBody>
                  <a:tcPr anchor="ctr"/>
                </a:tc>
                <a:tc>
                  <a:txBody>
                    <a:bodyPr/>
                    <a:lstStyle/>
                    <a:p>
                      <a:pPr algn="ctr"/>
                      <a:r>
                        <a:rPr kumimoji="1" lang="ja-JP" altLang="en-US" sz="1400" b="1" dirty="0">
                          <a:solidFill>
                            <a:schemeClr val="bg1"/>
                          </a:solidFill>
                          <a:latin typeface="メイリオ" panose="020B0604030504040204" pitchFamily="50" charset="-128"/>
                          <a:ea typeface="メイリオ" panose="020B0604030504040204" pitchFamily="50" charset="-128"/>
                        </a:rPr>
                        <a:t>頁</a:t>
                      </a:r>
                    </a:p>
                  </a:txBody>
                  <a:tcPr marL="91439" marR="91439" marT="45717" marB="45717" anchor="ctr">
                    <a:solidFill>
                      <a:schemeClr val="accent1">
                        <a:lumMod val="50000"/>
                      </a:schemeClr>
                    </a:solidFill>
                  </a:tcPr>
                </a:tc>
                <a:extLst>
                  <a:ext uri="{0D108BD9-81ED-4DB2-BD59-A6C34878D82A}">
                    <a16:rowId xmlns:a16="http://schemas.microsoft.com/office/drawing/2014/main" val="10000"/>
                  </a:ext>
                </a:extLst>
              </a:tr>
              <a:tr h="304780">
                <a:tc>
                  <a:txBody>
                    <a:bodyPr/>
                    <a:lstStyle/>
                    <a:p>
                      <a:r>
                        <a:rPr kumimoji="1" lang="ja-JP" altLang="en-US" sz="1400" b="1" dirty="0">
                          <a:latin typeface="メイリオ" panose="020B0604030504040204" pitchFamily="50" charset="-128"/>
                          <a:ea typeface="メイリオ" panose="020B0604030504040204" pitchFamily="50" charset="-128"/>
                        </a:rPr>
                        <a:t>はじめに</a:t>
                      </a:r>
                    </a:p>
                  </a:txBody>
                  <a:tcPr marL="91439" marR="91439" marT="45717" marB="45717" anchor="ctr">
                    <a:noFill/>
                  </a:tcPr>
                </a:tc>
                <a:tc>
                  <a:txBody>
                    <a:bodyPr/>
                    <a:lstStyle/>
                    <a:p>
                      <a:r>
                        <a:rPr kumimoji="1" lang="ja-JP" altLang="en-US" sz="1400" b="1" spc="100" baseline="0" dirty="0">
                          <a:latin typeface="メイリオ" panose="020B0604030504040204" pitchFamily="50" charset="-128"/>
                          <a:ea typeface="メイリオ" panose="020B0604030504040204" pitchFamily="50" charset="-128"/>
                        </a:rPr>
                        <a:t>本研修の獲得目標を確認する</a:t>
                      </a:r>
                    </a:p>
                  </a:txBody>
                  <a:tcPr marL="91439" marR="91439" marT="45717" marB="45717" anchor="ctr">
                    <a:solidFill>
                      <a:schemeClr val="bg2"/>
                    </a:solidFill>
                  </a:tcPr>
                </a:tc>
                <a:tc>
                  <a:txBody>
                    <a:bodyPr/>
                    <a:lstStyle/>
                    <a:p>
                      <a:pPr algn="r"/>
                      <a:r>
                        <a:rPr kumimoji="1" lang="en-US" altLang="ja-JP" sz="1400" b="1" dirty="0">
                          <a:latin typeface="メイリオ" panose="020B0604030504040204" pitchFamily="50" charset="-128"/>
                          <a:ea typeface="メイリオ" panose="020B0604030504040204" pitchFamily="50" charset="-128"/>
                        </a:rPr>
                        <a:t>2</a:t>
                      </a:r>
                    </a:p>
                  </a:txBody>
                  <a:tcPr marL="91439" marR="91439" marT="45717" marB="45717" anchor="ctr">
                    <a:solidFill>
                      <a:schemeClr val="bg2"/>
                    </a:solidFill>
                  </a:tcPr>
                </a:tc>
                <a:extLst>
                  <a:ext uri="{0D108BD9-81ED-4DB2-BD59-A6C34878D82A}">
                    <a16:rowId xmlns:a16="http://schemas.microsoft.com/office/drawing/2014/main" val="10001"/>
                  </a:ext>
                </a:extLst>
              </a:tr>
              <a:tr h="304780">
                <a:tc>
                  <a:txBody>
                    <a:bodyPr/>
                    <a:lstStyle/>
                    <a:p>
                      <a:endParaRPr kumimoji="1" lang="ja-JP" altLang="en-US" sz="1400" b="1" dirty="0">
                        <a:latin typeface="メイリオ" panose="020B0604030504040204" pitchFamily="50" charset="-128"/>
                        <a:ea typeface="メイリオ" panose="020B0604030504040204" pitchFamily="50" charset="-128"/>
                      </a:endParaRPr>
                    </a:p>
                  </a:txBody>
                  <a:tcPr marL="91439" marR="91439" marT="45717" marB="45717" anchor="ctr">
                    <a:noFill/>
                  </a:tcPr>
                </a:tc>
                <a:tc>
                  <a:txBody>
                    <a:bodyPr/>
                    <a:lstStyle/>
                    <a:p>
                      <a:r>
                        <a:rPr kumimoji="1" lang="ja-JP" altLang="en-US" sz="1400" b="1" spc="100" baseline="0" dirty="0">
                          <a:latin typeface="メイリオ" panose="020B0604030504040204" pitchFamily="50" charset="-128"/>
                          <a:ea typeface="メイリオ" panose="020B0604030504040204" pitchFamily="50" charset="-128"/>
                        </a:rPr>
                        <a:t>ワークを行う上での留意点</a:t>
                      </a:r>
                    </a:p>
                  </a:txBody>
                  <a:tcPr marL="91439" marR="91439" marT="45717" marB="45717" anchor="ctr">
                    <a:solidFill>
                      <a:schemeClr val="bg2"/>
                    </a:solidFill>
                  </a:tcPr>
                </a:tc>
                <a:tc>
                  <a:txBody>
                    <a:bodyPr/>
                    <a:lstStyle/>
                    <a:p>
                      <a:pPr algn="r"/>
                      <a:r>
                        <a:rPr kumimoji="1" lang="en-US" altLang="ja-JP" sz="14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3</a:t>
                      </a:r>
                      <a:endParaRPr kumimoji="1" lang="ja-JP" altLang="en-US" sz="1400" b="1" dirty="0">
                        <a:latin typeface="メイリオ" panose="020B0604030504040204" pitchFamily="50" charset="-128"/>
                        <a:ea typeface="メイリオ" panose="020B0604030504040204" pitchFamily="50" charset="-128"/>
                      </a:endParaRPr>
                    </a:p>
                  </a:txBody>
                  <a:tcPr marL="91439" marR="91439" marT="45717" marB="45717" anchor="ctr">
                    <a:solidFill>
                      <a:schemeClr val="bg2"/>
                    </a:solidFill>
                  </a:tcPr>
                </a:tc>
                <a:extLst>
                  <a:ext uri="{0D108BD9-81ED-4DB2-BD59-A6C34878D82A}">
                    <a16:rowId xmlns:a16="http://schemas.microsoft.com/office/drawing/2014/main" val="10002"/>
                  </a:ext>
                </a:extLst>
              </a:tr>
              <a:tr h="30478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dirty="0">
                          <a:latin typeface="メイリオ" panose="020B0604030504040204" pitchFamily="50" charset="-128"/>
                          <a:ea typeface="メイリオ" panose="020B0604030504040204" pitchFamily="50" charset="-128"/>
                        </a:rPr>
                        <a:t>本編</a:t>
                      </a:r>
                    </a:p>
                  </a:txBody>
                  <a:tcPr marL="91439" marR="91439" marT="45717" marB="45717" anchor="c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spc="100" baseline="0" dirty="0">
                          <a:latin typeface="メイリオ" panose="020B0604030504040204" pitchFamily="50" charset="-128"/>
                          <a:ea typeface="メイリオ" panose="020B0604030504040204" pitchFamily="50" charset="-128"/>
                        </a:rPr>
                        <a:t>Ⅰ</a:t>
                      </a:r>
                      <a:r>
                        <a:rPr kumimoji="1" lang="ja-JP" altLang="en-US" sz="1400" b="1" spc="100" baseline="0" dirty="0">
                          <a:latin typeface="メイリオ" panose="020B0604030504040204" pitchFamily="50" charset="-128"/>
                          <a:ea typeface="メイリオ" panose="020B0604030504040204" pitchFamily="50" charset="-128"/>
                        </a:rPr>
                        <a:t>．精神障害に対する理解</a:t>
                      </a:r>
                    </a:p>
                  </a:txBody>
                  <a:tcPr marL="91439" marR="91439" marT="45717" marB="45717" anchor="ctr">
                    <a:solidFill>
                      <a:schemeClr val="bg2"/>
                    </a:solidFill>
                  </a:tcPr>
                </a:tc>
                <a:tc>
                  <a:txBody>
                    <a:bodyPr/>
                    <a:lstStyle/>
                    <a:p>
                      <a:pPr algn="r"/>
                      <a:r>
                        <a:rPr kumimoji="1" lang="en-US" altLang="ja-JP" sz="14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4</a:t>
                      </a:r>
                      <a:endParaRPr kumimoji="1" lang="ja-JP" altLang="en-US" sz="1400" b="1" dirty="0">
                        <a:latin typeface="メイリオ" panose="020B0604030504040204" pitchFamily="50" charset="-128"/>
                        <a:ea typeface="メイリオ" panose="020B0604030504040204" pitchFamily="50" charset="-128"/>
                      </a:endParaRPr>
                    </a:p>
                  </a:txBody>
                  <a:tcPr marL="91439" marR="91439" marT="45717" marB="45717" anchor="ctr">
                    <a:solidFill>
                      <a:schemeClr val="bg2"/>
                    </a:solidFill>
                  </a:tcPr>
                </a:tc>
                <a:extLst>
                  <a:ext uri="{0D108BD9-81ED-4DB2-BD59-A6C34878D82A}">
                    <a16:rowId xmlns:a16="http://schemas.microsoft.com/office/drawing/2014/main" val="10003"/>
                  </a:ext>
                </a:extLst>
              </a:tr>
              <a:tr h="304780">
                <a:tc>
                  <a:txBody>
                    <a:bodyPr/>
                    <a:lstStyle/>
                    <a:p>
                      <a:endParaRPr kumimoji="1" lang="ja-JP" altLang="en-US" sz="1400" b="1" dirty="0">
                        <a:latin typeface="メイリオ" panose="020B0604030504040204" pitchFamily="50" charset="-128"/>
                        <a:ea typeface="メイリオ" panose="020B0604030504040204" pitchFamily="50" charset="-128"/>
                      </a:endParaRPr>
                    </a:p>
                  </a:txBody>
                  <a:tcPr marL="91439" marR="91439" marT="45717" marB="45717" anchor="c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spc="100" baseline="0" dirty="0">
                          <a:latin typeface="メイリオ" panose="020B0604030504040204" pitchFamily="50" charset="-128"/>
                          <a:ea typeface="メイリオ" panose="020B0604030504040204" pitchFamily="50" charset="-128"/>
                        </a:rPr>
                        <a:t>◆ワーク　「こんな経験はありませんか？」</a:t>
                      </a:r>
                    </a:p>
                  </a:txBody>
                  <a:tcPr marL="91439" marR="91439" marT="45717" marB="45717" anchor="ctr"/>
                </a:tc>
                <a:tc>
                  <a:txBody>
                    <a:bodyPr/>
                    <a:lstStyle/>
                    <a:p>
                      <a:pPr algn="r"/>
                      <a:endParaRPr kumimoji="1" lang="ja-JP" altLang="en-US" sz="1400" dirty="0">
                        <a:latin typeface="メイリオ" panose="020B0604030504040204" pitchFamily="50" charset="-128"/>
                        <a:ea typeface="メイリオ" panose="020B0604030504040204" pitchFamily="50" charset="-128"/>
                      </a:endParaRPr>
                    </a:p>
                  </a:txBody>
                  <a:tcPr marL="91439" marR="91439" marT="45717" marB="45717" anchor="ctr"/>
                </a:tc>
                <a:extLst>
                  <a:ext uri="{0D108BD9-81ED-4DB2-BD59-A6C34878D82A}">
                    <a16:rowId xmlns:a16="http://schemas.microsoft.com/office/drawing/2014/main" val="10004"/>
                  </a:ext>
                </a:extLst>
              </a:tr>
              <a:tr h="304780">
                <a:tc>
                  <a:txBody>
                    <a:bodyPr/>
                    <a:lstStyle/>
                    <a:p>
                      <a:endParaRPr kumimoji="1" lang="ja-JP" altLang="en-US" sz="1400" b="1" dirty="0">
                        <a:latin typeface="メイリオ" panose="020B0604030504040204" pitchFamily="50" charset="-128"/>
                        <a:ea typeface="メイリオ" panose="020B0604030504040204" pitchFamily="50" charset="-128"/>
                      </a:endParaRPr>
                    </a:p>
                  </a:txBody>
                  <a:tcPr marL="91439" marR="91439" marT="45717" marB="45717" anchor="c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spc="100" baseline="0" dirty="0">
                          <a:latin typeface="メイリオ" panose="020B0604030504040204" pitchFamily="50" charset="-128"/>
                          <a:ea typeface="メイリオ" panose="020B0604030504040204" pitchFamily="50" charset="-128"/>
                        </a:rPr>
                        <a:t>１．精神障害とはなにか</a:t>
                      </a:r>
                    </a:p>
                  </a:txBody>
                  <a:tcPr marL="91439" marR="91439" marT="45717" marB="45717" anchor="ctr"/>
                </a:tc>
                <a:tc>
                  <a:txBody>
                    <a:bodyPr/>
                    <a:lstStyle/>
                    <a:p>
                      <a:pPr algn="r"/>
                      <a:endParaRPr kumimoji="1" lang="ja-JP" altLang="en-US" sz="1400" dirty="0">
                        <a:latin typeface="メイリオ" panose="020B0604030504040204" pitchFamily="50" charset="-128"/>
                        <a:ea typeface="メイリオ" panose="020B0604030504040204" pitchFamily="50" charset="-128"/>
                      </a:endParaRPr>
                    </a:p>
                  </a:txBody>
                  <a:tcPr marL="91439" marR="91439" marT="45717" marB="45717" anchor="ctr"/>
                </a:tc>
                <a:extLst>
                  <a:ext uri="{0D108BD9-81ED-4DB2-BD59-A6C34878D82A}">
                    <a16:rowId xmlns:a16="http://schemas.microsoft.com/office/drawing/2014/main" val="2920286872"/>
                  </a:ext>
                </a:extLst>
              </a:tr>
              <a:tr h="304780">
                <a:tc>
                  <a:txBody>
                    <a:bodyPr/>
                    <a:lstStyle/>
                    <a:p>
                      <a:endParaRPr kumimoji="1" lang="ja-JP" altLang="en-US" sz="1400" b="1" dirty="0">
                        <a:latin typeface="メイリオ" panose="020B0604030504040204" pitchFamily="50" charset="-128"/>
                        <a:ea typeface="メイリオ" panose="020B0604030504040204" pitchFamily="50" charset="-128"/>
                      </a:endParaRPr>
                    </a:p>
                  </a:txBody>
                  <a:tcPr marL="91439" marR="91439" marT="45717" marB="45717" anchor="c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spc="100" baseline="0" dirty="0">
                          <a:latin typeface="メイリオ" panose="020B0604030504040204" pitchFamily="50" charset="-128"/>
                          <a:ea typeface="メイリオ" panose="020B0604030504040204" pitchFamily="50" charset="-128"/>
                        </a:rPr>
                        <a:t>２．障害者権利条約について</a:t>
                      </a:r>
                      <a:endParaRPr kumimoji="1" lang="en-US" altLang="ja-JP" sz="1400" spc="100" baseline="0" dirty="0">
                        <a:latin typeface="メイリオ" panose="020B0604030504040204" pitchFamily="50" charset="-128"/>
                        <a:ea typeface="メイリオ" panose="020B0604030504040204" pitchFamily="50" charset="-128"/>
                      </a:endParaRPr>
                    </a:p>
                  </a:txBody>
                  <a:tcPr marL="91439" marR="91439" marT="45717" marB="45717" anchor="ctr"/>
                </a:tc>
                <a:tc>
                  <a:txBody>
                    <a:bodyPr/>
                    <a:lstStyle/>
                    <a:p>
                      <a:pPr algn="r"/>
                      <a:endParaRPr kumimoji="1" lang="ja-JP" altLang="en-US" sz="1400" dirty="0">
                        <a:latin typeface="メイリオ" panose="020B0604030504040204" pitchFamily="50" charset="-128"/>
                        <a:ea typeface="メイリオ" panose="020B0604030504040204" pitchFamily="50" charset="-128"/>
                      </a:endParaRPr>
                    </a:p>
                  </a:txBody>
                  <a:tcPr marL="91439" marR="91439" marT="45717" marB="45717" anchor="ctr"/>
                </a:tc>
                <a:extLst>
                  <a:ext uri="{0D108BD9-81ED-4DB2-BD59-A6C34878D82A}">
                    <a16:rowId xmlns:a16="http://schemas.microsoft.com/office/drawing/2014/main" val="246053163"/>
                  </a:ext>
                </a:extLst>
              </a:tr>
              <a:tr h="304780">
                <a:tc>
                  <a:txBody>
                    <a:bodyPr/>
                    <a:lstStyle/>
                    <a:p>
                      <a:endParaRPr kumimoji="1" lang="ja-JP" altLang="en-US" sz="1400" b="1" dirty="0">
                        <a:latin typeface="メイリオ" panose="020B0604030504040204" pitchFamily="50" charset="-128"/>
                        <a:ea typeface="メイリオ" panose="020B0604030504040204" pitchFamily="50" charset="-128"/>
                      </a:endParaRPr>
                    </a:p>
                  </a:txBody>
                  <a:tcPr marL="91439" marR="91439" marT="45717" marB="45717" anchor="c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spc="100" baseline="0" dirty="0">
                          <a:latin typeface="メイリオ" panose="020B0604030504040204" pitchFamily="50" charset="-128"/>
                          <a:ea typeface="メイリオ" panose="020B0604030504040204" pitchFamily="50" charset="-128"/>
                        </a:rPr>
                        <a:t>参考：主な障害・疾患の紹介</a:t>
                      </a:r>
                      <a:endParaRPr kumimoji="1" lang="en-US" altLang="ja-JP" sz="1400" spc="100" baseline="0" dirty="0">
                        <a:latin typeface="メイリオ" panose="020B0604030504040204" pitchFamily="50" charset="-128"/>
                        <a:ea typeface="メイリオ" panose="020B0604030504040204" pitchFamily="50" charset="-128"/>
                      </a:endParaRPr>
                    </a:p>
                  </a:txBody>
                  <a:tcPr marL="91439" marR="91439" marT="45717" marB="45717" anchor="ctr"/>
                </a:tc>
                <a:tc>
                  <a:txBody>
                    <a:bodyPr/>
                    <a:lstStyle/>
                    <a:p>
                      <a:pPr algn="r"/>
                      <a:endParaRPr kumimoji="1" lang="ja-JP" altLang="en-US" sz="1400" dirty="0">
                        <a:latin typeface="メイリオ" panose="020B0604030504040204" pitchFamily="50" charset="-128"/>
                        <a:ea typeface="メイリオ" panose="020B0604030504040204" pitchFamily="50" charset="-128"/>
                      </a:endParaRPr>
                    </a:p>
                  </a:txBody>
                  <a:tcPr marL="91439" marR="91439" marT="45717" marB="45717" anchor="ctr"/>
                </a:tc>
                <a:extLst>
                  <a:ext uri="{0D108BD9-81ED-4DB2-BD59-A6C34878D82A}">
                    <a16:rowId xmlns:a16="http://schemas.microsoft.com/office/drawing/2014/main" val="466579596"/>
                  </a:ext>
                </a:extLst>
              </a:tr>
              <a:tr h="304780">
                <a:tc>
                  <a:txBody>
                    <a:bodyPr/>
                    <a:lstStyle/>
                    <a:p>
                      <a:endParaRPr kumimoji="1" lang="ja-JP" altLang="en-US" sz="1400" b="1" dirty="0">
                        <a:latin typeface="メイリオ" panose="020B0604030504040204" pitchFamily="50" charset="-128"/>
                        <a:ea typeface="メイリオ" panose="020B0604030504040204" pitchFamily="50" charset="-128"/>
                      </a:endParaRPr>
                    </a:p>
                  </a:txBody>
                  <a:tcPr marL="91439" marR="91439" marT="45717" marB="45717" anchor="c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spc="100" baseline="0" dirty="0">
                          <a:latin typeface="メイリオ" panose="020B0604030504040204" pitchFamily="50" charset="-128"/>
                          <a:ea typeface="メイリオ" panose="020B0604030504040204" pitchFamily="50" charset="-128"/>
                        </a:rPr>
                        <a:t>Ⅱ</a:t>
                      </a:r>
                      <a:r>
                        <a:rPr kumimoji="1" lang="ja-JP" altLang="en-US" sz="1400" b="1" spc="100" baseline="0" dirty="0">
                          <a:latin typeface="メイリオ" panose="020B0604030504040204" pitchFamily="50" charset="-128"/>
                          <a:ea typeface="メイリオ" panose="020B0604030504040204" pitchFamily="50" charset="-128"/>
                        </a:rPr>
                        <a:t>．精神障害のある方への支援にあたって</a:t>
                      </a:r>
                    </a:p>
                  </a:txBody>
                  <a:tcPr marL="91439" marR="91439" marT="45717" marB="45717" anchor="ctr">
                    <a:solidFill>
                      <a:schemeClr val="bg2"/>
                    </a:solidFill>
                  </a:tcPr>
                </a:tc>
                <a:tc>
                  <a:txBody>
                    <a:bodyPr/>
                    <a:lstStyle/>
                    <a:p>
                      <a:pPr algn="r"/>
                      <a:r>
                        <a:rPr kumimoji="1" lang="en-US" altLang="ja-JP" sz="1400" b="1" dirty="0">
                          <a:latin typeface="メイリオ" panose="020B0604030504040204" pitchFamily="50" charset="-128"/>
                          <a:ea typeface="メイリオ" panose="020B0604030504040204" pitchFamily="50" charset="-128"/>
                        </a:rPr>
                        <a:t>12</a:t>
                      </a:r>
                      <a:endParaRPr kumimoji="1" lang="ja-JP" altLang="en-US" sz="1400" b="1" dirty="0">
                        <a:latin typeface="メイリオ" panose="020B0604030504040204" pitchFamily="50" charset="-128"/>
                        <a:ea typeface="メイリオ" panose="020B0604030504040204" pitchFamily="50" charset="-128"/>
                      </a:endParaRPr>
                    </a:p>
                  </a:txBody>
                  <a:tcPr marL="91439" marR="91439" marT="45717" marB="45717" anchor="ctr">
                    <a:solidFill>
                      <a:schemeClr val="bg2"/>
                    </a:solidFill>
                  </a:tcPr>
                </a:tc>
                <a:extLst>
                  <a:ext uri="{0D108BD9-81ED-4DB2-BD59-A6C34878D82A}">
                    <a16:rowId xmlns:a16="http://schemas.microsoft.com/office/drawing/2014/main" val="10005"/>
                  </a:ext>
                </a:extLst>
              </a:tr>
              <a:tr h="288000">
                <a:tc>
                  <a:txBody>
                    <a:bodyPr/>
                    <a:lstStyle/>
                    <a:p>
                      <a:endParaRPr kumimoji="1" lang="ja-JP" altLang="en-US" sz="1400" b="1" dirty="0">
                        <a:latin typeface="メイリオ" panose="020B0604030504040204" pitchFamily="50" charset="-128"/>
                        <a:ea typeface="メイリオ" panose="020B0604030504040204" pitchFamily="50" charset="-128"/>
                      </a:endParaRPr>
                    </a:p>
                  </a:txBody>
                  <a:tcPr marL="91439" marR="91439" marT="45717" marB="45717" anchor="c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spc="100" baseline="0" dirty="0">
                          <a:latin typeface="メイリオ" panose="020B0604030504040204" pitchFamily="50" charset="-128"/>
                          <a:ea typeface="メイリオ" panose="020B0604030504040204" pitchFamily="50" charset="-128"/>
                        </a:rPr>
                        <a:t>１．支援を進めるにあたって</a:t>
                      </a:r>
                    </a:p>
                  </a:txBody>
                  <a:tcPr marL="91439" marR="91439" marT="45717" marB="45717" anchor="ctr"/>
                </a:tc>
                <a:tc>
                  <a:txBody>
                    <a:bodyPr/>
                    <a:lstStyle/>
                    <a:p>
                      <a:pPr algn="r"/>
                      <a:endParaRPr kumimoji="1" lang="ja-JP" altLang="en-US" sz="1400" dirty="0">
                        <a:latin typeface="メイリオ" panose="020B0604030504040204" pitchFamily="50" charset="-128"/>
                        <a:ea typeface="メイリオ" panose="020B0604030504040204" pitchFamily="50" charset="-128"/>
                      </a:endParaRPr>
                    </a:p>
                  </a:txBody>
                  <a:tcPr marL="91439" marR="91439" marT="45717" marB="45717" anchor="ctr"/>
                </a:tc>
                <a:extLst>
                  <a:ext uri="{0D108BD9-81ED-4DB2-BD59-A6C34878D82A}">
                    <a16:rowId xmlns:a16="http://schemas.microsoft.com/office/drawing/2014/main" val="10010"/>
                  </a:ext>
                </a:extLst>
              </a:tr>
              <a:tr h="288000">
                <a:tc>
                  <a:txBody>
                    <a:bodyPr/>
                    <a:lstStyle/>
                    <a:p>
                      <a:endParaRPr kumimoji="1" lang="ja-JP" altLang="en-US" sz="1400" b="1" dirty="0">
                        <a:latin typeface="メイリオ" panose="020B0604030504040204" pitchFamily="50" charset="-128"/>
                        <a:ea typeface="メイリオ" panose="020B0604030504040204" pitchFamily="50" charset="-128"/>
                      </a:endParaRPr>
                    </a:p>
                  </a:txBody>
                  <a:tcPr marL="91439" marR="91439" marT="45717" marB="45717" anchor="c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spc="100" baseline="0" dirty="0">
                          <a:latin typeface="メイリオ" panose="020B0604030504040204" pitchFamily="50" charset="-128"/>
                          <a:ea typeface="メイリオ" panose="020B0604030504040204" pitchFamily="50" charset="-128"/>
                        </a:rPr>
                        <a:t>２．支援を</a:t>
                      </a:r>
                      <a:r>
                        <a:rPr kumimoji="1" lang="ja-JP" altLang="en-US" sz="1400" spc="100" baseline="0">
                          <a:latin typeface="メイリオ" panose="020B0604030504040204" pitchFamily="50" charset="-128"/>
                          <a:ea typeface="メイリオ" panose="020B0604030504040204" pitchFamily="50" charset="-128"/>
                        </a:rPr>
                        <a:t>進めていく上で</a:t>
                      </a:r>
                      <a:r>
                        <a:rPr kumimoji="1" lang="ja-JP" altLang="en-US" sz="1400" spc="100" baseline="0" dirty="0">
                          <a:latin typeface="メイリオ" panose="020B0604030504040204" pitchFamily="50" charset="-128"/>
                          <a:ea typeface="メイリオ" panose="020B0604030504040204" pitchFamily="50" charset="-128"/>
                        </a:rPr>
                        <a:t>の留意点</a:t>
                      </a:r>
                    </a:p>
                  </a:txBody>
                  <a:tcPr marL="91439" marR="91439" marT="45717" marB="45717" anchor="ctr"/>
                </a:tc>
                <a:tc>
                  <a:txBody>
                    <a:bodyPr/>
                    <a:lstStyle/>
                    <a:p>
                      <a:pPr algn="r"/>
                      <a:endParaRPr kumimoji="1" lang="ja-JP" altLang="en-US" sz="1400" dirty="0">
                        <a:latin typeface="メイリオ" panose="020B0604030504040204" pitchFamily="50" charset="-128"/>
                        <a:ea typeface="メイリオ" panose="020B0604030504040204" pitchFamily="50" charset="-128"/>
                      </a:endParaRPr>
                    </a:p>
                  </a:txBody>
                  <a:tcPr marL="91439" marR="91439" marT="45717" marB="45717" anchor="ctr"/>
                </a:tc>
                <a:extLst>
                  <a:ext uri="{0D108BD9-81ED-4DB2-BD59-A6C34878D82A}">
                    <a16:rowId xmlns:a16="http://schemas.microsoft.com/office/drawing/2014/main" val="4099432942"/>
                  </a:ext>
                </a:extLst>
              </a:tr>
              <a:tr h="288000">
                <a:tc>
                  <a:txBody>
                    <a:bodyPr/>
                    <a:lstStyle/>
                    <a:p>
                      <a:endParaRPr kumimoji="1" lang="ja-JP" altLang="en-US" sz="1400" b="1" dirty="0">
                        <a:latin typeface="メイリオ" panose="020B0604030504040204" pitchFamily="50" charset="-128"/>
                        <a:ea typeface="メイリオ" panose="020B0604030504040204" pitchFamily="50" charset="-128"/>
                      </a:endParaRPr>
                    </a:p>
                  </a:txBody>
                  <a:tcPr marL="91439" marR="91439" marT="45717" marB="45717" anchor="c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spc="100" baseline="0" dirty="0">
                          <a:latin typeface="メイリオ" panose="020B0604030504040204" pitchFamily="50" charset="-128"/>
                          <a:ea typeface="メイリオ" panose="020B0604030504040204" pitchFamily="50" charset="-128"/>
                        </a:rPr>
                        <a:t>３．地域移行について</a:t>
                      </a:r>
                    </a:p>
                  </a:txBody>
                  <a:tcPr marL="91439" marR="91439" marT="45717" marB="45717" anchor="ctr"/>
                </a:tc>
                <a:tc>
                  <a:txBody>
                    <a:bodyPr/>
                    <a:lstStyle/>
                    <a:p>
                      <a:pPr algn="r"/>
                      <a:endParaRPr kumimoji="1" lang="ja-JP" altLang="en-US" sz="1400" dirty="0">
                        <a:latin typeface="メイリオ" panose="020B0604030504040204" pitchFamily="50" charset="-128"/>
                        <a:ea typeface="メイリオ" panose="020B0604030504040204" pitchFamily="50" charset="-128"/>
                      </a:endParaRPr>
                    </a:p>
                  </a:txBody>
                  <a:tcPr marL="91439" marR="91439" marT="45717" marB="45717" anchor="ctr"/>
                </a:tc>
                <a:extLst>
                  <a:ext uri="{0D108BD9-81ED-4DB2-BD59-A6C34878D82A}">
                    <a16:rowId xmlns:a16="http://schemas.microsoft.com/office/drawing/2014/main" val="582868507"/>
                  </a:ext>
                </a:extLst>
              </a:tr>
              <a:tr h="288000">
                <a:tc>
                  <a:txBody>
                    <a:bodyPr/>
                    <a:lstStyle/>
                    <a:p>
                      <a:endParaRPr kumimoji="1" lang="ja-JP" altLang="en-US" sz="1400" b="1" dirty="0">
                        <a:latin typeface="メイリオ" panose="020B0604030504040204" pitchFamily="50" charset="-128"/>
                        <a:ea typeface="メイリオ" panose="020B0604030504040204" pitchFamily="50" charset="-128"/>
                      </a:endParaRPr>
                    </a:p>
                  </a:txBody>
                  <a:tcPr marL="91439" marR="91439" marT="45717" marB="45717" anchor="c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spc="100" baseline="0" dirty="0">
                          <a:latin typeface="メイリオ" panose="020B0604030504040204" pitchFamily="50" charset="-128"/>
                          <a:ea typeface="メイリオ" panose="020B0604030504040204" pitchFamily="50" charset="-128"/>
                        </a:rPr>
                        <a:t>４．意思決定支援について</a:t>
                      </a:r>
                    </a:p>
                  </a:txBody>
                  <a:tcPr marL="91439" marR="91439" marT="45717" marB="45717" anchor="ctr"/>
                </a:tc>
                <a:tc>
                  <a:txBody>
                    <a:bodyPr/>
                    <a:lstStyle/>
                    <a:p>
                      <a:pPr algn="r"/>
                      <a:endParaRPr kumimoji="1" lang="ja-JP" altLang="en-US" sz="1400" dirty="0">
                        <a:latin typeface="メイリオ" panose="020B0604030504040204" pitchFamily="50" charset="-128"/>
                        <a:ea typeface="メイリオ" panose="020B0604030504040204" pitchFamily="50" charset="-128"/>
                      </a:endParaRPr>
                    </a:p>
                  </a:txBody>
                  <a:tcPr marL="91439" marR="91439" marT="45717" marB="45717" anchor="ctr"/>
                </a:tc>
                <a:extLst>
                  <a:ext uri="{0D108BD9-81ED-4DB2-BD59-A6C34878D82A}">
                    <a16:rowId xmlns:a16="http://schemas.microsoft.com/office/drawing/2014/main" val="2577357716"/>
                  </a:ext>
                </a:extLst>
              </a:tr>
              <a:tr h="288000">
                <a:tc>
                  <a:txBody>
                    <a:bodyPr/>
                    <a:lstStyle/>
                    <a:p>
                      <a:endParaRPr kumimoji="1" lang="ja-JP" altLang="en-US" sz="1400" b="1" dirty="0">
                        <a:latin typeface="メイリオ" panose="020B0604030504040204" pitchFamily="50" charset="-128"/>
                        <a:ea typeface="メイリオ" panose="020B0604030504040204" pitchFamily="50" charset="-128"/>
                      </a:endParaRPr>
                    </a:p>
                  </a:txBody>
                  <a:tcPr marL="91439" marR="91439" marT="45717" marB="45717" anchor="c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spc="100" baseline="0" dirty="0">
                          <a:latin typeface="メイリオ" panose="020B0604030504040204" pitchFamily="50" charset="-128"/>
                          <a:ea typeface="メイリオ" panose="020B0604030504040204" pitchFamily="50" charset="-128"/>
                        </a:rPr>
                        <a:t>５．主な連携・相談先</a:t>
                      </a:r>
                    </a:p>
                  </a:txBody>
                  <a:tcPr marL="91439" marR="91439" marT="45717" marB="45717" anchor="ctr"/>
                </a:tc>
                <a:tc>
                  <a:txBody>
                    <a:bodyPr/>
                    <a:lstStyle/>
                    <a:p>
                      <a:pPr algn="r"/>
                      <a:endParaRPr kumimoji="1" lang="ja-JP" altLang="en-US" sz="1400" dirty="0">
                        <a:latin typeface="メイリオ" panose="020B0604030504040204" pitchFamily="50" charset="-128"/>
                        <a:ea typeface="メイリオ" panose="020B0604030504040204" pitchFamily="50" charset="-128"/>
                      </a:endParaRPr>
                    </a:p>
                  </a:txBody>
                  <a:tcPr marL="91439" marR="91439" marT="45717" marB="45717" anchor="ctr"/>
                </a:tc>
                <a:extLst>
                  <a:ext uri="{0D108BD9-81ED-4DB2-BD59-A6C34878D82A}">
                    <a16:rowId xmlns:a16="http://schemas.microsoft.com/office/drawing/2014/main" val="2450244127"/>
                  </a:ext>
                </a:extLst>
              </a:tr>
              <a:tr h="288000">
                <a:tc>
                  <a:txBody>
                    <a:bodyPr/>
                    <a:lstStyle/>
                    <a:p>
                      <a:endParaRPr kumimoji="1" lang="ja-JP" altLang="en-US" sz="1400" b="1" dirty="0">
                        <a:latin typeface="メイリオ" panose="020B0604030504040204" pitchFamily="50" charset="-128"/>
                        <a:ea typeface="メイリオ" panose="020B0604030504040204" pitchFamily="50" charset="-128"/>
                      </a:endParaRPr>
                    </a:p>
                  </a:txBody>
                  <a:tcPr marL="91439" marR="91439" marT="45717" marB="45717" anchor="c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spc="100" baseline="0" dirty="0">
                          <a:latin typeface="メイリオ" panose="020B0604030504040204" pitchFamily="50" charset="-128"/>
                          <a:ea typeface="メイリオ" panose="020B0604030504040204" pitchFamily="50" charset="-128"/>
                        </a:rPr>
                        <a:t>Ⅲ</a:t>
                      </a:r>
                      <a:r>
                        <a:rPr kumimoji="1" lang="ja-JP" altLang="en-US" sz="1400" b="1" spc="100" baseline="0" dirty="0">
                          <a:latin typeface="メイリオ" panose="020B0604030504040204" pitchFamily="50" charset="-128"/>
                          <a:ea typeface="メイリオ" panose="020B0604030504040204" pitchFamily="50" charset="-128"/>
                        </a:rPr>
                        <a:t>．事例で深める！精神障害のある方への支援</a:t>
                      </a:r>
                    </a:p>
                  </a:txBody>
                  <a:tcPr marL="91439" marR="91439" marT="45717" marB="45717" anchor="ctr">
                    <a:solidFill>
                      <a:schemeClr val="bg2"/>
                    </a:solidFill>
                  </a:tcPr>
                </a:tc>
                <a:tc>
                  <a:txBody>
                    <a:bodyPr/>
                    <a:lstStyle/>
                    <a:p>
                      <a:pPr algn="r"/>
                      <a:r>
                        <a:rPr kumimoji="1" lang="en-US" altLang="ja-JP" sz="1400" b="1" dirty="0">
                          <a:latin typeface="メイリオ" panose="020B0604030504040204" pitchFamily="50" charset="-128"/>
                          <a:ea typeface="メイリオ" panose="020B0604030504040204" pitchFamily="50" charset="-128"/>
                        </a:rPr>
                        <a:t>30</a:t>
                      </a:r>
                      <a:endParaRPr kumimoji="1" lang="ja-JP" altLang="en-US" sz="1400" b="1" dirty="0">
                        <a:latin typeface="メイリオ" panose="020B0604030504040204" pitchFamily="50" charset="-128"/>
                        <a:ea typeface="メイリオ" panose="020B0604030504040204" pitchFamily="50" charset="-128"/>
                      </a:endParaRPr>
                    </a:p>
                  </a:txBody>
                  <a:tcPr marL="91439" marR="91439" marT="45717" marB="45717" anchor="ctr">
                    <a:solidFill>
                      <a:schemeClr val="bg2"/>
                    </a:solidFill>
                  </a:tcPr>
                </a:tc>
                <a:extLst>
                  <a:ext uri="{0D108BD9-81ED-4DB2-BD59-A6C34878D82A}">
                    <a16:rowId xmlns:a16="http://schemas.microsoft.com/office/drawing/2014/main" val="1392256931"/>
                  </a:ext>
                </a:extLst>
              </a:tr>
              <a:tr h="30478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dirty="0">
                          <a:latin typeface="メイリオ" panose="020B0604030504040204" pitchFamily="50" charset="-128"/>
                          <a:ea typeface="メイリオ" panose="020B0604030504040204" pitchFamily="50" charset="-128"/>
                        </a:rPr>
                        <a:t>おわりに</a:t>
                      </a:r>
                    </a:p>
                  </a:txBody>
                  <a:tcPr marL="91439" marR="91439" marT="45717" marB="45717" anchor="c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spc="100" baseline="0" dirty="0">
                          <a:latin typeface="メイリオ" panose="020B0604030504040204" pitchFamily="50" charset="-128"/>
                          <a:ea typeface="メイリオ" panose="020B0604030504040204" pitchFamily="50" charset="-128"/>
                        </a:rPr>
                        <a:t>まとめ</a:t>
                      </a:r>
                    </a:p>
                  </a:txBody>
                  <a:tcPr marL="91439" marR="91439" marT="45717" marB="45717" anchor="ctr">
                    <a:solidFill>
                      <a:schemeClr val="bg2"/>
                    </a:solidFill>
                  </a:tcPr>
                </a:tc>
                <a:tc>
                  <a:txBody>
                    <a:bodyPr/>
                    <a:lstStyle/>
                    <a:p>
                      <a:pPr algn="r"/>
                      <a:r>
                        <a:rPr kumimoji="1" lang="en-US" altLang="ja-JP" sz="1400" b="1" dirty="0">
                          <a:latin typeface="メイリオ" panose="020B0604030504040204" pitchFamily="50" charset="-128"/>
                          <a:ea typeface="メイリオ" panose="020B0604030504040204" pitchFamily="50" charset="-128"/>
                        </a:rPr>
                        <a:t>52</a:t>
                      </a:r>
                      <a:endParaRPr kumimoji="1" lang="ja-JP" altLang="en-US" sz="1400" b="1" dirty="0">
                        <a:latin typeface="メイリオ" panose="020B0604030504040204" pitchFamily="50" charset="-128"/>
                        <a:ea typeface="メイリオ" panose="020B0604030504040204" pitchFamily="50" charset="-128"/>
                      </a:endParaRPr>
                    </a:p>
                  </a:txBody>
                  <a:tcPr marL="91439" marR="91439" marT="45717" marB="45717" anchor="ctr">
                    <a:solidFill>
                      <a:schemeClr val="bg2"/>
                    </a:solidFill>
                  </a:tcPr>
                </a:tc>
                <a:extLst>
                  <a:ext uri="{0D108BD9-81ED-4DB2-BD59-A6C34878D82A}">
                    <a16:rowId xmlns:a16="http://schemas.microsoft.com/office/drawing/2014/main" val="4286517911"/>
                  </a:ext>
                </a:extLst>
              </a:tr>
              <a:tr h="304780">
                <a:tc>
                  <a:txBody>
                    <a:bodyPr/>
                    <a:lstStyle/>
                    <a:p>
                      <a:endParaRPr kumimoji="1" lang="ja-JP" altLang="en-US" sz="1400" b="1" dirty="0">
                        <a:latin typeface="メイリオ" panose="020B0604030504040204" pitchFamily="50" charset="-128"/>
                        <a:ea typeface="メイリオ" panose="020B0604030504040204" pitchFamily="50" charset="-128"/>
                      </a:endParaRPr>
                    </a:p>
                  </a:txBody>
                  <a:tcPr marL="91439" marR="91439" marT="45717" marB="45717" anchor="c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spc="100" baseline="0" dirty="0">
                          <a:latin typeface="メイリオ" panose="020B0604030504040204" pitchFamily="50" charset="-128"/>
                          <a:ea typeface="メイリオ" panose="020B0604030504040204" pitchFamily="50" charset="-128"/>
                        </a:rPr>
                        <a:t>獲得目標の確認と振り返り</a:t>
                      </a:r>
                    </a:p>
                  </a:txBody>
                  <a:tcPr marL="91439" marR="91439" marT="45717" marB="45717" anchor="ctr">
                    <a:solidFill>
                      <a:schemeClr val="bg2"/>
                    </a:solidFill>
                  </a:tcPr>
                </a:tc>
                <a:tc>
                  <a:txBody>
                    <a:bodyPr/>
                    <a:lstStyle/>
                    <a:p>
                      <a:pPr algn="r"/>
                      <a:r>
                        <a:rPr kumimoji="1" lang="en-US" altLang="ja-JP" sz="1400" b="1" dirty="0">
                          <a:latin typeface="メイリオ" panose="020B0604030504040204" pitchFamily="50" charset="-128"/>
                          <a:ea typeface="メイリオ" panose="020B0604030504040204" pitchFamily="50" charset="-128"/>
                        </a:rPr>
                        <a:t>53</a:t>
                      </a:r>
                      <a:endParaRPr kumimoji="1" lang="ja-JP" altLang="en-US" sz="1400" b="1" dirty="0">
                        <a:latin typeface="メイリオ" panose="020B0604030504040204" pitchFamily="50" charset="-128"/>
                        <a:ea typeface="メイリオ" panose="020B0604030504040204" pitchFamily="50" charset="-128"/>
                      </a:endParaRPr>
                    </a:p>
                  </a:txBody>
                  <a:tcPr marL="91439" marR="91439" marT="45717" marB="45717" anchor="ctr">
                    <a:solidFill>
                      <a:schemeClr val="bg2"/>
                    </a:solidFill>
                  </a:tcPr>
                </a:tc>
                <a:extLst>
                  <a:ext uri="{0D108BD9-81ED-4DB2-BD59-A6C34878D82A}">
                    <a16:rowId xmlns:a16="http://schemas.microsoft.com/office/drawing/2014/main" val="10012"/>
                  </a:ext>
                </a:extLst>
              </a:tr>
              <a:tr h="304780">
                <a:tc>
                  <a:txBody>
                    <a:bodyPr/>
                    <a:lstStyle/>
                    <a:p>
                      <a:endParaRPr kumimoji="1" lang="ja-JP" altLang="en-US" sz="1400" b="1" dirty="0">
                        <a:latin typeface="メイリオ" panose="020B0604030504040204" pitchFamily="50" charset="-128"/>
                        <a:ea typeface="メイリオ" panose="020B0604030504040204" pitchFamily="50" charset="-128"/>
                      </a:endParaRPr>
                    </a:p>
                  </a:txBody>
                  <a:tcPr marL="91439" marR="91439" marT="45717" marB="45717" anchor="ctr">
                    <a:noFill/>
                  </a:tcPr>
                </a:tc>
                <a:tc>
                  <a:txBody>
                    <a:bodyPr/>
                    <a:lstStyle/>
                    <a:p>
                      <a:r>
                        <a:rPr kumimoji="1" lang="ja-JP" altLang="en-US" sz="1400" spc="100" baseline="0">
                          <a:latin typeface="メイリオ" panose="020B0604030504040204" pitchFamily="50" charset="-128"/>
                          <a:ea typeface="メイリオ" panose="020B0604030504040204" pitchFamily="50" charset="-128"/>
                        </a:rPr>
                        <a:t>出典・参考</a:t>
                      </a:r>
                      <a:r>
                        <a:rPr kumimoji="1" lang="ja-JP" altLang="en-US" sz="1400" spc="100" baseline="0" dirty="0">
                          <a:latin typeface="メイリオ" panose="020B0604030504040204" pitchFamily="50" charset="-128"/>
                          <a:ea typeface="メイリオ" panose="020B0604030504040204" pitchFamily="50" charset="-128"/>
                        </a:rPr>
                        <a:t>図書・文献</a:t>
                      </a:r>
                    </a:p>
                  </a:txBody>
                  <a:tcPr marL="91439" marR="91439" marT="45717" marB="45717" anchor="ctr"/>
                </a:tc>
                <a:tc>
                  <a:txBody>
                    <a:bodyPr/>
                    <a:lstStyle/>
                    <a:p>
                      <a:pPr algn="r"/>
                      <a:r>
                        <a:rPr kumimoji="1" lang="en-US" altLang="ja-JP" sz="1400" b="0" dirty="0">
                          <a:latin typeface="メイリオ" panose="020B0604030504040204" pitchFamily="50" charset="-128"/>
                          <a:ea typeface="メイリオ" panose="020B0604030504040204" pitchFamily="50" charset="-128"/>
                        </a:rPr>
                        <a:t>54</a:t>
                      </a:r>
                      <a:endParaRPr kumimoji="1" lang="ja-JP" altLang="en-US" sz="1400" b="0" dirty="0">
                        <a:latin typeface="メイリオ" panose="020B0604030504040204" pitchFamily="50" charset="-128"/>
                        <a:ea typeface="メイリオ" panose="020B0604030504040204" pitchFamily="50" charset="-128"/>
                      </a:endParaRPr>
                    </a:p>
                  </a:txBody>
                  <a:tcPr marL="91439" marR="91439" marT="45717" marB="45717" anchor="ctr"/>
                </a:tc>
                <a:extLst>
                  <a:ext uri="{0D108BD9-81ED-4DB2-BD59-A6C34878D82A}">
                    <a16:rowId xmlns:a16="http://schemas.microsoft.com/office/drawing/2014/main" val="10013"/>
                  </a:ext>
                </a:extLst>
              </a:tr>
            </a:tbl>
          </a:graphicData>
        </a:graphic>
      </p:graphicFrame>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73D5EA0A-C8FD-42A3-A56C-6610BDFD1386}"/>
              </a:ext>
            </a:extLst>
          </p:cNvPr>
          <p:cNvSpPr>
            <a:spLocks noGrp="1"/>
          </p:cNvSpPr>
          <p:nvPr>
            <p:ph type="sldNum" sz="quarter" idx="12"/>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fld id="{F84DDF4E-C6A0-4E1B-83DC-BC90CD5D3B38}" type="slidenum">
              <a:rPr lang="ja-JP" altLang="en-US">
                <a:solidFill>
                  <a:srgbClr val="898989"/>
                </a:solidFill>
              </a:rPr>
              <a:pPr/>
              <a:t>19</a:t>
            </a:fld>
            <a:endParaRPr lang="ja-JP" altLang="en-US">
              <a:solidFill>
                <a:srgbClr val="898989"/>
              </a:solidFill>
            </a:endParaRPr>
          </a:p>
        </p:txBody>
      </p:sp>
      <p:sp>
        <p:nvSpPr>
          <p:cNvPr id="4" name="正方形/長方形 3">
            <a:extLst>
              <a:ext uri="{FF2B5EF4-FFF2-40B4-BE49-F238E27FC236}">
                <a16:creationId xmlns:a16="http://schemas.microsoft.com/office/drawing/2014/main" id="{45A53474-D7F4-4BCD-B7A1-8637595764DA}"/>
              </a:ext>
            </a:extLst>
          </p:cNvPr>
          <p:cNvSpPr/>
          <p:nvPr/>
        </p:nvSpPr>
        <p:spPr>
          <a:xfrm>
            <a:off x="134938" y="720000"/>
            <a:ext cx="9636125" cy="56451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eaLnBrk="1" fontAlgn="auto" hangingPunct="1">
              <a:spcBef>
                <a:spcPts val="0"/>
              </a:spcBef>
              <a:spcAft>
                <a:spcPts val="0"/>
              </a:spcAft>
              <a:defRPr/>
            </a:pPr>
            <a:r>
              <a:rPr kumimoji="1" lang="ja-JP" altLang="en-US" b="1" spc="100" dirty="0">
                <a:solidFill>
                  <a:schemeClr val="tx1"/>
                </a:solidFill>
                <a:latin typeface="メイリオ" panose="020B0604030504040204" pitchFamily="50" charset="-128"/>
                <a:ea typeface="メイリオ" panose="020B0604030504040204" pitchFamily="50" charset="-128"/>
              </a:rPr>
              <a:t>▶本人の生活改善や社会復帰のために活用できる社会資源について説明し、</a:t>
            </a:r>
            <a:endParaRPr kumimoji="1" lang="en-US" altLang="ja-JP" b="1"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kumimoji="1" lang="ja-JP" altLang="en-US" b="1" spc="100" dirty="0">
                <a:solidFill>
                  <a:schemeClr val="tx1"/>
                </a:solidFill>
                <a:latin typeface="メイリオ" panose="020B0604030504040204" pitchFamily="50" charset="-128"/>
                <a:ea typeface="メイリオ" panose="020B0604030504040204" pitchFamily="50" charset="-128"/>
              </a:rPr>
              <a:t>　積極的に活用をすすめていく</a:t>
            </a:r>
            <a:endParaRPr kumimoji="1" lang="en-US" altLang="ja-JP" b="1" spc="100" dirty="0">
              <a:solidFill>
                <a:schemeClr val="tx1"/>
              </a:solidFill>
              <a:latin typeface="メイリオ" panose="020B0604030504040204" pitchFamily="50" charset="-128"/>
              <a:ea typeface="メイリオ" panose="020B0604030504040204" pitchFamily="50" charset="-128"/>
            </a:endParaRPr>
          </a:p>
          <a:p>
            <a:pPr lvl="1" eaLnBrk="1" fontAlgn="auto" hangingPunct="1">
              <a:spcBef>
                <a:spcPts val="0"/>
              </a:spcBef>
              <a:spcAft>
                <a:spcPts val="0"/>
              </a:spcAft>
              <a:defRPr/>
            </a:pPr>
            <a:r>
              <a:rPr kumimoji="1" lang="ja-JP" altLang="en-US" sz="1600" spc="100" dirty="0">
                <a:solidFill>
                  <a:schemeClr val="tx1"/>
                </a:solidFill>
                <a:latin typeface="メイリオ" panose="020B0604030504040204" pitchFamily="50" charset="-128"/>
                <a:ea typeface="メイリオ" panose="020B0604030504040204" pitchFamily="50" charset="-128"/>
              </a:rPr>
              <a:t>→活用できる制度・サービスといったフォーマルな資源や、親族・友人といった</a:t>
            </a:r>
            <a:endParaRPr kumimoji="1" lang="en-US" altLang="ja-JP" sz="1600" spc="100" dirty="0">
              <a:solidFill>
                <a:schemeClr val="tx1"/>
              </a:solidFill>
              <a:latin typeface="メイリオ" panose="020B0604030504040204" pitchFamily="50" charset="-128"/>
              <a:ea typeface="メイリオ" panose="020B0604030504040204" pitchFamily="50" charset="-128"/>
            </a:endParaRPr>
          </a:p>
          <a:p>
            <a:pPr lvl="1" eaLnBrk="1" fontAlgn="auto" hangingPunct="1">
              <a:spcBef>
                <a:spcPts val="0"/>
              </a:spcBef>
              <a:spcAft>
                <a:spcPts val="0"/>
              </a:spcAft>
              <a:defRPr/>
            </a:pPr>
            <a:r>
              <a:rPr kumimoji="1" lang="ja-JP" altLang="en-US" sz="1600" spc="100" dirty="0">
                <a:solidFill>
                  <a:schemeClr val="tx1"/>
                </a:solidFill>
                <a:latin typeface="メイリオ" panose="020B0604030504040204" pitchFamily="50" charset="-128"/>
                <a:ea typeface="メイリオ" panose="020B0604030504040204" pitchFamily="50" charset="-128"/>
              </a:rPr>
              <a:t>　インフォーマルな資源を有効に結びつけることで、生活改善や社会復帰のための</a:t>
            </a:r>
            <a:endParaRPr kumimoji="1" lang="en-US" altLang="ja-JP" sz="1600" spc="100" dirty="0">
              <a:solidFill>
                <a:schemeClr val="tx1"/>
              </a:solidFill>
              <a:latin typeface="メイリオ" panose="020B0604030504040204" pitchFamily="50" charset="-128"/>
              <a:ea typeface="メイリオ" panose="020B0604030504040204" pitchFamily="50" charset="-128"/>
            </a:endParaRPr>
          </a:p>
          <a:p>
            <a:pPr lvl="1" eaLnBrk="1" fontAlgn="auto" hangingPunct="1">
              <a:spcBef>
                <a:spcPts val="0"/>
              </a:spcBef>
              <a:spcAft>
                <a:spcPts val="0"/>
              </a:spcAft>
              <a:defRPr/>
            </a:pPr>
            <a:r>
              <a:rPr kumimoji="1" lang="ja-JP" altLang="en-US" sz="1600" spc="100" dirty="0">
                <a:solidFill>
                  <a:schemeClr val="tx1"/>
                </a:solidFill>
                <a:latin typeface="メイリオ" panose="020B0604030504040204" pitchFamily="50" charset="-128"/>
                <a:ea typeface="メイリオ" panose="020B0604030504040204" pitchFamily="50" charset="-128"/>
              </a:rPr>
              <a:t>　条件整備を行うことができます。例えば、年金・手当などの経済関連サービスの</a:t>
            </a:r>
            <a:endParaRPr kumimoji="1" lang="en-US" altLang="ja-JP" sz="1600" spc="100" dirty="0">
              <a:solidFill>
                <a:schemeClr val="tx1"/>
              </a:solidFill>
              <a:latin typeface="メイリオ" panose="020B0604030504040204" pitchFamily="50" charset="-128"/>
              <a:ea typeface="メイリオ" panose="020B0604030504040204" pitchFamily="50" charset="-128"/>
            </a:endParaRPr>
          </a:p>
          <a:p>
            <a:pPr lvl="1" eaLnBrk="1" fontAlgn="auto" hangingPunct="1">
              <a:spcBef>
                <a:spcPts val="0"/>
              </a:spcBef>
              <a:spcAft>
                <a:spcPts val="0"/>
              </a:spcAft>
              <a:defRPr/>
            </a:pPr>
            <a:r>
              <a:rPr kumimoji="1" lang="ja-JP" altLang="en-US" sz="1600" spc="100" dirty="0">
                <a:solidFill>
                  <a:schemeClr val="tx1"/>
                </a:solidFill>
                <a:latin typeface="メイリオ" panose="020B0604030504040204" pitchFamily="50" charset="-128"/>
                <a:ea typeface="メイリオ" panose="020B0604030504040204" pitchFamily="50" charset="-128"/>
              </a:rPr>
              <a:t>　適用といったものから家族会活動の紹介まで、本人の状態に応じて社会資源の</a:t>
            </a:r>
            <a:endParaRPr kumimoji="1" lang="en-US" altLang="ja-JP" sz="1600" spc="100" dirty="0">
              <a:solidFill>
                <a:schemeClr val="tx1"/>
              </a:solidFill>
              <a:latin typeface="メイリオ" panose="020B0604030504040204" pitchFamily="50" charset="-128"/>
              <a:ea typeface="メイリオ" panose="020B0604030504040204" pitchFamily="50" charset="-128"/>
            </a:endParaRPr>
          </a:p>
          <a:p>
            <a:pPr lvl="1" eaLnBrk="1" fontAlgn="auto" hangingPunct="1">
              <a:spcBef>
                <a:spcPts val="0"/>
              </a:spcBef>
              <a:spcAft>
                <a:spcPts val="0"/>
              </a:spcAft>
              <a:defRPr/>
            </a:pPr>
            <a:r>
              <a:rPr kumimoji="1" lang="ja-JP" altLang="en-US" sz="1600" spc="100" dirty="0">
                <a:solidFill>
                  <a:schemeClr val="tx1"/>
                </a:solidFill>
                <a:latin typeface="メイリオ" panose="020B0604030504040204" pitchFamily="50" charset="-128"/>
                <a:ea typeface="メイリオ" panose="020B0604030504040204" pitchFamily="50" charset="-128"/>
              </a:rPr>
              <a:t>　活用を図ってください。</a:t>
            </a:r>
            <a:endParaRPr kumimoji="1" lang="en-US" altLang="ja-JP" sz="1600"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1200"/>
              </a:spcBef>
              <a:spcAft>
                <a:spcPts val="0"/>
              </a:spcAft>
              <a:defRPr/>
            </a:pPr>
            <a:r>
              <a:rPr kumimoji="1" lang="ja-JP" altLang="en-US" b="1" spc="100" dirty="0">
                <a:solidFill>
                  <a:schemeClr val="tx1"/>
                </a:solidFill>
                <a:latin typeface="メイリオ" panose="020B0604030504040204" pitchFamily="50" charset="-128"/>
                <a:ea typeface="メイリオ" panose="020B0604030504040204" pitchFamily="50" charset="-128"/>
              </a:rPr>
              <a:t>▶病院、保健所、地域活動支援センターなど関係機関・団体と連携・協働し、</a:t>
            </a:r>
            <a:br>
              <a:rPr kumimoji="1" lang="en-US" altLang="ja-JP" b="1" spc="100" dirty="0">
                <a:solidFill>
                  <a:schemeClr val="tx1"/>
                </a:solidFill>
                <a:latin typeface="メイリオ" panose="020B0604030504040204" pitchFamily="50" charset="-128"/>
                <a:ea typeface="メイリオ" panose="020B0604030504040204" pitchFamily="50" charset="-128"/>
              </a:rPr>
            </a:br>
            <a:r>
              <a:rPr kumimoji="1" lang="ja-JP" altLang="en-US" b="1" spc="100" dirty="0">
                <a:solidFill>
                  <a:schemeClr val="tx1"/>
                </a:solidFill>
                <a:latin typeface="メイリオ" panose="020B0604030504040204" pitchFamily="50" charset="-128"/>
                <a:ea typeface="メイリオ" panose="020B0604030504040204" pitchFamily="50" charset="-128"/>
              </a:rPr>
              <a:t>　援助方針の共有を図るようにする</a:t>
            </a:r>
            <a:endParaRPr kumimoji="1" lang="en-US" altLang="ja-JP" b="1" spc="100" dirty="0">
              <a:solidFill>
                <a:schemeClr val="tx1"/>
              </a:solidFill>
              <a:latin typeface="メイリオ" panose="020B0604030504040204" pitchFamily="50" charset="-128"/>
              <a:ea typeface="メイリオ" panose="020B0604030504040204" pitchFamily="50" charset="-128"/>
            </a:endParaRPr>
          </a:p>
          <a:p>
            <a:pPr lvl="1" eaLnBrk="1" fontAlgn="auto" hangingPunct="1">
              <a:spcBef>
                <a:spcPts val="0"/>
              </a:spcBef>
              <a:spcAft>
                <a:spcPts val="0"/>
              </a:spcAft>
              <a:defRPr/>
            </a:pPr>
            <a:r>
              <a:rPr kumimoji="1" lang="ja-JP" altLang="en-US" sz="1600" spc="100" dirty="0">
                <a:solidFill>
                  <a:schemeClr val="tx1"/>
                </a:solidFill>
                <a:latin typeface="メイリオ" panose="020B0604030504040204" pitchFamily="50" charset="-128"/>
                <a:ea typeface="メイリオ" panose="020B0604030504040204" pitchFamily="50" charset="-128"/>
              </a:rPr>
              <a:t>→本人の状態が安定してくるにつれ、活動の場が広がり、いろいろな人・機関・団体との</a:t>
            </a:r>
            <a:endParaRPr kumimoji="1" lang="en-US" altLang="ja-JP" sz="1600" spc="100" dirty="0">
              <a:solidFill>
                <a:schemeClr val="tx1"/>
              </a:solidFill>
              <a:latin typeface="メイリオ" panose="020B0604030504040204" pitchFamily="50" charset="-128"/>
              <a:ea typeface="メイリオ" panose="020B0604030504040204" pitchFamily="50" charset="-128"/>
            </a:endParaRPr>
          </a:p>
          <a:p>
            <a:pPr lvl="1" eaLnBrk="1" fontAlgn="auto" hangingPunct="1">
              <a:spcBef>
                <a:spcPts val="0"/>
              </a:spcBef>
              <a:spcAft>
                <a:spcPts val="0"/>
              </a:spcAft>
              <a:defRPr/>
            </a:pPr>
            <a:r>
              <a:rPr kumimoji="1" lang="ja-JP" altLang="en-US" sz="1600" spc="100" dirty="0">
                <a:solidFill>
                  <a:schemeClr val="tx1"/>
                </a:solidFill>
                <a:latin typeface="メイリオ" panose="020B0604030504040204" pitchFamily="50" charset="-128"/>
                <a:ea typeface="メイリオ" panose="020B0604030504040204" pitchFamily="50" charset="-128"/>
              </a:rPr>
              <a:t>　かかわりができてきます。そこでどのようにネットワークをつくっていくかが、</a:t>
            </a:r>
            <a:endParaRPr kumimoji="1" lang="en-US" altLang="ja-JP" sz="1600" spc="100" dirty="0">
              <a:solidFill>
                <a:schemeClr val="tx1"/>
              </a:solidFill>
              <a:latin typeface="メイリオ" panose="020B0604030504040204" pitchFamily="50" charset="-128"/>
              <a:ea typeface="メイリオ" panose="020B0604030504040204" pitchFamily="50" charset="-128"/>
            </a:endParaRPr>
          </a:p>
          <a:p>
            <a:pPr lvl="1" eaLnBrk="1" fontAlgn="auto" hangingPunct="1">
              <a:spcBef>
                <a:spcPts val="0"/>
              </a:spcBef>
              <a:spcAft>
                <a:spcPts val="0"/>
              </a:spcAft>
              <a:defRPr/>
            </a:pPr>
            <a:r>
              <a:rPr kumimoji="1" lang="ja-JP" altLang="en-US" sz="1600" spc="100" dirty="0">
                <a:solidFill>
                  <a:schemeClr val="tx1"/>
                </a:solidFill>
                <a:latin typeface="メイリオ" panose="020B0604030504040204" pitchFamily="50" charset="-128"/>
                <a:ea typeface="メイリオ" panose="020B0604030504040204" pitchFamily="50" charset="-128"/>
              </a:rPr>
              <a:t>　自立を図るために重要となります。</a:t>
            </a:r>
            <a:endParaRPr kumimoji="1" lang="en-US" altLang="ja-JP"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1200"/>
              </a:spcBef>
              <a:spcAft>
                <a:spcPts val="0"/>
              </a:spcAft>
              <a:defRPr/>
            </a:pPr>
            <a:r>
              <a:rPr kumimoji="1" lang="ja-JP" altLang="en-US" b="1" spc="100" dirty="0">
                <a:solidFill>
                  <a:schemeClr val="tx1"/>
                </a:solidFill>
                <a:latin typeface="メイリオ" panose="020B0604030504040204" pitchFamily="50" charset="-128"/>
                <a:ea typeface="メイリオ" panose="020B0604030504040204" pitchFamily="50" charset="-128"/>
              </a:rPr>
              <a:t>▶生活保護廃止だけを目標とするのではなく、社会復帰の一部に生活保護が</a:t>
            </a:r>
            <a:endParaRPr kumimoji="1" lang="en-US" altLang="ja-JP" b="1"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kumimoji="1" lang="ja-JP" altLang="en-US" b="1" spc="100" dirty="0">
                <a:solidFill>
                  <a:schemeClr val="tx1"/>
                </a:solidFill>
                <a:latin typeface="メイリオ" panose="020B0604030504040204" pitchFamily="50" charset="-128"/>
                <a:ea typeface="メイリオ" panose="020B0604030504040204" pitchFamily="50" charset="-128"/>
              </a:rPr>
              <a:t>　関与しているという認識をもち、かかわっていく</a:t>
            </a:r>
            <a:endParaRPr kumimoji="1" lang="en-US" altLang="ja-JP" b="1" spc="100" dirty="0">
              <a:solidFill>
                <a:schemeClr val="tx1"/>
              </a:solidFill>
              <a:latin typeface="メイリオ" panose="020B0604030504040204" pitchFamily="50" charset="-128"/>
              <a:ea typeface="メイリオ" panose="020B0604030504040204" pitchFamily="50" charset="-128"/>
            </a:endParaRPr>
          </a:p>
          <a:p>
            <a:pPr lvl="1" eaLnBrk="1" fontAlgn="auto" hangingPunct="1">
              <a:spcBef>
                <a:spcPts val="0"/>
              </a:spcBef>
              <a:spcAft>
                <a:spcPts val="0"/>
              </a:spcAft>
              <a:defRPr/>
            </a:pPr>
            <a:r>
              <a:rPr kumimoji="1" lang="ja-JP" altLang="en-US" sz="1600" spc="100" dirty="0">
                <a:solidFill>
                  <a:schemeClr val="tx1"/>
                </a:solidFill>
                <a:latin typeface="メイリオ" panose="020B0604030504040204" pitchFamily="50" charset="-128"/>
                <a:ea typeface="メイリオ" panose="020B0604030504040204" pitchFamily="50" charset="-128"/>
              </a:rPr>
              <a:t>→状態の安定を図り社会復帰を果たすためには、何よりも本人の治療意欲と、</a:t>
            </a:r>
            <a:endParaRPr kumimoji="1" lang="en-US" altLang="ja-JP" sz="1600" spc="100" dirty="0">
              <a:solidFill>
                <a:schemeClr val="tx1"/>
              </a:solidFill>
              <a:latin typeface="メイリオ" panose="020B0604030504040204" pitchFamily="50" charset="-128"/>
              <a:ea typeface="メイリオ" panose="020B0604030504040204" pitchFamily="50" charset="-128"/>
            </a:endParaRPr>
          </a:p>
          <a:p>
            <a:pPr lvl="1" eaLnBrk="1" fontAlgn="auto" hangingPunct="1">
              <a:spcBef>
                <a:spcPts val="0"/>
              </a:spcBef>
              <a:spcAft>
                <a:spcPts val="0"/>
              </a:spcAft>
              <a:defRPr/>
            </a:pPr>
            <a:r>
              <a:rPr kumimoji="1" lang="ja-JP" altLang="en-US" sz="1600" spc="100" dirty="0">
                <a:solidFill>
                  <a:schemeClr val="tx1"/>
                </a:solidFill>
                <a:latin typeface="メイリオ" panose="020B0604030504040204" pitchFamily="50" charset="-128"/>
                <a:ea typeface="メイリオ" panose="020B0604030504040204" pitchFamily="50" charset="-128"/>
              </a:rPr>
              <a:t>　家族をはじめ周囲の人たちの愛情をもった励ましと協力が必要不可欠です。</a:t>
            </a:r>
            <a:endParaRPr kumimoji="1" lang="en-US" altLang="ja-JP" sz="1600" spc="100" dirty="0">
              <a:solidFill>
                <a:schemeClr val="tx1"/>
              </a:solidFill>
              <a:latin typeface="メイリオ" panose="020B0604030504040204" pitchFamily="50" charset="-128"/>
              <a:ea typeface="メイリオ" panose="020B0604030504040204" pitchFamily="50" charset="-128"/>
            </a:endParaRPr>
          </a:p>
          <a:p>
            <a:pPr lvl="1" eaLnBrk="1" fontAlgn="auto" hangingPunct="1">
              <a:spcBef>
                <a:spcPts val="0"/>
              </a:spcBef>
              <a:spcAft>
                <a:spcPts val="0"/>
              </a:spcAft>
              <a:defRPr/>
            </a:pPr>
            <a:endParaRPr kumimoji="1" lang="en-US" altLang="ja-JP" spc="100" dirty="0">
              <a:solidFill>
                <a:schemeClr val="tx1"/>
              </a:solidFill>
              <a:latin typeface="メイリオ" panose="020B0604030504040204" pitchFamily="50" charset="-128"/>
              <a:ea typeface="メイリオ" panose="020B0604030504040204" pitchFamily="50" charset="-128"/>
            </a:endParaRPr>
          </a:p>
          <a:p>
            <a:pPr algn="ctr" eaLnBrk="1" fontAlgn="auto" hangingPunct="1">
              <a:spcBef>
                <a:spcPts val="1200"/>
              </a:spcBef>
              <a:spcAft>
                <a:spcPts val="0"/>
              </a:spcAft>
              <a:defRPr/>
            </a:pPr>
            <a:r>
              <a:rPr kumimoji="1" lang="ja-JP" altLang="en-US" b="1" spc="100" dirty="0">
                <a:solidFill>
                  <a:schemeClr val="tx1"/>
                </a:solidFill>
                <a:latin typeface="メイリオ" panose="020B0604030504040204" pitchFamily="50" charset="-128"/>
                <a:ea typeface="メイリオ" panose="020B0604030504040204" pitchFamily="50" charset="-128"/>
              </a:rPr>
              <a:t>上記のことを本人及び家族に伝え、本人を支援していきます。</a:t>
            </a:r>
            <a:endParaRPr kumimoji="1" lang="en-US" altLang="ja-JP" b="1" spc="100" dirty="0">
              <a:solidFill>
                <a:schemeClr val="tx1"/>
              </a:solidFill>
              <a:latin typeface="メイリオ" panose="020B0604030504040204" pitchFamily="50" charset="-128"/>
              <a:ea typeface="メイリオ" panose="020B0604030504040204" pitchFamily="50" charset="-128"/>
            </a:endParaRPr>
          </a:p>
        </p:txBody>
      </p:sp>
      <p:sp>
        <p:nvSpPr>
          <p:cNvPr id="7" name="正方形/長方形 6">
            <a:extLst>
              <a:ext uri="{FF2B5EF4-FFF2-40B4-BE49-F238E27FC236}">
                <a16:creationId xmlns:a16="http://schemas.microsoft.com/office/drawing/2014/main" id="{F61F3621-5A1A-4D1E-B485-DFE9907BF2D1}"/>
              </a:ext>
            </a:extLst>
          </p:cNvPr>
          <p:cNvSpPr/>
          <p:nvPr/>
        </p:nvSpPr>
        <p:spPr>
          <a:xfrm>
            <a:off x="26988" y="6670675"/>
            <a:ext cx="9070975" cy="1428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anchor="ctr"/>
          <a:lstStyle/>
          <a:p>
            <a:pPr eaLnBrk="1" fontAlgn="auto" hangingPunct="1">
              <a:spcBef>
                <a:spcPts val="0"/>
              </a:spcBef>
              <a:spcAft>
                <a:spcPts val="0"/>
              </a:spcAft>
              <a:defRPr/>
            </a:pPr>
            <a:r>
              <a:rPr kumimoji="1" lang="ja-JP" altLang="en-US" sz="1000" dirty="0">
                <a:solidFill>
                  <a:prstClr val="black"/>
                </a:solidFill>
                <a:latin typeface="メイリオ" panose="020B0604030504040204" pitchFamily="50" charset="-128"/>
                <a:ea typeface="メイリオ" panose="020B0604030504040204" pitchFamily="50" charset="-128"/>
              </a:rPr>
              <a:t>出典：岡部卓</a:t>
            </a:r>
            <a:r>
              <a:rPr kumimoji="1" lang="en-US" altLang="ja-JP" sz="1000" dirty="0">
                <a:solidFill>
                  <a:prstClr val="black"/>
                </a:solidFill>
                <a:latin typeface="メイリオ" panose="020B0604030504040204" pitchFamily="50" charset="-128"/>
                <a:ea typeface="メイリオ" panose="020B0604030504040204" pitchFamily="50" charset="-128"/>
              </a:rPr>
              <a:t>『</a:t>
            </a:r>
            <a:r>
              <a:rPr kumimoji="1" lang="ja-JP" altLang="en-US" sz="1000" dirty="0">
                <a:solidFill>
                  <a:prstClr val="black"/>
                </a:solidFill>
                <a:latin typeface="メイリオ" panose="020B0604030504040204" pitchFamily="50" charset="-128"/>
                <a:ea typeface="メイリオ" panose="020B0604030504040204" pitchFamily="50" charset="-128"/>
              </a:rPr>
              <a:t>新版 生活保護ソーシャルワーカー必携 生活保護における社会福祉実践</a:t>
            </a:r>
            <a:r>
              <a:rPr kumimoji="1" lang="en-US" altLang="ja-JP" sz="1000" dirty="0">
                <a:solidFill>
                  <a:prstClr val="black"/>
                </a:solidFill>
                <a:latin typeface="メイリオ" panose="020B0604030504040204" pitchFamily="50" charset="-128"/>
                <a:ea typeface="メイリオ" panose="020B0604030504040204" pitchFamily="50" charset="-128"/>
              </a:rPr>
              <a:t>』</a:t>
            </a:r>
            <a:r>
              <a:rPr kumimoji="1" lang="ja-JP" altLang="en-US" sz="1000" dirty="0">
                <a:solidFill>
                  <a:prstClr val="black"/>
                </a:solidFill>
                <a:latin typeface="メイリオ" panose="020B0604030504040204" pitchFamily="50" charset="-128"/>
                <a:ea typeface="メイリオ" panose="020B0604030504040204" pitchFamily="50" charset="-128"/>
              </a:rPr>
              <a:t>全国社会福祉協議会</a:t>
            </a:r>
            <a:r>
              <a:rPr kumimoji="1" lang="en-US" altLang="ja-JP" sz="1000" dirty="0">
                <a:solidFill>
                  <a:prstClr val="black"/>
                </a:solidFill>
                <a:latin typeface="メイリオ" panose="020B0604030504040204" pitchFamily="50" charset="-128"/>
                <a:ea typeface="メイリオ" panose="020B0604030504040204" pitchFamily="50" charset="-128"/>
              </a:rPr>
              <a:t>,2014</a:t>
            </a:r>
            <a:r>
              <a:rPr kumimoji="1" lang="ja-JP" altLang="en-US" sz="1000" dirty="0">
                <a:solidFill>
                  <a:prstClr val="black"/>
                </a:solidFill>
                <a:latin typeface="メイリオ" panose="020B0604030504040204" pitchFamily="50" charset="-128"/>
                <a:ea typeface="メイリオ" panose="020B0604030504040204" pitchFamily="50" charset="-128"/>
              </a:rPr>
              <a:t>年</a:t>
            </a:r>
            <a:r>
              <a:rPr kumimoji="1" lang="en-US" altLang="ja-JP" sz="1000" dirty="0">
                <a:solidFill>
                  <a:prstClr val="black"/>
                </a:solidFill>
                <a:latin typeface="メイリオ" panose="020B0604030504040204" pitchFamily="50" charset="-128"/>
                <a:ea typeface="メイリオ" panose="020B0604030504040204" pitchFamily="50" charset="-128"/>
              </a:rPr>
              <a:t>, p99-100</a:t>
            </a:r>
            <a:r>
              <a:rPr kumimoji="1" lang="ja-JP" altLang="en-US" sz="1000" dirty="0">
                <a:solidFill>
                  <a:prstClr val="black"/>
                </a:solidFill>
                <a:latin typeface="メイリオ" panose="020B0604030504040204" pitchFamily="50" charset="-128"/>
                <a:ea typeface="メイリオ" panose="020B0604030504040204" pitchFamily="50" charset="-128"/>
              </a:rPr>
              <a:t>をもとに作成</a:t>
            </a:r>
            <a:endParaRPr kumimoji="1" lang="en-US" altLang="ja-JP" sz="1000" dirty="0">
              <a:solidFill>
                <a:prstClr val="black"/>
              </a:solidFill>
              <a:latin typeface="メイリオ" panose="020B0604030504040204" pitchFamily="50" charset="-128"/>
              <a:ea typeface="メイリオ" panose="020B0604030504040204" pitchFamily="50" charset="-128"/>
            </a:endParaRPr>
          </a:p>
        </p:txBody>
      </p:sp>
      <p:sp>
        <p:nvSpPr>
          <p:cNvPr id="2" name="正方形/長方形 44">
            <a:extLst>
              <a:ext uri="{FF2B5EF4-FFF2-40B4-BE49-F238E27FC236}">
                <a16:creationId xmlns:a16="http://schemas.microsoft.com/office/drawing/2014/main" id="{168FF47C-AE15-3A9D-CB78-114796339B0D}"/>
              </a:ext>
            </a:extLst>
          </p:cNvPr>
          <p:cNvSpPr>
            <a:spLocks noChangeArrowheads="1"/>
          </p:cNvSpPr>
          <p:nvPr/>
        </p:nvSpPr>
        <p:spPr bwMode="auto">
          <a:xfrm>
            <a:off x="239010" y="250478"/>
            <a:ext cx="1002649"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0" bIns="0">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400" spc="100" dirty="0">
                <a:latin typeface="メイリオ" panose="020B0604030504040204" pitchFamily="50" charset="-128"/>
                <a:ea typeface="メイリオ" panose="020B0604030504040204" pitchFamily="50" charset="-128"/>
              </a:rPr>
              <a:t>（続き）</a:t>
            </a:r>
            <a:endParaRPr lang="en-US" altLang="ja-JP" sz="1400" spc="100" dirty="0">
              <a:latin typeface="メイリオ" panose="020B0604030504040204" pitchFamily="50" charset="-128"/>
              <a:ea typeface="メイリオ" panose="020B0604030504040204" pitchFamily="50" charset="-128"/>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7843A872-09CE-4F3A-93F8-E336E5108B36}"/>
              </a:ext>
            </a:extLst>
          </p:cNvPr>
          <p:cNvSpPr>
            <a:spLocks noGrp="1"/>
          </p:cNvSpPr>
          <p:nvPr>
            <p:ph type="sldNum" sz="quarter" idx="12"/>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fld id="{75B478BE-420B-4968-A6A0-BF5EFD76AE3A}" type="slidenum">
              <a:rPr lang="ja-JP" altLang="en-US">
                <a:solidFill>
                  <a:srgbClr val="898989"/>
                </a:solidFill>
              </a:rPr>
              <a:pPr/>
              <a:t>20</a:t>
            </a:fld>
            <a:endParaRPr lang="ja-JP" altLang="en-US">
              <a:solidFill>
                <a:srgbClr val="898989"/>
              </a:solidFill>
            </a:endParaRPr>
          </a:p>
        </p:txBody>
      </p:sp>
      <p:sp>
        <p:nvSpPr>
          <p:cNvPr id="7" name="正方形/長方形 6">
            <a:extLst>
              <a:ext uri="{FF2B5EF4-FFF2-40B4-BE49-F238E27FC236}">
                <a16:creationId xmlns:a16="http://schemas.microsoft.com/office/drawing/2014/main" id="{DF93128E-C661-4E0C-AF8A-6AD7E6983EB8}"/>
              </a:ext>
            </a:extLst>
          </p:cNvPr>
          <p:cNvSpPr/>
          <p:nvPr/>
        </p:nvSpPr>
        <p:spPr>
          <a:xfrm>
            <a:off x="26988" y="6670675"/>
            <a:ext cx="9070975" cy="1428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anchor="ctr"/>
          <a:lstStyle/>
          <a:p>
            <a:pPr eaLnBrk="1" fontAlgn="auto" hangingPunct="1">
              <a:spcBef>
                <a:spcPts val="0"/>
              </a:spcBef>
              <a:spcAft>
                <a:spcPts val="0"/>
              </a:spcAft>
              <a:defRPr/>
            </a:pPr>
            <a:r>
              <a:rPr kumimoji="1" lang="ja-JP" altLang="en-US" sz="1000" dirty="0">
                <a:solidFill>
                  <a:prstClr val="black"/>
                </a:solidFill>
                <a:latin typeface="メイリオ" panose="020B0604030504040204" pitchFamily="50" charset="-128"/>
                <a:ea typeface="メイリオ" panose="020B0604030504040204" pitchFamily="50" charset="-128"/>
              </a:rPr>
              <a:t>出典：岡部卓</a:t>
            </a:r>
            <a:r>
              <a:rPr kumimoji="1" lang="en-US" altLang="ja-JP" sz="1000" dirty="0">
                <a:solidFill>
                  <a:prstClr val="black"/>
                </a:solidFill>
                <a:latin typeface="メイリオ" panose="020B0604030504040204" pitchFamily="50" charset="-128"/>
                <a:ea typeface="メイリオ" panose="020B0604030504040204" pitchFamily="50" charset="-128"/>
              </a:rPr>
              <a:t>『</a:t>
            </a:r>
            <a:r>
              <a:rPr kumimoji="1" lang="ja-JP" altLang="en-US" sz="1000" dirty="0">
                <a:solidFill>
                  <a:prstClr val="black"/>
                </a:solidFill>
                <a:latin typeface="メイリオ" panose="020B0604030504040204" pitchFamily="50" charset="-128"/>
                <a:ea typeface="メイリオ" panose="020B0604030504040204" pitchFamily="50" charset="-128"/>
              </a:rPr>
              <a:t>新版 生活保護ソーシャルワーカー必携 生活保護における社会福祉実践</a:t>
            </a:r>
            <a:r>
              <a:rPr kumimoji="1" lang="en-US" altLang="ja-JP" sz="1000" dirty="0">
                <a:solidFill>
                  <a:prstClr val="black"/>
                </a:solidFill>
                <a:latin typeface="メイリオ" panose="020B0604030504040204" pitchFamily="50" charset="-128"/>
                <a:ea typeface="メイリオ" panose="020B0604030504040204" pitchFamily="50" charset="-128"/>
              </a:rPr>
              <a:t>』</a:t>
            </a:r>
            <a:r>
              <a:rPr kumimoji="1" lang="ja-JP" altLang="en-US" sz="1000" dirty="0">
                <a:solidFill>
                  <a:prstClr val="black"/>
                </a:solidFill>
                <a:latin typeface="メイリオ" panose="020B0604030504040204" pitchFamily="50" charset="-128"/>
                <a:ea typeface="メイリオ" panose="020B0604030504040204" pitchFamily="50" charset="-128"/>
              </a:rPr>
              <a:t>全国社会福祉協議会</a:t>
            </a:r>
            <a:r>
              <a:rPr kumimoji="1" lang="en-US" altLang="ja-JP" sz="1000" dirty="0">
                <a:solidFill>
                  <a:prstClr val="black"/>
                </a:solidFill>
                <a:latin typeface="メイリオ" panose="020B0604030504040204" pitchFamily="50" charset="-128"/>
                <a:ea typeface="メイリオ" panose="020B0604030504040204" pitchFamily="50" charset="-128"/>
              </a:rPr>
              <a:t>,2014</a:t>
            </a:r>
            <a:r>
              <a:rPr kumimoji="1" lang="ja-JP" altLang="en-US" sz="1000" dirty="0">
                <a:solidFill>
                  <a:prstClr val="black"/>
                </a:solidFill>
                <a:latin typeface="メイリオ" panose="020B0604030504040204" pitchFamily="50" charset="-128"/>
                <a:ea typeface="メイリオ" panose="020B0604030504040204" pitchFamily="50" charset="-128"/>
              </a:rPr>
              <a:t>年</a:t>
            </a:r>
            <a:r>
              <a:rPr kumimoji="1" lang="en-US" altLang="ja-JP" sz="1000" dirty="0">
                <a:solidFill>
                  <a:prstClr val="black"/>
                </a:solidFill>
                <a:latin typeface="メイリオ" panose="020B0604030504040204" pitchFamily="50" charset="-128"/>
                <a:ea typeface="メイリオ" panose="020B0604030504040204" pitchFamily="50" charset="-128"/>
              </a:rPr>
              <a:t>, p99</a:t>
            </a:r>
            <a:r>
              <a:rPr kumimoji="1" lang="ja-JP" altLang="en-US" sz="1000" dirty="0">
                <a:solidFill>
                  <a:prstClr val="black"/>
                </a:solidFill>
                <a:latin typeface="メイリオ" panose="020B0604030504040204" pitchFamily="50" charset="-128"/>
                <a:ea typeface="メイリオ" panose="020B0604030504040204" pitchFamily="50" charset="-128"/>
              </a:rPr>
              <a:t>～</a:t>
            </a:r>
            <a:r>
              <a:rPr kumimoji="1" lang="en-US" altLang="ja-JP" sz="1000" dirty="0">
                <a:solidFill>
                  <a:prstClr val="black"/>
                </a:solidFill>
                <a:latin typeface="メイリオ" panose="020B0604030504040204" pitchFamily="50" charset="-128"/>
                <a:ea typeface="メイリオ" panose="020B0604030504040204" pitchFamily="50" charset="-128"/>
              </a:rPr>
              <a:t>100</a:t>
            </a:r>
            <a:r>
              <a:rPr kumimoji="1" lang="ja-JP" altLang="en-US" sz="1000" dirty="0">
                <a:solidFill>
                  <a:prstClr val="black"/>
                </a:solidFill>
                <a:latin typeface="メイリオ" panose="020B0604030504040204" pitchFamily="50" charset="-128"/>
                <a:ea typeface="メイリオ" panose="020B0604030504040204" pitchFamily="50" charset="-128"/>
              </a:rPr>
              <a:t>をもとに作成</a:t>
            </a:r>
            <a:endParaRPr kumimoji="1" lang="en-US" altLang="ja-JP" sz="1000" dirty="0">
              <a:solidFill>
                <a:prstClr val="black"/>
              </a:solidFill>
              <a:latin typeface="メイリオ" panose="020B0604030504040204" pitchFamily="50" charset="-128"/>
              <a:ea typeface="メイリオ" panose="020B0604030504040204" pitchFamily="50" charset="-128"/>
            </a:endParaRPr>
          </a:p>
        </p:txBody>
      </p:sp>
      <p:sp>
        <p:nvSpPr>
          <p:cNvPr id="2" name="正方形/長方形 44">
            <a:extLst>
              <a:ext uri="{FF2B5EF4-FFF2-40B4-BE49-F238E27FC236}">
                <a16:creationId xmlns:a16="http://schemas.microsoft.com/office/drawing/2014/main" id="{7607367C-0EEB-5190-EF44-B425FBBF7A4C}"/>
              </a:ext>
            </a:extLst>
          </p:cNvPr>
          <p:cNvSpPr>
            <a:spLocks noChangeArrowheads="1"/>
          </p:cNvSpPr>
          <p:nvPr/>
        </p:nvSpPr>
        <p:spPr bwMode="auto">
          <a:xfrm>
            <a:off x="239010" y="250478"/>
            <a:ext cx="1002649"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0" bIns="0">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400" spc="100" dirty="0">
                <a:latin typeface="メイリオ" panose="020B0604030504040204" pitchFamily="50" charset="-128"/>
                <a:ea typeface="メイリオ" panose="020B0604030504040204" pitchFamily="50" charset="-128"/>
              </a:rPr>
              <a:t>（続き）</a:t>
            </a:r>
            <a:endParaRPr lang="en-US" altLang="ja-JP" sz="1400" spc="100" dirty="0">
              <a:latin typeface="メイリオ" panose="020B0604030504040204" pitchFamily="50" charset="-128"/>
              <a:ea typeface="メイリオ" panose="020B0604030504040204" pitchFamily="50" charset="-128"/>
            </a:endParaRPr>
          </a:p>
        </p:txBody>
      </p:sp>
      <p:sp>
        <p:nvSpPr>
          <p:cNvPr id="6" name="平行四辺形 5">
            <a:extLst>
              <a:ext uri="{FF2B5EF4-FFF2-40B4-BE49-F238E27FC236}">
                <a16:creationId xmlns:a16="http://schemas.microsoft.com/office/drawing/2014/main" id="{FF0C83FD-3246-E8E1-DEA4-1E1AE4E35E57}"/>
              </a:ext>
            </a:extLst>
          </p:cNvPr>
          <p:cNvSpPr/>
          <p:nvPr/>
        </p:nvSpPr>
        <p:spPr>
          <a:xfrm>
            <a:off x="475274" y="1096056"/>
            <a:ext cx="3780000" cy="216000"/>
          </a:xfrm>
          <a:prstGeom prst="parallelogram">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a:p>
        </p:txBody>
      </p:sp>
      <p:sp>
        <p:nvSpPr>
          <p:cNvPr id="4" name="正方形/長方形 3">
            <a:extLst>
              <a:ext uri="{FF2B5EF4-FFF2-40B4-BE49-F238E27FC236}">
                <a16:creationId xmlns:a16="http://schemas.microsoft.com/office/drawing/2014/main" id="{2C55A180-D0DF-4443-B3A5-1CBBBA855888}"/>
              </a:ext>
            </a:extLst>
          </p:cNvPr>
          <p:cNvSpPr/>
          <p:nvPr/>
        </p:nvSpPr>
        <p:spPr>
          <a:xfrm>
            <a:off x="134938" y="864000"/>
            <a:ext cx="9636125" cy="56451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eaLnBrk="1" fontAlgn="auto" hangingPunct="1">
              <a:spcBef>
                <a:spcPts val="0"/>
              </a:spcBef>
              <a:spcAft>
                <a:spcPts val="0"/>
              </a:spcAft>
              <a:defRPr/>
            </a:pPr>
            <a:r>
              <a:rPr kumimoji="1" lang="ja-JP" altLang="en-US" sz="2400" b="1" spc="200" dirty="0">
                <a:solidFill>
                  <a:schemeClr val="tx1"/>
                </a:solidFill>
                <a:latin typeface="メイリオ" panose="020B0604030504040204" pitchFamily="50" charset="-128"/>
                <a:ea typeface="メイリオ" panose="020B0604030504040204" pitchFamily="50" charset="-128"/>
              </a:rPr>
              <a:t>②小さな成功と自信の回復</a:t>
            </a:r>
            <a:endParaRPr kumimoji="1" lang="en-US" altLang="ja-JP" sz="2400" b="1" spc="2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1200"/>
              </a:spcBef>
              <a:spcAft>
                <a:spcPts val="0"/>
              </a:spcAft>
              <a:defRPr/>
            </a:pPr>
            <a:r>
              <a:rPr kumimoji="1" lang="ja-JP" altLang="en-US" b="1" spc="100" dirty="0">
                <a:solidFill>
                  <a:schemeClr val="tx1"/>
                </a:solidFill>
                <a:latin typeface="メイリオ" panose="020B0604030504040204" pitchFamily="50" charset="-128"/>
                <a:ea typeface="メイリオ" panose="020B0604030504040204" pitchFamily="50" charset="-128"/>
              </a:rPr>
              <a:t>▶障害の自己認識と治療意欲の形成、通院・入院治療を通しての病状安定、</a:t>
            </a:r>
            <a:br>
              <a:rPr kumimoji="1" lang="en-US" altLang="ja-JP" b="1" spc="100" dirty="0">
                <a:solidFill>
                  <a:schemeClr val="tx1"/>
                </a:solidFill>
                <a:latin typeface="メイリオ" panose="020B0604030504040204" pitchFamily="50" charset="-128"/>
                <a:ea typeface="メイリオ" panose="020B0604030504040204" pitchFamily="50" charset="-128"/>
              </a:rPr>
            </a:br>
            <a:r>
              <a:rPr kumimoji="1" lang="ja-JP" altLang="en-US" b="1" spc="100" dirty="0">
                <a:solidFill>
                  <a:schemeClr val="tx1"/>
                </a:solidFill>
                <a:latin typeface="メイリオ" panose="020B0604030504040204" pitchFamily="50" charset="-128"/>
                <a:ea typeface="メイリオ" panose="020B0604030504040204" pitchFamily="50" charset="-128"/>
              </a:rPr>
              <a:t>　生活管理を通しての生活意欲の形成の</a:t>
            </a:r>
            <a:r>
              <a:rPr kumimoji="1" lang="en-US" altLang="ja-JP" b="1" spc="100" dirty="0">
                <a:solidFill>
                  <a:schemeClr val="tx1"/>
                </a:solidFill>
                <a:latin typeface="メイリオ" panose="020B0604030504040204" pitchFamily="50" charset="-128"/>
                <a:ea typeface="メイリオ" panose="020B0604030504040204" pitchFamily="50" charset="-128"/>
              </a:rPr>
              <a:t>1</a:t>
            </a:r>
            <a:r>
              <a:rPr kumimoji="1" lang="ja-JP" altLang="en-US" b="1" spc="100" dirty="0">
                <a:solidFill>
                  <a:schemeClr val="tx1"/>
                </a:solidFill>
                <a:latin typeface="メイリオ" panose="020B0604030504040204" pitchFamily="50" charset="-128"/>
                <a:ea typeface="メイリオ" panose="020B0604030504040204" pitchFamily="50" charset="-128"/>
              </a:rPr>
              <a:t>つひとつを成功としてとらえ、評価する</a:t>
            </a:r>
          </a:p>
          <a:p>
            <a:pPr lvl="1" eaLnBrk="1" fontAlgn="auto" hangingPunct="1">
              <a:spcBef>
                <a:spcPts val="0"/>
              </a:spcBef>
              <a:spcAft>
                <a:spcPts val="0"/>
              </a:spcAft>
              <a:defRPr/>
            </a:pPr>
            <a:endParaRPr kumimoji="1" lang="en-US" altLang="ja-JP" sz="1400" spc="100" dirty="0">
              <a:solidFill>
                <a:schemeClr val="tx1"/>
              </a:solidFill>
              <a:latin typeface="メイリオ" panose="020B0604030504040204" pitchFamily="50" charset="-128"/>
              <a:ea typeface="メイリオ" panose="020B0604030504040204" pitchFamily="50" charset="-128"/>
            </a:endParaRPr>
          </a:p>
          <a:p>
            <a:pPr lvl="1" eaLnBrk="1" fontAlgn="auto" hangingPunct="1">
              <a:spcBef>
                <a:spcPts val="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→上記のことは、本人の日々の行為の積み重ねの上に成り立っています。</a:t>
            </a:r>
            <a:endParaRPr kumimoji="1" lang="en-US" altLang="ja-JP" spc="100" dirty="0">
              <a:solidFill>
                <a:schemeClr val="tx1"/>
              </a:solidFill>
              <a:latin typeface="メイリオ" panose="020B0604030504040204" pitchFamily="50" charset="-128"/>
              <a:ea typeface="メイリオ" panose="020B0604030504040204" pitchFamily="50" charset="-128"/>
            </a:endParaRPr>
          </a:p>
          <a:p>
            <a:pPr lvl="1" eaLnBrk="1" fontAlgn="auto" hangingPunct="1">
              <a:spcBef>
                <a:spcPts val="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　そのことは、この障害のある方にとって、大変な労苦をともなうものであると</a:t>
            </a:r>
            <a:endParaRPr kumimoji="1" lang="en-US" altLang="ja-JP" spc="100" dirty="0">
              <a:solidFill>
                <a:schemeClr val="tx1"/>
              </a:solidFill>
              <a:latin typeface="メイリオ" panose="020B0604030504040204" pitchFamily="50" charset="-128"/>
              <a:ea typeface="メイリオ" panose="020B0604030504040204" pitchFamily="50" charset="-128"/>
            </a:endParaRPr>
          </a:p>
          <a:p>
            <a:pPr lvl="1" eaLnBrk="1" fontAlgn="auto" hangingPunct="1">
              <a:spcBef>
                <a:spcPts val="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　理解していくことが大切です。</a:t>
            </a:r>
            <a:endParaRPr kumimoji="1" lang="en-US" altLang="ja-JP" spc="100" dirty="0">
              <a:solidFill>
                <a:schemeClr val="tx1"/>
              </a:solidFill>
              <a:latin typeface="メイリオ" panose="020B0604030504040204" pitchFamily="50" charset="-128"/>
              <a:ea typeface="メイリオ" panose="020B0604030504040204" pitchFamily="50" charset="-128"/>
            </a:endParaRPr>
          </a:p>
          <a:p>
            <a:pPr lvl="1" eaLnBrk="1" fontAlgn="auto" hangingPunct="1">
              <a:spcBef>
                <a:spcPts val="60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→そこで本人の家族やケースワーカーをはじめとする支援者は、</a:t>
            </a:r>
            <a:br>
              <a:rPr kumimoji="1" lang="en-US" altLang="ja-JP" spc="100" dirty="0">
                <a:solidFill>
                  <a:schemeClr val="tx1"/>
                </a:solidFill>
                <a:latin typeface="メイリオ" panose="020B0604030504040204" pitchFamily="50" charset="-128"/>
                <a:ea typeface="メイリオ" panose="020B0604030504040204" pitchFamily="50" charset="-128"/>
              </a:rPr>
            </a:br>
            <a:r>
              <a:rPr kumimoji="1" lang="ja-JP" altLang="en-US" spc="100" dirty="0">
                <a:solidFill>
                  <a:schemeClr val="tx1"/>
                </a:solidFill>
                <a:latin typeface="メイリオ" panose="020B0604030504040204" pitchFamily="50" charset="-128"/>
                <a:ea typeface="メイリオ" panose="020B0604030504040204" pitchFamily="50" charset="-128"/>
              </a:rPr>
              <a:t>　これらの１つひとつの行為を小さな成功としてとらえ、</a:t>
            </a:r>
            <a:endParaRPr kumimoji="1" lang="en-US" altLang="ja-JP" spc="100" dirty="0">
              <a:solidFill>
                <a:schemeClr val="tx1"/>
              </a:solidFill>
              <a:latin typeface="メイリオ" panose="020B0604030504040204" pitchFamily="50" charset="-128"/>
              <a:ea typeface="メイリオ" panose="020B0604030504040204" pitchFamily="50" charset="-128"/>
            </a:endParaRPr>
          </a:p>
          <a:p>
            <a:pPr lvl="1" eaLnBrk="1" fontAlgn="auto" hangingPunct="1">
              <a:spcBef>
                <a:spcPts val="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　その積み重ねが現在の本人の自立につながっていると</a:t>
            </a:r>
            <a:endParaRPr kumimoji="1" lang="en-US" altLang="ja-JP" spc="100" dirty="0">
              <a:solidFill>
                <a:schemeClr val="tx1"/>
              </a:solidFill>
              <a:latin typeface="メイリオ" panose="020B0604030504040204" pitchFamily="50" charset="-128"/>
              <a:ea typeface="メイリオ" panose="020B0604030504040204" pitchFamily="50" charset="-128"/>
            </a:endParaRPr>
          </a:p>
          <a:p>
            <a:pPr lvl="1" eaLnBrk="1" fontAlgn="auto" hangingPunct="1">
              <a:spcBef>
                <a:spcPts val="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　評価していくことが必要です。</a:t>
            </a:r>
            <a:br>
              <a:rPr kumimoji="1" lang="en-US" altLang="ja-JP" spc="100" dirty="0">
                <a:solidFill>
                  <a:schemeClr val="tx1"/>
                </a:solidFill>
                <a:latin typeface="メイリオ" panose="020B0604030504040204" pitchFamily="50" charset="-128"/>
                <a:ea typeface="メイリオ" panose="020B0604030504040204" pitchFamily="50" charset="-128"/>
              </a:rPr>
            </a:br>
            <a:r>
              <a:rPr kumimoji="1" lang="ja-JP" altLang="en-US" spc="100" dirty="0">
                <a:solidFill>
                  <a:schemeClr val="tx1"/>
                </a:solidFill>
                <a:latin typeface="メイリオ" panose="020B0604030504040204" pitchFamily="50" charset="-128"/>
                <a:ea typeface="メイリオ" panose="020B0604030504040204" pitchFamily="50" charset="-128"/>
              </a:rPr>
              <a:t>　そのことが、本人の自信の回復につながります。</a:t>
            </a:r>
            <a:endParaRPr kumimoji="1" lang="en-US" altLang="ja-JP" spc="100" dirty="0">
              <a:solidFill>
                <a:schemeClr val="tx1"/>
              </a:solidFill>
              <a:latin typeface="メイリオ" panose="020B0604030504040204" pitchFamily="50" charset="-128"/>
              <a:ea typeface="メイリオ" panose="020B0604030504040204" pitchFamily="50" charset="-128"/>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F35BB7EC-3F74-42C6-9D5D-96D6C456EEDF}"/>
              </a:ext>
            </a:extLst>
          </p:cNvPr>
          <p:cNvSpPr>
            <a:spLocks noGrp="1"/>
          </p:cNvSpPr>
          <p:nvPr>
            <p:ph type="sldNum" sz="quarter" idx="12"/>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fld id="{5C0A4EC5-D248-4CD5-8900-6C0A2EC95A9A}" type="slidenum">
              <a:rPr lang="ja-JP" altLang="en-US">
                <a:solidFill>
                  <a:srgbClr val="898989"/>
                </a:solidFill>
              </a:rPr>
              <a:pPr/>
              <a:t>21</a:t>
            </a:fld>
            <a:endParaRPr lang="ja-JP" altLang="en-US">
              <a:solidFill>
                <a:srgbClr val="898989"/>
              </a:solidFill>
            </a:endParaRPr>
          </a:p>
        </p:txBody>
      </p:sp>
      <p:sp>
        <p:nvSpPr>
          <p:cNvPr id="7" name="正方形/長方形 6">
            <a:extLst>
              <a:ext uri="{FF2B5EF4-FFF2-40B4-BE49-F238E27FC236}">
                <a16:creationId xmlns:a16="http://schemas.microsoft.com/office/drawing/2014/main" id="{E57DE517-86E0-4F58-B3C1-8094C10FB24F}"/>
              </a:ext>
            </a:extLst>
          </p:cNvPr>
          <p:cNvSpPr/>
          <p:nvPr/>
        </p:nvSpPr>
        <p:spPr>
          <a:xfrm>
            <a:off x="26988" y="6670675"/>
            <a:ext cx="9070975" cy="1428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anchor="ctr"/>
          <a:lstStyle/>
          <a:p>
            <a:pPr eaLnBrk="1" fontAlgn="auto" hangingPunct="1">
              <a:spcBef>
                <a:spcPts val="0"/>
              </a:spcBef>
              <a:spcAft>
                <a:spcPts val="0"/>
              </a:spcAft>
              <a:defRPr/>
            </a:pPr>
            <a:r>
              <a:rPr kumimoji="1" lang="ja-JP" altLang="en-US" sz="1000" dirty="0">
                <a:solidFill>
                  <a:prstClr val="black"/>
                </a:solidFill>
                <a:latin typeface="メイリオ" panose="020B0604030504040204" pitchFamily="50" charset="-128"/>
                <a:ea typeface="メイリオ" panose="020B0604030504040204" pitchFamily="50" charset="-128"/>
              </a:rPr>
              <a:t>出典：岡部卓</a:t>
            </a:r>
            <a:r>
              <a:rPr kumimoji="1" lang="en-US" altLang="ja-JP" sz="1000" dirty="0">
                <a:solidFill>
                  <a:prstClr val="black"/>
                </a:solidFill>
                <a:latin typeface="メイリオ" panose="020B0604030504040204" pitchFamily="50" charset="-128"/>
                <a:ea typeface="メイリオ" panose="020B0604030504040204" pitchFamily="50" charset="-128"/>
              </a:rPr>
              <a:t>『</a:t>
            </a:r>
            <a:r>
              <a:rPr kumimoji="1" lang="ja-JP" altLang="en-US" sz="1000" dirty="0">
                <a:solidFill>
                  <a:prstClr val="black"/>
                </a:solidFill>
                <a:latin typeface="メイリオ" panose="020B0604030504040204" pitchFamily="50" charset="-128"/>
                <a:ea typeface="メイリオ" panose="020B0604030504040204" pitchFamily="50" charset="-128"/>
              </a:rPr>
              <a:t>新版 生活保護ソーシャルワーカー必携 生活保護における社会福祉実践</a:t>
            </a:r>
            <a:r>
              <a:rPr kumimoji="1" lang="en-US" altLang="ja-JP" sz="1000" dirty="0">
                <a:solidFill>
                  <a:prstClr val="black"/>
                </a:solidFill>
                <a:latin typeface="メイリオ" panose="020B0604030504040204" pitchFamily="50" charset="-128"/>
                <a:ea typeface="メイリオ" panose="020B0604030504040204" pitchFamily="50" charset="-128"/>
              </a:rPr>
              <a:t>』</a:t>
            </a:r>
            <a:r>
              <a:rPr kumimoji="1" lang="ja-JP" altLang="en-US" sz="1000" dirty="0">
                <a:solidFill>
                  <a:prstClr val="black"/>
                </a:solidFill>
                <a:latin typeface="メイリオ" panose="020B0604030504040204" pitchFamily="50" charset="-128"/>
                <a:ea typeface="メイリオ" panose="020B0604030504040204" pitchFamily="50" charset="-128"/>
              </a:rPr>
              <a:t>全国社会福祉協議会</a:t>
            </a:r>
            <a:r>
              <a:rPr kumimoji="1" lang="en-US" altLang="ja-JP" sz="1000" dirty="0">
                <a:solidFill>
                  <a:prstClr val="black"/>
                </a:solidFill>
                <a:latin typeface="メイリオ" panose="020B0604030504040204" pitchFamily="50" charset="-128"/>
                <a:ea typeface="メイリオ" panose="020B0604030504040204" pitchFamily="50" charset="-128"/>
              </a:rPr>
              <a:t>,2014</a:t>
            </a:r>
            <a:r>
              <a:rPr kumimoji="1" lang="ja-JP" altLang="en-US" sz="1000" dirty="0">
                <a:solidFill>
                  <a:prstClr val="black"/>
                </a:solidFill>
                <a:latin typeface="メイリオ" panose="020B0604030504040204" pitchFamily="50" charset="-128"/>
                <a:ea typeface="メイリオ" panose="020B0604030504040204" pitchFamily="50" charset="-128"/>
              </a:rPr>
              <a:t>年</a:t>
            </a:r>
            <a:r>
              <a:rPr kumimoji="1" lang="en-US" altLang="ja-JP" sz="1000" dirty="0">
                <a:solidFill>
                  <a:prstClr val="black"/>
                </a:solidFill>
                <a:latin typeface="メイリオ" panose="020B0604030504040204" pitchFamily="50" charset="-128"/>
                <a:ea typeface="メイリオ" panose="020B0604030504040204" pitchFamily="50" charset="-128"/>
              </a:rPr>
              <a:t>, p100</a:t>
            </a:r>
            <a:r>
              <a:rPr kumimoji="1" lang="ja-JP" altLang="en-US" sz="1000" dirty="0">
                <a:solidFill>
                  <a:prstClr val="black"/>
                </a:solidFill>
                <a:latin typeface="メイリオ" panose="020B0604030504040204" pitchFamily="50" charset="-128"/>
                <a:ea typeface="メイリオ" panose="020B0604030504040204" pitchFamily="50" charset="-128"/>
              </a:rPr>
              <a:t>をもとに作成</a:t>
            </a:r>
            <a:endParaRPr kumimoji="1" lang="en-US" altLang="ja-JP" sz="1000" dirty="0">
              <a:solidFill>
                <a:prstClr val="black"/>
              </a:solidFill>
              <a:latin typeface="メイリオ" panose="020B0604030504040204" pitchFamily="50" charset="-128"/>
              <a:ea typeface="メイリオ" panose="020B0604030504040204" pitchFamily="50" charset="-128"/>
            </a:endParaRPr>
          </a:p>
        </p:txBody>
      </p:sp>
      <p:sp>
        <p:nvSpPr>
          <p:cNvPr id="5" name="正方形/長方形 44">
            <a:extLst>
              <a:ext uri="{FF2B5EF4-FFF2-40B4-BE49-F238E27FC236}">
                <a16:creationId xmlns:a16="http://schemas.microsoft.com/office/drawing/2014/main" id="{35A4E1BE-A3A8-5904-FC0E-126AEC13C35F}"/>
              </a:ext>
            </a:extLst>
          </p:cNvPr>
          <p:cNvSpPr>
            <a:spLocks noChangeArrowheads="1"/>
          </p:cNvSpPr>
          <p:nvPr/>
        </p:nvSpPr>
        <p:spPr bwMode="auto">
          <a:xfrm>
            <a:off x="239010" y="250478"/>
            <a:ext cx="1002649"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0" bIns="0">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400" spc="100" dirty="0">
                <a:latin typeface="メイリオ" panose="020B0604030504040204" pitchFamily="50" charset="-128"/>
                <a:ea typeface="メイリオ" panose="020B0604030504040204" pitchFamily="50" charset="-128"/>
              </a:rPr>
              <a:t>（続き）</a:t>
            </a:r>
            <a:endParaRPr lang="en-US" altLang="ja-JP" sz="1400" spc="100" dirty="0">
              <a:latin typeface="メイリオ" panose="020B0604030504040204" pitchFamily="50" charset="-128"/>
              <a:ea typeface="メイリオ" panose="020B0604030504040204" pitchFamily="50" charset="-128"/>
            </a:endParaRPr>
          </a:p>
        </p:txBody>
      </p:sp>
      <p:sp>
        <p:nvSpPr>
          <p:cNvPr id="6" name="平行四辺形 5">
            <a:extLst>
              <a:ext uri="{FF2B5EF4-FFF2-40B4-BE49-F238E27FC236}">
                <a16:creationId xmlns:a16="http://schemas.microsoft.com/office/drawing/2014/main" id="{CD1C6265-ED70-2B09-BEFE-667FDB6CC484}"/>
              </a:ext>
            </a:extLst>
          </p:cNvPr>
          <p:cNvSpPr/>
          <p:nvPr/>
        </p:nvSpPr>
        <p:spPr>
          <a:xfrm>
            <a:off x="470190" y="1096056"/>
            <a:ext cx="2736000" cy="216000"/>
          </a:xfrm>
          <a:prstGeom prst="parallelogram">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a:p>
        </p:txBody>
      </p:sp>
      <p:sp>
        <p:nvSpPr>
          <p:cNvPr id="4" name="正方形/長方形 3">
            <a:extLst>
              <a:ext uri="{FF2B5EF4-FFF2-40B4-BE49-F238E27FC236}">
                <a16:creationId xmlns:a16="http://schemas.microsoft.com/office/drawing/2014/main" id="{7E9EC3A3-69F9-42BC-8A0D-890C048F3604}"/>
              </a:ext>
            </a:extLst>
          </p:cNvPr>
          <p:cNvSpPr/>
          <p:nvPr/>
        </p:nvSpPr>
        <p:spPr>
          <a:xfrm>
            <a:off x="134938" y="864000"/>
            <a:ext cx="9636125" cy="57800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eaLnBrk="1" fontAlgn="auto" hangingPunct="1">
              <a:spcBef>
                <a:spcPts val="0"/>
              </a:spcBef>
              <a:spcAft>
                <a:spcPts val="0"/>
              </a:spcAft>
              <a:defRPr/>
            </a:pPr>
            <a:r>
              <a:rPr kumimoji="1" lang="ja-JP" altLang="en-US" sz="2400" b="1" spc="200" dirty="0">
                <a:solidFill>
                  <a:schemeClr val="tx1"/>
                </a:solidFill>
                <a:latin typeface="メイリオ" panose="020B0604030504040204" pitchFamily="50" charset="-128"/>
                <a:ea typeface="メイリオ" panose="020B0604030504040204" pitchFamily="50" charset="-128"/>
              </a:rPr>
              <a:t>③家族へのサポート</a:t>
            </a:r>
            <a:endParaRPr kumimoji="1" lang="en-US" altLang="ja-JP" sz="2400" b="1" spc="2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1200"/>
              </a:spcBef>
              <a:spcAft>
                <a:spcPts val="0"/>
              </a:spcAft>
              <a:defRPr/>
            </a:pPr>
            <a:r>
              <a:rPr kumimoji="1" lang="ja-JP" altLang="en-US" b="1" spc="100" dirty="0">
                <a:solidFill>
                  <a:schemeClr val="tx1"/>
                </a:solidFill>
                <a:latin typeface="メイリオ" panose="020B0604030504040204" pitchFamily="50" charset="-128"/>
                <a:ea typeface="メイリオ" panose="020B0604030504040204" pitchFamily="50" charset="-128"/>
              </a:rPr>
              <a:t>▶本人を家族の一員として位置付け、本人が最も信頼できる家族員を</a:t>
            </a:r>
            <a:br>
              <a:rPr kumimoji="1" lang="en-US" altLang="ja-JP" b="1" spc="100" dirty="0">
                <a:solidFill>
                  <a:schemeClr val="tx1"/>
                </a:solidFill>
                <a:latin typeface="メイリオ" panose="020B0604030504040204" pitchFamily="50" charset="-128"/>
                <a:ea typeface="メイリオ" panose="020B0604030504040204" pitchFamily="50" charset="-128"/>
              </a:rPr>
            </a:br>
            <a:r>
              <a:rPr kumimoji="1" lang="ja-JP" altLang="en-US" b="1" spc="100" dirty="0">
                <a:solidFill>
                  <a:schemeClr val="tx1"/>
                </a:solidFill>
                <a:latin typeface="メイリオ" panose="020B0604030504040204" pitchFamily="50" charset="-128"/>
                <a:ea typeface="メイリオ" panose="020B0604030504040204" pitchFamily="50" charset="-128"/>
              </a:rPr>
              <a:t>　キーパーソンとして、自分の感情や考えを伝えられるように支援し、</a:t>
            </a:r>
            <a:br>
              <a:rPr kumimoji="1" lang="en-US" altLang="ja-JP" b="1" spc="100" dirty="0">
                <a:solidFill>
                  <a:schemeClr val="tx1"/>
                </a:solidFill>
                <a:latin typeface="メイリオ" panose="020B0604030504040204" pitchFamily="50" charset="-128"/>
                <a:ea typeface="メイリオ" panose="020B0604030504040204" pitchFamily="50" charset="-128"/>
              </a:rPr>
            </a:br>
            <a:r>
              <a:rPr kumimoji="1" lang="ja-JP" altLang="en-US" b="1" spc="100" dirty="0">
                <a:solidFill>
                  <a:schemeClr val="tx1"/>
                </a:solidFill>
                <a:latin typeface="メイリオ" panose="020B0604030504040204" pitchFamily="50" charset="-128"/>
                <a:ea typeface="メイリオ" panose="020B0604030504040204" pitchFamily="50" charset="-128"/>
              </a:rPr>
              <a:t>　本人の治療や生活回復に向けてはたらきかける</a:t>
            </a:r>
          </a:p>
          <a:p>
            <a:pPr lvl="1" eaLnBrk="1" fontAlgn="auto" hangingPunct="1">
              <a:spcBef>
                <a:spcPts val="0"/>
              </a:spcBef>
              <a:spcAft>
                <a:spcPts val="0"/>
              </a:spcAft>
              <a:defRPr/>
            </a:pPr>
            <a:endParaRPr kumimoji="1" lang="en-US" altLang="ja-JP" sz="1400" spc="100" dirty="0">
              <a:solidFill>
                <a:schemeClr val="tx1"/>
              </a:solidFill>
              <a:latin typeface="メイリオ" panose="020B0604030504040204" pitchFamily="50" charset="-128"/>
              <a:ea typeface="メイリオ" panose="020B0604030504040204" pitchFamily="50" charset="-128"/>
            </a:endParaRPr>
          </a:p>
          <a:p>
            <a:pPr lvl="1" eaLnBrk="1" fontAlgn="auto" hangingPunct="1">
              <a:spcBef>
                <a:spcPts val="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→家族が本人の状態を理解し、治療や生活困難の軽減に協力することが、</a:t>
            </a:r>
            <a:endParaRPr kumimoji="1" lang="en-US" altLang="ja-JP" spc="100" dirty="0">
              <a:solidFill>
                <a:schemeClr val="tx1"/>
              </a:solidFill>
              <a:latin typeface="メイリオ" panose="020B0604030504040204" pitchFamily="50" charset="-128"/>
              <a:ea typeface="メイリオ" panose="020B0604030504040204" pitchFamily="50" charset="-128"/>
            </a:endParaRPr>
          </a:p>
          <a:p>
            <a:pPr lvl="1" eaLnBrk="1" fontAlgn="auto" hangingPunct="1">
              <a:spcBef>
                <a:spcPts val="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　本人の状態の安定、ひいては社会復帰の道を開くことにつながります。</a:t>
            </a:r>
            <a:endParaRPr kumimoji="1" lang="en-US" altLang="ja-JP" spc="100" dirty="0">
              <a:solidFill>
                <a:schemeClr val="tx1"/>
              </a:solidFill>
              <a:latin typeface="メイリオ" panose="020B0604030504040204" pitchFamily="50" charset="-128"/>
              <a:ea typeface="メイリオ" panose="020B0604030504040204" pitchFamily="50" charset="-128"/>
            </a:endParaRPr>
          </a:p>
          <a:p>
            <a:pPr lvl="1" eaLnBrk="1" fontAlgn="auto" hangingPunct="1">
              <a:spcBef>
                <a:spcPts val="60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→しかしながら、家族が本人の状態を理解し、その状態を見ながらはたらき</a:t>
            </a:r>
            <a:endParaRPr kumimoji="1" lang="en-US" altLang="ja-JP" spc="100" dirty="0">
              <a:solidFill>
                <a:schemeClr val="tx1"/>
              </a:solidFill>
              <a:latin typeface="メイリオ" panose="020B0604030504040204" pitchFamily="50" charset="-128"/>
              <a:ea typeface="メイリオ" panose="020B0604030504040204" pitchFamily="50" charset="-128"/>
            </a:endParaRPr>
          </a:p>
          <a:p>
            <a:pPr lvl="1" eaLnBrk="1" fontAlgn="auto" hangingPunct="1">
              <a:spcBef>
                <a:spcPts val="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　かけていくことは大変なことです。ともすれば社会的偏見や差別をもって</a:t>
            </a:r>
            <a:br>
              <a:rPr kumimoji="1" lang="en-US" altLang="ja-JP" spc="100" dirty="0">
                <a:solidFill>
                  <a:schemeClr val="tx1"/>
                </a:solidFill>
                <a:latin typeface="メイリオ" panose="020B0604030504040204" pitchFamily="50" charset="-128"/>
                <a:ea typeface="メイリオ" panose="020B0604030504040204" pitchFamily="50" charset="-128"/>
              </a:rPr>
            </a:br>
            <a:r>
              <a:rPr kumimoji="1" lang="ja-JP" altLang="en-US" spc="100" dirty="0">
                <a:solidFill>
                  <a:schemeClr val="tx1"/>
                </a:solidFill>
                <a:latin typeface="メイリオ" panose="020B0604030504040204" pitchFamily="50" charset="-128"/>
                <a:ea typeface="メイリオ" panose="020B0604030504040204" pitchFamily="50" charset="-128"/>
              </a:rPr>
              <a:t>　見られることに苦しみ、本人の将来を考え悲観的になったりするなど、</a:t>
            </a:r>
            <a:br>
              <a:rPr kumimoji="1" lang="en-US" altLang="ja-JP" spc="100" dirty="0">
                <a:solidFill>
                  <a:schemeClr val="tx1"/>
                </a:solidFill>
                <a:latin typeface="メイリオ" panose="020B0604030504040204" pitchFamily="50" charset="-128"/>
                <a:ea typeface="メイリオ" panose="020B0604030504040204" pitchFamily="50" charset="-128"/>
              </a:rPr>
            </a:br>
            <a:r>
              <a:rPr kumimoji="1" lang="ja-JP" altLang="en-US" spc="100" dirty="0">
                <a:solidFill>
                  <a:schemeClr val="tx1"/>
                </a:solidFill>
                <a:latin typeface="メイリオ" panose="020B0604030504040204" pitchFamily="50" charset="-128"/>
                <a:ea typeface="メイリオ" panose="020B0604030504040204" pitchFamily="50" charset="-128"/>
              </a:rPr>
              <a:t>　いろいろと悩んだりするのが実情です。</a:t>
            </a:r>
            <a:endParaRPr kumimoji="1" lang="en-US" altLang="ja-JP" spc="100" dirty="0">
              <a:solidFill>
                <a:schemeClr val="tx1"/>
              </a:solidFill>
              <a:latin typeface="メイリオ" panose="020B0604030504040204" pitchFamily="50" charset="-128"/>
              <a:ea typeface="メイリオ" panose="020B0604030504040204" pitchFamily="50" charset="-128"/>
            </a:endParaRPr>
          </a:p>
          <a:p>
            <a:pPr lvl="1" eaLnBrk="1" fontAlgn="auto" hangingPunct="1">
              <a:spcBef>
                <a:spcPts val="60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→そこで</a:t>
            </a:r>
            <a:r>
              <a:rPr kumimoji="1" lang="en-US" altLang="ja-JP" spc="100" dirty="0">
                <a:solidFill>
                  <a:schemeClr val="tx1"/>
                </a:solidFill>
                <a:latin typeface="メイリオ" panose="020B0604030504040204" pitchFamily="50" charset="-128"/>
                <a:ea typeface="メイリオ" panose="020B0604030504040204" pitchFamily="50" charset="-128"/>
              </a:rPr>
              <a:t>CW</a:t>
            </a:r>
            <a:r>
              <a:rPr kumimoji="1" lang="ja-JP" altLang="en-US" spc="100" dirty="0">
                <a:solidFill>
                  <a:schemeClr val="tx1"/>
                </a:solidFill>
                <a:latin typeface="メイリオ" panose="020B0604030504040204" pitchFamily="50" charset="-128"/>
                <a:ea typeface="メイリオ" panose="020B0604030504040204" pitchFamily="50" charset="-128"/>
              </a:rPr>
              <a:t>は家族に、その労をねぎらい、励ましを行うことが大切です。</a:t>
            </a:r>
            <a:br>
              <a:rPr kumimoji="1" lang="en-US" altLang="ja-JP" spc="100" dirty="0">
                <a:solidFill>
                  <a:schemeClr val="tx1"/>
                </a:solidFill>
                <a:latin typeface="メイリオ" panose="020B0604030504040204" pitchFamily="50" charset="-128"/>
                <a:ea typeface="メイリオ" panose="020B0604030504040204" pitchFamily="50" charset="-128"/>
              </a:rPr>
            </a:br>
            <a:r>
              <a:rPr kumimoji="1" lang="ja-JP" altLang="en-US" spc="100" dirty="0">
                <a:solidFill>
                  <a:schemeClr val="tx1"/>
                </a:solidFill>
                <a:latin typeface="メイリオ" panose="020B0604030504040204" pitchFamily="50" charset="-128"/>
                <a:ea typeface="メイリオ" panose="020B0604030504040204" pitchFamily="50" charset="-128"/>
              </a:rPr>
              <a:t>　また本人への支援について、目標設定やかかわり方を伝えていくことが必要です。</a:t>
            </a:r>
            <a:endParaRPr kumimoji="1" lang="en-US" altLang="ja-JP" spc="100" dirty="0">
              <a:solidFill>
                <a:schemeClr val="tx1"/>
              </a:solidFill>
              <a:latin typeface="メイリオ" panose="020B0604030504040204" pitchFamily="50" charset="-128"/>
              <a:ea typeface="メイリオ" panose="020B0604030504040204" pitchFamily="50" charset="-128"/>
            </a:endParaRPr>
          </a:p>
          <a:p>
            <a:pPr lvl="1" eaLnBrk="1" fontAlgn="auto" hangingPunct="1">
              <a:spcBef>
                <a:spcPts val="60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→家族が本人へのかかわりを見直したり、今後のことについて考えたり</a:t>
            </a:r>
            <a:br>
              <a:rPr kumimoji="1" lang="en-US" altLang="ja-JP" spc="100" dirty="0">
                <a:solidFill>
                  <a:schemeClr val="tx1"/>
                </a:solidFill>
                <a:latin typeface="メイリオ" panose="020B0604030504040204" pitchFamily="50" charset="-128"/>
                <a:ea typeface="メイリオ" panose="020B0604030504040204" pitchFamily="50" charset="-128"/>
              </a:rPr>
            </a:br>
            <a:r>
              <a:rPr kumimoji="1" lang="ja-JP" altLang="en-US" spc="100" dirty="0">
                <a:solidFill>
                  <a:schemeClr val="tx1"/>
                </a:solidFill>
                <a:latin typeface="メイリオ" panose="020B0604030504040204" pitchFamily="50" charset="-128"/>
                <a:ea typeface="メイリオ" panose="020B0604030504040204" pitchFamily="50" charset="-128"/>
              </a:rPr>
              <a:t>　できるよう、保健所、病院の家族教室なども紹介し、参加をはたらきかける</a:t>
            </a:r>
            <a:br>
              <a:rPr kumimoji="1" lang="en-US" altLang="ja-JP" spc="100" dirty="0">
                <a:solidFill>
                  <a:schemeClr val="tx1"/>
                </a:solidFill>
                <a:latin typeface="メイリオ" panose="020B0604030504040204" pitchFamily="50" charset="-128"/>
                <a:ea typeface="メイリオ" panose="020B0604030504040204" pitchFamily="50" charset="-128"/>
              </a:rPr>
            </a:br>
            <a:r>
              <a:rPr kumimoji="1" lang="ja-JP" altLang="en-US" spc="100" dirty="0">
                <a:solidFill>
                  <a:schemeClr val="tx1"/>
                </a:solidFill>
                <a:latin typeface="メイリオ" panose="020B0604030504040204" pitchFamily="50" charset="-128"/>
                <a:ea typeface="メイリオ" panose="020B0604030504040204" pitchFamily="50" charset="-128"/>
              </a:rPr>
              <a:t>　ようにしてください。</a:t>
            </a:r>
            <a:endParaRPr kumimoji="1" lang="en-US" altLang="ja-JP" spc="100" dirty="0">
              <a:solidFill>
                <a:schemeClr val="tx1"/>
              </a:solidFill>
              <a:latin typeface="メイリオ" panose="020B0604030504040204" pitchFamily="50" charset="-128"/>
              <a:ea typeface="メイリオ" panose="020B0604030504040204" pitchFamily="50" charset="-128"/>
            </a:endParaRPr>
          </a:p>
          <a:p>
            <a:pPr lvl="1" eaLnBrk="1" fontAlgn="auto" hangingPunct="1">
              <a:spcBef>
                <a:spcPts val="600"/>
              </a:spcBef>
              <a:spcAft>
                <a:spcPts val="0"/>
              </a:spcAft>
              <a:defRPr/>
            </a:pPr>
            <a:endParaRPr kumimoji="1" lang="en-US" altLang="ja-JP" sz="2400" spc="100" dirty="0">
              <a:solidFill>
                <a:schemeClr val="tx1"/>
              </a:solidFill>
              <a:latin typeface="メイリオ" panose="020B0604030504040204" pitchFamily="50" charset="-128"/>
              <a:ea typeface="メイリオ" panose="020B0604030504040204" pitchFamily="50" charset="-128"/>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C6BECE10-9C0F-439B-A398-4752CBCCAE18}"/>
              </a:ext>
            </a:extLst>
          </p:cNvPr>
          <p:cNvSpPr>
            <a:spLocks noGrp="1"/>
          </p:cNvSpPr>
          <p:nvPr>
            <p:ph type="sldNum" sz="quarter" idx="12"/>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fld id="{1C989084-A226-4EA6-96C0-BEEB81B4AE79}" type="slidenum">
              <a:rPr lang="ja-JP" altLang="en-US">
                <a:solidFill>
                  <a:srgbClr val="898989"/>
                </a:solidFill>
              </a:rPr>
              <a:pPr/>
              <a:t>22</a:t>
            </a:fld>
            <a:endParaRPr lang="ja-JP" altLang="en-US">
              <a:solidFill>
                <a:srgbClr val="898989"/>
              </a:solidFill>
            </a:endParaRPr>
          </a:p>
        </p:txBody>
      </p:sp>
      <p:sp>
        <p:nvSpPr>
          <p:cNvPr id="7" name="正方形/長方形 6">
            <a:extLst>
              <a:ext uri="{FF2B5EF4-FFF2-40B4-BE49-F238E27FC236}">
                <a16:creationId xmlns:a16="http://schemas.microsoft.com/office/drawing/2014/main" id="{E961EE75-572F-4A21-A0F1-E9DB25B0961A}"/>
              </a:ext>
            </a:extLst>
          </p:cNvPr>
          <p:cNvSpPr/>
          <p:nvPr/>
        </p:nvSpPr>
        <p:spPr>
          <a:xfrm>
            <a:off x="26988" y="6670675"/>
            <a:ext cx="9070975" cy="1428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anchor="ctr"/>
          <a:lstStyle/>
          <a:p>
            <a:pPr eaLnBrk="1" fontAlgn="auto" hangingPunct="1">
              <a:spcBef>
                <a:spcPts val="0"/>
              </a:spcBef>
              <a:spcAft>
                <a:spcPts val="0"/>
              </a:spcAft>
              <a:defRPr/>
            </a:pPr>
            <a:r>
              <a:rPr kumimoji="1" lang="ja-JP" altLang="en-US" sz="1000" dirty="0">
                <a:solidFill>
                  <a:prstClr val="black"/>
                </a:solidFill>
                <a:latin typeface="メイリオ" panose="020B0604030504040204" pitchFamily="50" charset="-128"/>
                <a:ea typeface="メイリオ" panose="020B0604030504040204" pitchFamily="50" charset="-128"/>
              </a:rPr>
              <a:t>出典：岡部卓</a:t>
            </a:r>
            <a:r>
              <a:rPr kumimoji="1" lang="en-US" altLang="ja-JP" sz="1000" dirty="0">
                <a:solidFill>
                  <a:prstClr val="black"/>
                </a:solidFill>
                <a:latin typeface="メイリオ" panose="020B0604030504040204" pitchFamily="50" charset="-128"/>
                <a:ea typeface="メイリオ" panose="020B0604030504040204" pitchFamily="50" charset="-128"/>
              </a:rPr>
              <a:t>『</a:t>
            </a:r>
            <a:r>
              <a:rPr kumimoji="1" lang="ja-JP" altLang="en-US" sz="1000" dirty="0">
                <a:solidFill>
                  <a:prstClr val="black"/>
                </a:solidFill>
                <a:latin typeface="メイリオ" panose="020B0604030504040204" pitchFamily="50" charset="-128"/>
                <a:ea typeface="メイリオ" panose="020B0604030504040204" pitchFamily="50" charset="-128"/>
              </a:rPr>
              <a:t>新版 生活保護ソーシャルワーカー必携 生活保護における社会福祉実践</a:t>
            </a:r>
            <a:r>
              <a:rPr kumimoji="1" lang="en-US" altLang="ja-JP" sz="1000" dirty="0">
                <a:solidFill>
                  <a:prstClr val="black"/>
                </a:solidFill>
                <a:latin typeface="メイリオ" panose="020B0604030504040204" pitchFamily="50" charset="-128"/>
                <a:ea typeface="メイリオ" panose="020B0604030504040204" pitchFamily="50" charset="-128"/>
              </a:rPr>
              <a:t>』</a:t>
            </a:r>
            <a:r>
              <a:rPr kumimoji="1" lang="ja-JP" altLang="en-US" sz="1000" dirty="0">
                <a:solidFill>
                  <a:prstClr val="black"/>
                </a:solidFill>
                <a:latin typeface="メイリオ" panose="020B0604030504040204" pitchFamily="50" charset="-128"/>
                <a:ea typeface="メイリオ" panose="020B0604030504040204" pitchFamily="50" charset="-128"/>
              </a:rPr>
              <a:t>全国社会福祉協議会</a:t>
            </a:r>
            <a:r>
              <a:rPr kumimoji="1" lang="en-US" altLang="ja-JP" sz="1000" dirty="0">
                <a:solidFill>
                  <a:prstClr val="black"/>
                </a:solidFill>
                <a:latin typeface="メイリオ" panose="020B0604030504040204" pitchFamily="50" charset="-128"/>
                <a:ea typeface="メイリオ" panose="020B0604030504040204" pitchFamily="50" charset="-128"/>
              </a:rPr>
              <a:t>,2014</a:t>
            </a:r>
            <a:r>
              <a:rPr kumimoji="1" lang="ja-JP" altLang="en-US" sz="1000" dirty="0">
                <a:solidFill>
                  <a:prstClr val="black"/>
                </a:solidFill>
                <a:latin typeface="メイリオ" panose="020B0604030504040204" pitchFamily="50" charset="-128"/>
                <a:ea typeface="メイリオ" panose="020B0604030504040204" pitchFamily="50" charset="-128"/>
              </a:rPr>
              <a:t>年</a:t>
            </a:r>
            <a:r>
              <a:rPr kumimoji="1" lang="en-US" altLang="ja-JP" sz="1000" dirty="0">
                <a:solidFill>
                  <a:prstClr val="black"/>
                </a:solidFill>
                <a:latin typeface="メイリオ" panose="020B0604030504040204" pitchFamily="50" charset="-128"/>
                <a:ea typeface="メイリオ" panose="020B0604030504040204" pitchFamily="50" charset="-128"/>
              </a:rPr>
              <a:t>, p100</a:t>
            </a:r>
            <a:r>
              <a:rPr kumimoji="1" lang="ja-JP" altLang="en-US" sz="1000" dirty="0">
                <a:solidFill>
                  <a:prstClr val="black"/>
                </a:solidFill>
                <a:latin typeface="メイリオ" panose="020B0604030504040204" pitchFamily="50" charset="-128"/>
                <a:ea typeface="メイリオ" panose="020B0604030504040204" pitchFamily="50" charset="-128"/>
              </a:rPr>
              <a:t>をもとに作成</a:t>
            </a:r>
            <a:endParaRPr kumimoji="1" lang="en-US" altLang="ja-JP" sz="1000" dirty="0">
              <a:solidFill>
                <a:prstClr val="black"/>
              </a:solidFill>
              <a:latin typeface="メイリオ" panose="020B0604030504040204" pitchFamily="50" charset="-128"/>
              <a:ea typeface="メイリオ" panose="020B0604030504040204" pitchFamily="50" charset="-128"/>
            </a:endParaRPr>
          </a:p>
        </p:txBody>
      </p:sp>
      <p:sp>
        <p:nvSpPr>
          <p:cNvPr id="5" name="正方形/長方形 44">
            <a:extLst>
              <a:ext uri="{FF2B5EF4-FFF2-40B4-BE49-F238E27FC236}">
                <a16:creationId xmlns:a16="http://schemas.microsoft.com/office/drawing/2014/main" id="{923C6B97-5F7E-EC46-3665-51D8F23B9870}"/>
              </a:ext>
            </a:extLst>
          </p:cNvPr>
          <p:cNvSpPr>
            <a:spLocks noChangeArrowheads="1"/>
          </p:cNvSpPr>
          <p:nvPr/>
        </p:nvSpPr>
        <p:spPr bwMode="auto">
          <a:xfrm>
            <a:off x="239010" y="250478"/>
            <a:ext cx="1002649"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0" bIns="0">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400" spc="100" dirty="0">
                <a:latin typeface="メイリオ" panose="020B0604030504040204" pitchFamily="50" charset="-128"/>
                <a:ea typeface="メイリオ" panose="020B0604030504040204" pitchFamily="50" charset="-128"/>
              </a:rPr>
              <a:t>（続き）</a:t>
            </a:r>
            <a:endParaRPr lang="en-US" altLang="ja-JP" sz="1400" spc="100" dirty="0">
              <a:latin typeface="メイリオ" panose="020B0604030504040204" pitchFamily="50" charset="-128"/>
              <a:ea typeface="メイリオ" panose="020B0604030504040204" pitchFamily="50" charset="-128"/>
            </a:endParaRPr>
          </a:p>
        </p:txBody>
      </p:sp>
      <p:sp>
        <p:nvSpPr>
          <p:cNvPr id="6" name="平行四辺形 5">
            <a:extLst>
              <a:ext uri="{FF2B5EF4-FFF2-40B4-BE49-F238E27FC236}">
                <a16:creationId xmlns:a16="http://schemas.microsoft.com/office/drawing/2014/main" id="{1F7D08E2-6370-8584-33D4-6FC14DD63C4A}"/>
              </a:ext>
            </a:extLst>
          </p:cNvPr>
          <p:cNvSpPr/>
          <p:nvPr/>
        </p:nvSpPr>
        <p:spPr>
          <a:xfrm>
            <a:off x="470190" y="1096056"/>
            <a:ext cx="2844000" cy="216000"/>
          </a:xfrm>
          <a:prstGeom prst="parallelogram">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a:p>
        </p:txBody>
      </p:sp>
      <p:sp>
        <p:nvSpPr>
          <p:cNvPr id="4" name="正方形/長方形 3">
            <a:extLst>
              <a:ext uri="{FF2B5EF4-FFF2-40B4-BE49-F238E27FC236}">
                <a16:creationId xmlns:a16="http://schemas.microsoft.com/office/drawing/2014/main" id="{29437A43-3618-4D85-A425-6520C6260409}"/>
              </a:ext>
            </a:extLst>
          </p:cNvPr>
          <p:cNvSpPr/>
          <p:nvPr/>
        </p:nvSpPr>
        <p:spPr>
          <a:xfrm>
            <a:off x="134938" y="864000"/>
            <a:ext cx="9636125" cy="57800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eaLnBrk="1" fontAlgn="auto" hangingPunct="1">
              <a:spcBef>
                <a:spcPts val="0"/>
              </a:spcBef>
              <a:spcAft>
                <a:spcPts val="0"/>
              </a:spcAft>
              <a:defRPr/>
            </a:pPr>
            <a:r>
              <a:rPr kumimoji="1" lang="ja-JP" altLang="en-US" sz="2400" b="1" spc="200" dirty="0">
                <a:solidFill>
                  <a:schemeClr val="tx1"/>
                </a:solidFill>
                <a:latin typeface="メイリオ" panose="020B0604030504040204" pitchFamily="50" charset="-128"/>
                <a:ea typeface="メイリオ" panose="020B0604030504040204" pitchFamily="50" charset="-128"/>
              </a:rPr>
              <a:t>④再発時の緊急対応</a:t>
            </a:r>
            <a:endParaRPr kumimoji="1" lang="en-US" altLang="ja-JP" sz="2400" b="1" spc="2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1200"/>
              </a:spcBef>
              <a:spcAft>
                <a:spcPts val="0"/>
              </a:spcAft>
              <a:defRPr/>
            </a:pPr>
            <a:r>
              <a:rPr kumimoji="1" lang="ja-JP" altLang="en-US" b="1" spc="100" dirty="0">
                <a:solidFill>
                  <a:schemeClr val="tx1"/>
                </a:solidFill>
                <a:latin typeface="メイリオ" panose="020B0604030504040204" pitchFamily="50" charset="-128"/>
                <a:ea typeface="メイリオ" panose="020B0604030504040204" pitchFamily="50" charset="-128"/>
              </a:rPr>
              <a:t>▶本人の状態が悪化した場合は、関係機関に連絡をとり、入院治療の</a:t>
            </a:r>
            <a:br>
              <a:rPr kumimoji="1" lang="en-US" altLang="ja-JP" b="1" spc="100" dirty="0">
                <a:solidFill>
                  <a:schemeClr val="tx1"/>
                </a:solidFill>
                <a:latin typeface="メイリオ" panose="020B0604030504040204" pitchFamily="50" charset="-128"/>
                <a:ea typeface="メイリオ" panose="020B0604030504040204" pitchFamily="50" charset="-128"/>
              </a:rPr>
            </a:br>
            <a:r>
              <a:rPr kumimoji="1" lang="ja-JP" altLang="en-US" b="1" spc="100" dirty="0">
                <a:solidFill>
                  <a:schemeClr val="tx1"/>
                </a:solidFill>
                <a:latin typeface="メイリオ" panose="020B0604030504040204" pitchFamily="50" charset="-128"/>
                <a:ea typeface="メイリオ" panose="020B0604030504040204" pitchFamily="50" charset="-128"/>
              </a:rPr>
              <a:t>　必要性の検討を行う</a:t>
            </a:r>
            <a:br>
              <a:rPr kumimoji="1" lang="en-US" altLang="ja-JP" b="1" spc="100" dirty="0">
                <a:solidFill>
                  <a:schemeClr val="tx1"/>
                </a:solidFill>
                <a:latin typeface="メイリオ" panose="020B0604030504040204" pitchFamily="50" charset="-128"/>
                <a:ea typeface="メイリオ" panose="020B0604030504040204" pitchFamily="50" charset="-128"/>
              </a:rPr>
            </a:br>
            <a:r>
              <a:rPr kumimoji="1" lang="ja-JP" altLang="en-US" b="1" spc="100" dirty="0">
                <a:solidFill>
                  <a:schemeClr val="tx1"/>
                </a:solidFill>
                <a:latin typeface="メイリオ" panose="020B0604030504040204" pitchFamily="50" charset="-128"/>
                <a:ea typeface="メイリオ" panose="020B0604030504040204" pitchFamily="50" charset="-128"/>
              </a:rPr>
              <a:t>　また、家族の気持ちが安定するようはたらきかける</a:t>
            </a:r>
          </a:p>
          <a:p>
            <a:pPr lvl="1" eaLnBrk="1" fontAlgn="auto" hangingPunct="1">
              <a:spcBef>
                <a:spcPts val="0"/>
              </a:spcBef>
              <a:spcAft>
                <a:spcPts val="0"/>
              </a:spcAft>
              <a:defRPr/>
            </a:pPr>
            <a:endParaRPr kumimoji="1" lang="en-US" altLang="ja-JP" sz="1400" spc="100" dirty="0">
              <a:solidFill>
                <a:schemeClr val="tx1"/>
              </a:solidFill>
              <a:latin typeface="メイリオ" panose="020B0604030504040204" pitchFamily="50" charset="-128"/>
              <a:ea typeface="メイリオ" panose="020B0604030504040204" pitchFamily="50" charset="-128"/>
            </a:endParaRPr>
          </a:p>
          <a:p>
            <a:pPr lvl="1" eaLnBrk="1" fontAlgn="auto" hangingPunct="1">
              <a:spcBef>
                <a:spcPts val="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→本人の状態が悪化した場合、主治医や精神保健福祉相談員、保健師などに</a:t>
            </a:r>
            <a:endParaRPr kumimoji="1" lang="en-US" altLang="ja-JP" spc="100" dirty="0">
              <a:solidFill>
                <a:schemeClr val="tx1"/>
              </a:solidFill>
              <a:latin typeface="メイリオ" panose="020B0604030504040204" pitchFamily="50" charset="-128"/>
              <a:ea typeface="メイリオ" panose="020B0604030504040204" pitchFamily="50" charset="-128"/>
            </a:endParaRPr>
          </a:p>
          <a:p>
            <a:pPr lvl="1" eaLnBrk="1" fontAlgn="auto" hangingPunct="1">
              <a:spcBef>
                <a:spcPts val="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　連絡をとり、入院治療の必要性の検討を行ってください。</a:t>
            </a:r>
            <a:endParaRPr kumimoji="1" lang="en-US" altLang="ja-JP" spc="100" dirty="0">
              <a:solidFill>
                <a:schemeClr val="tx1"/>
              </a:solidFill>
              <a:latin typeface="メイリオ" panose="020B0604030504040204" pitchFamily="50" charset="-128"/>
              <a:ea typeface="メイリオ" panose="020B0604030504040204" pitchFamily="50" charset="-128"/>
            </a:endParaRPr>
          </a:p>
          <a:p>
            <a:pPr lvl="1" eaLnBrk="1" fontAlgn="auto" hangingPunct="1">
              <a:spcBef>
                <a:spcPts val="60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→この判断基準として、自傷他害のおそれ、受診拒否、服薬の拒否による</a:t>
            </a:r>
            <a:endParaRPr kumimoji="1" lang="en-US" altLang="ja-JP" spc="100" dirty="0">
              <a:solidFill>
                <a:schemeClr val="tx1"/>
              </a:solidFill>
              <a:latin typeface="メイリオ" panose="020B0604030504040204" pitchFamily="50" charset="-128"/>
              <a:ea typeface="メイリオ" panose="020B0604030504040204" pitchFamily="50" charset="-128"/>
            </a:endParaRPr>
          </a:p>
          <a:p>
            <a:pPr lvl="1" eaLnBrk="1" fontAlgn="auto" hangingPunct="1">
              <a:spcBef>
                <a:spcPts val="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　状態の悪化などが考えられます。</a:t>
            </a:r>
            <a:endParaRPr kumimoji="1" lang="en-US" altLang="ja-JP" spc="100" dirty="0">
              <a:solidFill>
                <a:schemeClr val="tx1"/>
              </a:solidFill>
              <a:latin typeface="メイリオ" panose="020B0604030504040204" pitchFamily="50" charset="-128"/>
              <a:ea typeface="メイリオ" panose="020B0604030504040204" pitchFamily="50" charset="-128"/>
            </a:endParaRPr>
          </a:p>
          <a:p>
            <a:pPr lvl="1" eaLnBrk="1" fontAlgn="auto" hangingPunct="1">
              <a:spcBef>
                <a:spcPts val="60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→また、その場合、家族は精神的に混乱したり不安定になりがちなので、</a:t>
            </a:r>
            <a:endParaRPr kumimoji="1" lang="en-US" altLang="ja-JP" spc="100" dirty="0">
              <a:solidFill>
                <a:schemeClr val="tx1"/>
              </a:solidFill>
              <a:latin typeface="メイリオ" panose="020B0604030504040204" pitchFamily="50" charset="-128"/>
              <a:ea typeface="メイリオ" panose="020B0604030504040204" pitchFamily="50" charset="-128"/>
            </a:endParaRPr>
          </a:p>
          <a:p>
            <a:pPr lvl="1" eaLnBrk="1" fontAlgn="auto" hangingPunct="1">
              <a:spcBef>
                <a:spcPts val="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　治療の見通しなどを伝え、家族の気持ちが安定するようはたらきかけてください。</a:t>
            </a:r>
            <a:endParaRPr kumimoji="1" lang="en-US" altLang="ja-JP" sz="2400" spc="100" dirty="0">
              <a:solidFill>
                <a:schemeClr val="tx1"/>
              </a:solidFill>
              <a:latin typeface="メイリオ" panose="020B0604030504040204" pitchFamily="50" charset="-128"/>
              <a:ea typeface="メイリオ" panose="020B0604030504040204" pitchFamily="50" charset="-128"/>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8233A6A9-055B-4E3C-AD3C-BCD81830EC41}"/>
              </a:ext>
            </a:extLst>
          </p:cNvPr>
          <p:cNvSpPr>
            <a:spLocks noGrp="1"/>
          </p:cNvSpPr>
          <p:nvPr>
            <p:ph type="sldNum" sz="quarter" idx="12"/>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fld id="{D0AD3CAC-0CA8-47A1-A82A-ACE9AD38DFCA}" type="slidenum">
              <a:rPr lang="ja-JP" altLang="en-US">
                <a:solidFill>
                  <a:srgbClr val="898989"/>
                </a:solidFill>
              </a:rPr>
              <a:pPr/>
              <a:t>23</a:t>
            </a:fld>
            <a:endParaRPr lang="ja-JP" altLang="en-US">
              <a:solidFill>
                <a:srgbClr val="898989"/>
              </a:solidFill>
            </a:endParaRPr>
          </a:p>
        </p:txBody>
      </p:sp>
      <p:sp>
        <p:nvSpPr>
          <p:cNvPr id="7" name="正方形/長方形 6">
            <a:extLst>
              <a:ext uri="{FF2B5EF4-FFF2-40B4-BE49-F238E27FC236}">
                <a16:creationId xmlns:a16="http://schemas.microsoft.com/office/drawing/2014/main" id="{EC6DC619-4834-4E39-AE14-7D31EC7CCE52}"/>
              </a:ext>
            </a:extLst>
          </p:cNvPr>
          <p:cNvSpPr/>
          <p:nvPr/>
        </p:nvSpPr>
        <p:spPr>
          <a:xfrm>
            <a:off x="26988" y="6670675"/>
            <a:ext cx="9070975" cy="1428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anchor="ctr"/>
          <a:lstStyle/>
          <a:p>
            <a:pPr eaLnBrk="1" fontAlgn="auto" hangingPunct="1">
              <a:spcBef>
                <a:spcPts val="0"/>
              </a:spcBef>
              <a:spcAft>
                <a:spcPts val="0"/>
              </a:spcAft>
              <a:defRPr/>
            </a:pPr>
            <a:r>
              <a:rPr kumimoji="1" lang="ja-JP" altLang="en-US" sz="1000" dirty="0">
                <a:solidFill>
                  <a:prstClr val="black"/>
                </a:solidFill>
                <a:latin typeface="メイリオ" panose="020B0604030504040204" pitchFamily="50" charset="-128"/>
                <a:ea typeface="メイリオ" panose="020B0604030504040204" pitchFamily="50" charset="-128"/>
              </a:rPr>
              <a:t>出典：岡部卓</a:t>
            </a:r>
            <a:r>
              <a:rPr kumimoji="1" lang="en-US" altLang="ja-JP" sz="1000" dirty="0">
                <a:solidFill>
                  <a:prstClr val="black"/>
                </a:solidFill>
                <a:latin typeface="メイリオ" panose="020B0604030504040204" pitchFamily="50" charset="-128"/>
                <a:ea typeface="メイリオ" panose="020B0604030504040204" pitchFamily="50" charset="-128"/>
              </a:rPr>
              <a:t>『</a:t>
            </a:r>
            <a:r>
              <a:rPr kumimoji="1" lang="ja-JP" altLang="en-US" sz="1000" dirty="0">
                <a:solidFill>
                  <a:prstClr val="black"/>
                </a:solidFill>
                <a:latin typeface="メイリオ" panose="020B0604030504040204" pitchFamily="50" charset="-128"/>
                <a:ea typeface="メイリオ" panose="020B0604030504040204" pitchFamily="50" charset="-128"/>
              </a:rPr>
              <a:t>新版 生活保護ソーシャルワーカー必携 生活保護における社会福祉実践</a:t>
            </a:r>
            <a:r>
              <a:rPr kumimoji="1" lang="en-US" altLang="ja-JP" sz="1000" dirty="0">
                <a:solidFill>
                  <a:prstClr val="black"/>
                </a:solidFill>
                <a:latin typeface="メイリオ" panose="020B0604030504040204" pitchFamily="50" charset="-128"/>
                <a:ea typeface="メイリオ" panose="020B0604030504040204" pitchFamily="50" charset="-128"/>
              </a:rPr>
              <a:t>』</a:t>
            </a:r>
            <a:r>
              <a:rPr kumimoji="1" lang="ja-JP" altLang="en-US" sz="1000" dirty="0">
                <a:solidFill>
                  <a:prstClr val="black"/>
                </a:solidFill>
                <a:latin typeface="メイリオ" panose="020B0604030504040204" pitchFamily="50" charset="-128"/>
                <a:ea typeface="メイリオ" panose="020B0604030504040204" pitchFamily="50" charset="-128"/>
              </a:rPr>
              <a:t>全国社会福祉協議会</a:t>
            </a:r>
            <a:r>
              <a:rPr kumimoji="1" lang="en-US" altLang="ja-JP" sz="1000" dirty="0">
                <a:solidFill>
                  <a:prstClr val="black"/>
                </a:solidFill>
                <a:latin typeface="メイリオ" panose="020B0604030504040204" pitchFamily="50" charset="-128"/>
                <a:ea typeface="メイリオ" panose="020B0604030504040204" pitchFamily="50" charset="-128"/>
              </a:rPr>
              <a:t>,2014</a:t>
            </a:r>
            <a:r>
              <a:rPr kumimoji="1" lang="ja-JP" altLang="en-US" sz="1000" dirty="0">
                <a:solidFill>
                  <a:prstClr val="black"/>
                </a:solidFill>
                <a:latin typeface="メイリオ" panose="020B0604030504040204" pitchFamily="50" charset="-128"/>
                <a:ea typeface="メイリオ" panose="020B0604030504040204" pitchFamily="50" charset="-128"/>
              </a:rPr>
              <a:t>年</a:t>
            </a:r>
            <a:r>
              <a:rPr kumimoji="1" lang="en-US" altLang="ja-JP" sz="1000" dirty="0">
                <a:solidFill>
                  <a:prstClr val="black"/>
                </a:solidFill>
                <a:latin typeface="メイリオ" panose="020B0604030504040204" pitchFamily="50" charset="-128"/>
                <a:ea typeface="メイリオ" panose="020B0604030504040204" pitchFamily="50" charset="-128"/>
              </a:rPr>
              <a:t>, p100</a:t>
            </a:r>
            <a:r>
              <a:rPr kumimoji="1" lang="ja-JP" altLang="en-US" sz="1000" dirty="0">
                <a:solidFill>
                  <a:prstClr val="black"/>
                </a:solidFill>
                <a:latin typeface="メイリオ" panose="020B0604030504040204" pitchFamily="50" charset="-128"/>
                <a:ea typeface="メイリオ" panose="020B0604030504040204" pitchFamily="50" charset="-128"/>
              </a:rPr>
              <a:t>をもとに作成</a:t>
            </a:r>
            <a:endParaRPr kumimoji="1" lang="en-US" altLang="ja-JP" sz="1000" dirty="0">
              <a:solidFill>
                <a:prstClr val="black"/>
              </a:solidFill>
              <a:latin typeface="メイリオ" panose="020B0604030504040204" pitchFamily="50" charset="-128"/>
              <a:ea typeface="メイリオ" panose="020B0604030504040204" pitchFamily="50" charset="-128"/>
            </a:endParaRPr>
          </a:p>
        </p:txBody>
      </p:sp>
      <p:sp>
        <p:nvSpPr>
          <p:cNvPr id="6" name="正方形/長方形 44">
            <a:extLst>
              <a:ext uri="{FF2B5EF4-FFF2-40B4-BE49-F238E27FC236}">
                <a16:creationId xmlns:a16="http://schemas.microsoft.com/office/drawing/2014/main" id="{BCCC8428-78AC-5A11-B8A7-AA6E3A4C517D}"/>
              </a:ext>
            </a:extLst>
          </p:cNvPr>
          <p:cNvSpPr>
            <a:spLocks noChangeArrowheads="1"/>
          </p:cNvSpPr>
          <p:nvPr/>
        </p:nvSpPr>
        <p:spPr bwMode="auto">
          <a:xfrm>
            <a:off x="239010" y="250478"/>
            <a:ext cx="1002649"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0" bIns="0">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400" spc="100" dirty="0">
                <a:latin typeface="メイリオ" panose="020B0604030504040204" pitchFamily="50" charset="-128"/>
                <a:ea typeface="メイリオ" panose="020B0604030504040204" pitchFamily="50" charset="-128"/>
              </a:rPr>
              <a:t>（続き）</a:t>
            </a:r>
            <a:endParaRPr lang="en-US" altLang="ja-JP" sz="1400" spc="100" dirty="0">
              <a:latin typeface="メイリオ" panose="020B0604030504040204" pitchFamily="50" charset="-128"/>
              <a:ea typeface="メイリオ" panose="020B0604030504040204" pitchFamily="50" charset="-128"/>
            </a:endParaRPr>
          </a:p>
        </p:txBody>
      </p:sp>
      <p:sp>
        <p:nvSpPr>
          <p:cNvPr id="8" name="平行四辺形 7">
            <a:extLst>
              <a:ext uri="{FF2B5EF4-FFF2-40B4-BE49-F238E27FC236}">
                <a16:creationId xmlns:a16="http://schemas.microsoft.com/office/drawing/2014/main" id="{0AC88F00-247C-0597-870D-4CD6DC5A401A}"/>
              </a:ext>
            </a:extLst>
          </p:cNvPr>
          <p:cNvSpPr/>
          <p:nvPr/>
        </p:nvSpPr>
        <p:spPr>
          <a:xfrm>
            <a:off x="470190" y="1096056"/>
            <a:ext cx="3456000" cy="216000"/>
          </a:xfrm>
          <a:prstGeom prst="parallelogram">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a:p>
        </p:txBody>
      </p:sp>
      <p:sp>
        <p:nvSpPr>
          <p:cNvPr id="4" name="正方形/長方形 3">
            <a:extLst>
              <a:ext uri="{FF2B5EF4-FFF2-40B4-BE49-F238E27FC236}">
                <a16:creationId xmlns:a16="http://schemas.microsoft.com/office/drawing/2014/main" id="{9DB5BAB9-FACA-40F0-8A61-06655A2C92B3}"/>
              </a:ext>
            </a:extLst>
          </p:cNvPr>
          <p:cNvSpPr/>
          <p:nvPr/>
        </p:nvSpPr>
        <p:spPr>
          <a:xfrm>
            <a:off x="134938" y="864000"/>
            <a:ext cx="9636125" cy="57800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eaLnBrk="1" fontAlgn="auto" hangingPunct="1">
              <a:spcBef>
                <a:spcPts val="0"/>
              </a:spcBef>
              <a:spcAft>
                <a:spcPts val="0"/>
              </a:spcAft>
              <a:defRPr/>
            </a:pPr>
            <a:r>
              <a:rPr kumimoji="1" lang="ja-JP" altLang="en-US" sz="2400" b="1" spc="200" dirty="0">
                <a:solidFill>
                  <a:schemeClr val="tx1"/>
                </a:solidFill>
                <a:latin typeface="メイリオ" panose="020B0604030504040204" pitchFamily="50" charset="-128"/>
                <a:ea typeface="メイリオ" panose="020B0604030504040204" pitchFamily="50" charset="-128"/>
              </a:rPr>
              <a:t>⑤生活の安定と就労支援</a:t>
            </a:r>
            <a:endParaRPr kumimoji="1" lang="en-US" altLang="ja-JP" sz="2400" b="1" spc="2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1200"/>
              </a:spcBef>
              <a:spcAft>
                <a:spcPts val="0"/>
              </a:spcAft>
              <a:defRPr/>
            </a:pPr>
            <a:r>
              <a:rPr kumimoji="1" lang="ja-JP" altLang="en-US" b="1" spc="100" dirty="0">
                <a:solidFill>
                  <a:schemeClr val="tx1"/>
                </a:solidFill>
                <a:latin typeface="メイリオ" panose="020B0604030504040204" pitchFamily="50" charset="-128"/>
                <a:ea typeface="メイリオ" panose="020B0604030504040204" pitchFamily="50" charset="-128"/>
              </a:rPr>
              <a:t>▶本人の状態の安定・回復および生活の安定が図られた場合、就労支援を行う</a:t>
            </a:r>
          </a:p>
          <a:p>
            <a:pPr lvl="1" eaLnBrk="1" fontAlgn="auto" hangingPunct="1">
              <a:spcBef>
                <a:spcPts val="0"/>
              </a:spcBef>
              <a:spcAft>
                <a:spcPts val="0"/>
              </a:spcAft>
              <a:defRPr/>
            </a:pPr>
            <a:endParaRPr kumimoji="1" lang="en-US" altLang="ja-JP" sz="1400" spc="100" dirty="0">
              <a:solidFill>
                <a:schemeClr val="tx1"/>
              </a:solidFill>
              <a:latin typeface="メイリオ" panose="020B0604030504040204" pitchFamily="50" charset="-128"/>
              <a:ea typeface="メイリオ" panose="020B0604030504040204" pitchFamily="50" charset="-128"/>
            </a:endParaRPr>
          </a:p>
          <a:p>
            <a:pPr lvl="1" eaLnBrk="1" fontAlgn="auto" hangingPunct="1">
              <a:spcBef>
                <a:spcPts val="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→次の３つのことに留意しながら、就労支援を行います。</a:t>
            </a:r>
            <a:endParaRPr kumimoji="1" lang="en-US" altLang="ja-JP" spc="100" dirty="0">
              <a:solidFill>
                <a:schemeClr val="tx1"/>
              </a:solidFill>
              <a:latin typeface="メイリオ" panose="020B0604030504040204" pitchFamily="50" charset="-128"/>
              <a:ea typeface="メイリオ" panose="020B0604030504040204" pitchFamily="50" charset="-128"/>
            </a:endParaRPr>
          </a:p>
          <a:p>
            <a:pPr lvl="1" eaLnBrk="1" fontAlgn="auto" hangingPunct="1">
              <a:spcBef>
                <a:spcPts val="60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　１．これから治療・服薬を継続していかなければならないこと</a:t>
            </a:r>
            <a:endParaRPr kumimoji="1" lang="en-US" altLang="ja-JP" spc="100" dirty="0">
              <a:solidFill>
                <a:schemeClr val="tx1"/>
              </a:solidFill>
              <a:latin typeface="メイリオ" panose="020B0604030504040204" pitchFamily="50" charset="-128"/>
              <a:ea typeface="メイリオ" panose="020B0604030504040204" pitchFamily="50" charset="-128"/>
            </a:endParaRPr>
          </a:p>
          <a:p>
            <a:pPr lvl="1" eaLnBrk="1" fontAlgn="auto" hangingPunct="1">
              <a:spcBef>
                <a:spcPts val="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　２．障害および生活困難に理解のある職場を選ぶこと</a:t>
            </a:r>
            <a:endParaRPr kumimoji="1" lang="en-US" altLang="ja-JP" spc="100" dirty="0">
              <a:solidFill>
                <a:schemeClr val="tx1"/>
              </a:solidFill>
              <a:latin typeface="メイリオ" panose="020B0604030504040204" pitchFamily="50" charset="-128"/>
              <a:ea typeface="メイリオ" panose="020B0604030504040204" pitchFamily="50" charset="-128"/>
            </a:endParaRPr>
          </a:p>
          <a:p>
            <a:pPr lvl="1" eaLnBrk="1" fontAlgn="auto" hangingPunct="1">
              <a:spcBef>
                <a:spcPts val="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　３．すぐ一般就労に結び付けて考えない</a:t>
            </a:r>
            <a:br>
              <a:rPr kumimoji="1" lang="en-US" altLang="ja-JP" spc="100" dirty="0">
                <a:solidFill>
                  <a:schemeClr val="tx1"/>
                </a:solidFill>
                <a:latin typeface="メイリオ" panose="020B0604030504040204" pitchFamily="50" charset="-128"/>
                <a:ea typeface="メイリオ" panose="020B0604030504040204" pitchFamily="50" charset="-128"/>
              </a:rPr>
            </a:br>
            <a:r>
              <a:rPr kumimoji="1" lang="ja-JP" altLang="en-US" spc="100" dirty="0">
                <a:solidFill>
                  <a:schemeClr val="tx1"/>
                </a:solidFill>
                <a:latin typeface="メイリオ" panose="020B0604030504040204" pitchFamily="50" charset="-128"/>
                <a:ea typeface="メイリオ" panose="020B0604030504040204" pitchFamily="50" charset="-128"/>
              </a:rPr>
              <a:t>　　　→いわゆる福祉的就労として、障害福祉サービス事業所などの活用を図り</a:t>
            </a:r>
            <a:endParaRPr kumimoji="1" lang="en-US" altLang="ja-JP" spc="100" dirty="0">
              <a:solidFill>
                <a:schemeClr val="tx1"/>
              </a:solidFill>
              <a:latin typeface="メイリオ" panose="020B0604030504040204" pitchFamily="50" charset="-128"/>
              <a:ea typeface="メイリオ" panose="020B0604030504040204" pitchFamily="50" charset="-128"/>
            </a:endParaRPr>
          </a:p>
          <a:p>
            <a:pPr lvl="1" eaLnBrk="1" fontAlgn="auto" hangingPunct="1">
              <a:spcBef>
                <a:spcPts val="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　　　　段階的にはたらきかけていく</a:t>
            </a:r>
            <a:endParaRPr kumimoji="1" lang="en-US" altLang="ja-JP" spc="100" dirty="0">
              <a:solidFill>
                <a:schemeClr val="tx1"/>
              </a:solidFill>
              <a:latin typeface="メイリオ" panose="020B0604030504040204" pitchFamily="50" charset="-128"/>
              <a:ea typeface="メイリオ" panose="020B0604030504040204" pitchFamily="50" charset="-128"/>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4057B5-96EB-1F13-592A-987C5DD2A5CB}"/>
            </a:ext>
          </a:extLst>
        </p:cNvPr>
        <p:cNvGrpSpPr/>
        <p:nvPr/>
      </p:nvGrpSpPr>
      <p:grpSpPr>
        <a:xfrm>
          <a:off x="0" y="0"/>
          <a:ext cx="0" cy="0"/>
          <a:chOff x="0" y="0"/>
          <a:chExt cx="0" cy="0"/>
        </a:xfrm>
      </p:grpSpPr>
      <p:sp>
        <p:nvSpPr>
          <p:cNvPr id="26626" name="スライド番号プレースホルダー 1">
            <a:extLst>
              <a:ext uri="{FF2B5EF4-FFF2-40B4-BE49-F238E27FC236}">
                <a16:creationId xmlns:a16="http://schemas.microsoft.com/office/drawing/2014/main" id="{F59E44D0-EFB6-9B98-34C1-6A5DE7767ECF}"/>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25EA32A3-12AE-4078-B595-A45F3E9E30A4}" type="slidenum">
              <a:rPr lang="ja-JP" altLang="en-US" sz="1000">
                <a:solidFill>
                  <a:srgbClr val="898989"/>
                </a:solidFill>
              </a:rPr>
              <a:pPr>
                <a:lnSpc>
                  <a:spcPct val="100000"/>
                </a:lnSpc>
                <a:spcBef>
                  <a:spcPct val="0"/>
                </a:spcBef>
                <a:buFontTx/>
                <a:buNone/>
              </a:pPr>
              <a:t>24</a:t>
            </a:fld>
            <a:endParaRPr lang="ja-JP" altLang="en-US" sz="1000">
              <a:solidFill>
                <a:srgbClr val="898989"/>
              </a:solidFill>
            </a:endParaRPr>
          </a:p>
        </p:txBody>
      </p:sp>
      <p:sp>
        <p:nvSpPr>
          <p:cNvPr id="8" name="正方形/長方形 7">
            <a:extLst>
              <a:ext uri="{FF2B5EF4-FFF2-40B4-BE49-F238E27FC236}">
                <a16:creationId xmlns:a16="http://schemas.microsoft.com/office/drawing/2014/main" id="{7C456E64-3012-B897-98CA-C1B9765ADCB0}"/>
              </a:ext>
            </a:extLst>
          </p:cNvPr>
          <p:cNvSpPr/>
          <p:nvPr/>
        </p:nvSpPr>
        <p:spPr>
          <a:xfrm>
            <a:off x="0" y="187325"/>
            <a:ext cx="8296275" cy="360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b="1" spc="300" dirty="0">
                <a:solidFill>
                  <a:schemeClr val="tx1"/>
                </a:solidFill>
                <a:latin typeface="メイリオ" panose="020B0604030504040204" pitchFamily="50" charset="-128"/>
                <a:ea typeface="メイリオ" panose="020B0604030504040204" pitchFamily="50" charset="-128"/>
              </a:rPr>
              <a:t>３．地域移行について</a:t>
            </a:r>
            <a:endParaRPr kumimoji="1" lang="en-US" altLang="ja-JP" b="1" spc="300" dirty="0">
              <a:solidFill>
                <a:schemeClr val="tx1"/>
              </a:solidFill>
              <a:latin typeface="メイリオ" panose="020B0604030504040204" pitchFamily="50" charset="-128"/>
              <a:ea typeface="メイリオ" panose="020B0604030504040204" pitchFamily="50" charset="-128"/>
            </a:endParaRPr>
          </a:p>
        </p:txBody>
      </p:sp>
      <p:sp>
        <p:nvSpPr>
          <p:cNvPr id="21" name="正方形/長方形 20">
            <a:extLst>
              <a:ext uri="{FF2B5EF4-FFF2-40B4-BE49-F238E27FC236}">
                <a16:creationId xmlns:a16="http://schemas.microsoft.com/office/drawing/2014/main" id="{AA121CB8-9AB9-3BBA-3E23-0A82331D94F8}"/>
              </a:ext>
            </a:extLst>
          </p:cNvPr>
          <p:cNvSpPr/>
          <p:nvPr/>
        </p:nvSpPr>
        <p:spPr>
          <a:xfrm>
            <a:off x="0" y="12700"/>
            <a:ext cx="8296275" cy="1952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en-US" altLang="ja-JP" sz="1200" b="1" spc="150" dirty="0">
                <a:solidFill>
                  <a:schemeClr val="tx1"/>
                </a:solidFill>
                <a:latin typeface="メイリオ" panose="020B0604030504040204" pitchFamily="50" charset="-128"/>
                <a:ea typeface="メイリオ" panose="020B0604030504040204" pitchFamily="50" charset="-128"/>
              </a:rPr>
              <a:t>Ⅱ</a:t>
            </a:r>
            <a:r>
              <a:rPr kumimoji="1" lang="ja-JP" altLang="en-US" sz="1200" b="1" spc="150" dirty="0">
                <a:solidFill>
                  <a:schemeClr val="tx1"/>
                </a:solidFill>
                <a:latin typeface="メイリオ" panose="020B0604030504040204" pitchFamily="50" charset="-128"/>
                <a:ea typeface="メイリオ" panose="020B0604030504040204" pitchFamily="50" charset="-128"/>
              </a:rPr>
              <a:t>．精神障害のある方への支援にあたって</a:t>
            </a:r>
          </a:p>
        </p:txBody>
      </p:sp>
      <p:sp>
        <p:nvSpPr>
          <p:cNvPr id="22" name="正方形/長方形 21">
            <a:extLst>
              <a:ext uri="{FF2B5EF4-FFF2-40B4-BE49-F238E27FC236}">
                <a16:creationId xmlns:a16="http://schemas.microsoft.com/office/drawing/2014/main" id="{2129FD91-DEC3-BC8B-8A16-E2852388AB72}"/>
              </a:ext>
            </a:extLst>
          </p:cNvPr>
          <p:cNvSpPr/>
          <p:nvPr/>
        </p:nvSpPr>
        <p:spPr>
          <a:xfrm>
            <a:off x="93000" y="2676870"/>
            <a:ext cx="9720000" cy="146169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80000" lvl="1" eaLnBrk="1" fontAlgn="auto" hangingPunct="1">
              <a:spcBef>
                <a:spcPts val="0"/>
              </a:spcBef>
              <a:spcAft>
                <a:spcPts val="0"/>
              </a:spcAft>
              <a:defRPr/>
            </a:pPr>
            <a:r>
              <a:rPr kumimoji="1" lang="ja-JP" altLang="en-US" sz="1600" spc="100" dirty="0">
                <a:solidFill>
                  <a:schemeClr val="tx1"/>
                </a:solidFill>
                <a:latin typeface="メイリオ" panose="020B0604030504040204" pitchFamily="50" charset="-128"/>
                <a:ea typeface="メイリオ" panose="020B0604030504040204" pitchFamily="50" charset="-128"/>
              </a:rPr>
              <a:t>　また、平成</a:t>
            </a:r>
            <a:r>
              <a:rPr kumimoji="1" lang="en-US" altLang="ja-JP" sz="1600" spc="100" dirty="0">
                <a:solidFill>
                  <a:schemeClr val="tx1"/>
                </a:solidFill>
                <a:latin typeface="メイリオ" panose="020B0604030504040204" pitchFamily="50" charset="-128"/>
                <a:ea typeface="メイリオ" panose="020B0604030504040204" pitchFamily="50" charset="-128"/>
              </a:rPr>
              <a:t>29</a:t>
            </a:r>
            <a:r>
              <a:rPr kumimoji="1" lang="ja-JP" altLang="en-US" sz="1600" spc="100" dirty="0">
                <a:solidFill>
                  <a:schemeClr val="tx1"/>
                </a:solidFill>
                <a:latin typeface="メイリオ" panose="020B0604030504040204" pitchFamily="50" charset="-128"/>
                <a:ea typeface="メイリオ" panose="020B0604030504040204" pitchFamily="50" charset="-128"/>
              </a:rPr>
              <a:t>年、「これからの精神保健医療福祉のあり方に関する検討会」報告書においては、</a:t>
            </a:r>
            <a:r>
              <a:rPr kumimoji="1" lang="en-US" altLang="ja-JP" sz="1600" spc="100" dirty="0">
                <a:solidFill>
                  <a:schemeClr val="tx1"/>
                </a:solidFill>
                <a:latin typeface="メイリオ" panose="020B0604030504040204" pitchFamily="50" charset="-128"/>
                <a:ea typeface="メイリオ" panose="020B0604030504040204" pitchFamily="50" charset="-128"/>
              </a:rPr>
              <a:t>『</a:t>
            </a:r>
            <a:r>
              <a:rPr kumimoji="1" lang="ja-JP" altLang="en-US" sz="1600" spc="100" dirty="0">
                <a:solidFill>
                  <a:schemeClr val="tx1"/>
                </a:solidFill>
                <a:latin typeface="メイリオ" panose="020B0604030504040204" pitchFamily="50" charset="-128"/>
                <a:ea typeface="メイリオ" panose="020B0604030504040204" pitchFamily="50" charset="-128"/>
              </a:rPr>
              <a:t>精神障害の有無や程度にかかわらず、</a:t>
            </a:r>
            <a:r>
              <a:rPr kumimoji="1" lang="ja-JP" altLang="en-US" sz="1600" b="1" spc="100" dirty="0">
                <a:solidFill>
                  <a:schemeClr val="tx1"/>
                </a:solidFill>
                <a:latin typeface="メイリオ" panose="020B0604030504040204" pitchFamily="50" charset="-128"/>
                <a:ea typeface="メイリオ" panose="020B0604030504040204" pitchFamily="50" charset="-128"/>
              </a:rPr>
              <a:t>誰もが地域の一員として安心して自分らしい暮らしをすることができるよう</a:t>
            </a:r>
            <a:r>
              <a:rPr kumimoji="1" lang="ja-JP" altLang="en-US" sz="1600" spc="100" dirty="0">
                <a:solidFill>
                  <a:schemeClr val="tx1"/>
                </a:solidFill>
                <a:latin typeface="メイリオ" panose="020B0604030504040204" pitchFamily="50" charset="-128"/>
                <a:ea typeface="メイリオ" panose="020B0604030504040204" pitchFamily="50" charset="-128"/>
              </a:rPr>
              <a:t>、医療、障害福祉・介護、住まい、社会参加（就労）、地域の助け合い、教育が包括的に確保された</a:t>
            </a:r>
            <a:r>
              <a:rPr kumimoji="1" lang="ja-JP" altLang="en-US" sz="1600" b="1" spc="100" dirty="0">
                <a:solidFill>
                  <a:schemeClr val="tx1"/>
                </a:solidFill>
                <a:latin typeface="メイリオ" panose="020B0604030504040204" pitchFamily="50" charset="-128"/>
                <a:ea typeface="メイリオ" panose="020B0604030504040204" pitchFamily="50" charset="-128"/>
              </a:rPr>
              <a:t>「精神障害にも対応した地域包括ケアシステム」</a:t>
            </a:r>
            <a:r>
              <a:rPr kumimoji="1" lang="ja-JP" altLang="en-US" sz="1600" spc="100" dirty="0">
                <a:solidFill>
                  <a:schemeClr val="tx1"/>
                </a:solidFill>
                <a:latin typeface="メイリオ" panose="020B0604030504040204" pitchFamily="50" charset="-128"/>
                <a:ea typeface="メイリオ" panose="020B0604030504040204" pitchFamily="50" charset="-128"/>
              </a:rPr>
              <a:t>を構築することが適当</a:t>
            </a:r>
            <a:r>
              <a:rPr kumimoji="1" lang="en-US" altLang="ja-JP" sz="1600" spc="100" dirty="0">
                <a:solidFill>
                  <a:schemeClr val="tx1"/>
                </a:solidFill>
                <a:latin typeface="メイリオ" panose="020B0604030504040204" pitchFamily="50" charset="-128"/>
                <a:ea typeface="メイリオ" panose="020B0604030504040204" pitchFamily="50" charset="-128"/>
              </a:rPr>
              <a:t>』</a:t>
            </a:r>
            <a:r>
              <a:rPr kumimoji="1" lang="ja-JP" altLang="en-US" sz="1600" spc="100" dirty="0">
                <a:solidFill>
                  <a:schemeClr val="tx1"/>
                </a:solidFill>
                <a:latin typeface="メイリオ" panose="020B0604030504040204" pitchFamily="50" charset="-128"/>
                <a:ea typeface="メイリオ" panose="020B0604030504040204" pitchFamily="50" charset="-128"/>
              </a:rPr>
              <a:t>とされ、推進されています。</a:t>
            </a:r>
            <a:endParaRPr kumimoji="1" lang="en-US" altLang="ja-JP" sz="1600" spc="100" dirty="0">
              <a:solidFill>
                <a:schemeClr val="tx1"/>
              </a:solidFill>
              <a:latin typeface="メイリオ" panose="020B0604030504040204" pitchFamily="50" charset="-128"/>
              <a:ea typeface="メイリオ" panose="020B0604030504040204" pitchFamily="50" charset="-128"/>
            </a:endParaRPr>
          </a:p>
        </p:txBody>
      </p:sp>
      <p:sp>
        <p:nvSpPr>
          <p:cNvPr id="23" name="正方形/長方形 22">
            <a:extLst>
              <a:ext uri="{FF2B5EF4-FFF2-40B4-BE49-F238E27FC236}">
                <a16:creationId xmlns:a16="http://schemas.microsoft.com/office/drawing/2014/main" id="{C36B87D1-30D6-5FDF-F6FB-61FF2723FF84}"/>
              </a:ext>
            </a:extLst>
          </p:cNvPr>
          <p:cNvSpPr/>
          <p:nvPr/>
        </p:nvSpPr>
        <p:spPr>
          <a:xfrm>
            <a:off x="417511" y="4482035"/>
            <a:ext cx="9070975" cy="976526"/>
          </a:xfrm>
          <a:prstGeom prst="rect">
            <a:avLst/>
          </a:prstGeom>
          <a:noFill/>
          <a:ln w="38100">
            <a:no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80000" lvl="1" algn="ctr" eaLnBrk="1" fontAlgn="auto" hangingPunct="1">
              <a:spcBef>
                <a:spcPts val="0"/>
              </a:spcBef>
              <a:spcAft>
                <a:spcPts val="0"/>
              </a:spcAft>
              <a:defRPr/>
            </a:pPr>
            <a:r>
              <a:rPr kumimoji="1" lang="ja-JP" altLang="en-US" sz="1600" spc="100" dirty="0">
                <a:solidFill>
                  <a:schemeClr val="tx1"/>
                </a:solidFill>
                <a:latin typeface="メイリオ" panose="020B0604030504040204" pitchFamily="50" charset="-128"/>
                <a:ea typeface="メイリオ" panose="020B0604030504040204" pitchFamily="50" charset="-128"/>
              </a:rPr>
              <a:t>障害者個々人が市民として、自ら選んだ住まいで安心して</a:t>
            </a:r>
            <a:endParaRPr kumimoji="1" lang="en-US" altLang="ja-JP" sz="1600" spc="100" dirty="0">
              <a:solidFill>
                <a:schemeClr val="tx1"/>
              </a:solidFill>
              <a:latin typeface="メイリオ" panose="020B0604030504040204" pitchFamily="50" charset="-128"/>
              <a:ea typeface="メイリオ" panose="020B0604030504040204" pitchFamily="50" charset="-128"/>
            </a:endParaRPr>
          </a:p>
          <a:p>
            <a:pPr marL="180000" lvl="1" algn="ctr" eaLnBrk="1" fontAlgn="auto" hangingPunct="1">
              <a:spcBef>
                <a:spcPts val="0"/>
              </a:spcBef>
              <a:spcAft>
                <a:spcPts val="0"/>
              </a:spcAft>
              <a:defRPr/>
            </a:pPr>
            <a:r>
              <a:rPr kumimoji="1" lang="ja-JP" altLang="en-US" sz="1600" spc="100" dirty="0">
                <a:solidFill>
                  <a:schemeClr val="tx1"/>
                </a:solidFill>
                <a:latin typeface="メイリオ" panose="020B0604030504040204" pitchFamily="50" charset="-128"/>
                <a:ea typeface="メイリオ" panose="020B0604030504040204" pitchFamily="50" charset="-128"/>
              </a:rPr>
              <a:t>自分らしい暮らしを実現する「地域移行」が進められています。</a:t>
            </a:r>
            <a:endParaRPr kumimoji="1" lang="en-US" altLang="ja-JP" sz="1600" spc="100" dirty="0">
              <a:solidFill>
                <a:schemeClr val="tx1"/>
              </a:solidFill>
              <a:latin typeface="メイリオ" panose="020B0604030504040204" pitchFamily="50" charset="-128"/>
              <a:ea typeface="メイリオ" panose="020B0604030504040204" pitchFamily="50" charset="-128"/>
            </a:endParaRPr>
          </a:p>
          <a:p>
            <a:pPr marL="180000" lvl="1" algn="ctr" eaLnBrk="1" fontAlgn="auto" hangingPunct="1">
              <a:spcBef>
                <a:spcPts val="0"/>
              </a:spcBef>
              <a:spcAft>
                <a:spcPts val="0"/>
              </a:spcAft>
              <a:defRPr/>
            </a:pPr>
            <a:r>
              <a:rPr kumimoji="1" lang="ja-JP" altLang="en-US" sz="1600" spc="100" dirty="0">
                <a:solidFill>
                  <a:schemeClr val="tx1"/>
                </a:solidFill>
                <a:latin typeface="メイリオ" panose="020B0604030504040204" pitchFamily="50" charset="-128"/>
                <a:ea typeface="メイリオ" panose="020B0604030504040204" pitchFamily="50" charset="-128"/>
              </a:rPr>
              <a:t>（単に住まいを施設や病院から移すことではありません）</a:t>
            </a:r>
            <a:endParaRPr kumimoji="1" lang="en-US" altLang="ja-JP" sz="1600" spc="100" dirty="0">
              <a:solidFill>
                <a:schemeClr val="tx1"/>
              </a:solidFill>
              <a:latin typeface="メイリオ" panose="020B0604030504040204" pitchFamily="50" charset="-128"/>
              <a:ea typeface="メイリオ" panose="020B0604030504040204" pitchFamily="50" charset="-128"/>
            </a:endParaRPr>
          </a:p>
        </p:txBody>
      </p:sp>
      <p:sp>
        <p:nvSpPr>
          <p:cNvPr id="24" name="正方形/長方形 23">
            <a:extLst>
              <a:ext uri="{FF2B5EF4-FFF2-40B4-BE49-F238E27FC236}">
                <a16:creationId xmlns:a16="http://schemas.microsoft.com/office/drawing/2014/main" id="{3567E34D-53B1-EF16-67BA-2F2433292852}"/>
              </a:ext>
            </a:extLst>
          </p:cNvPr>
          <p:cNvSpPr/>
          <p:nvPr/>
        </p:nvSpPr>
        <p:spPr>
          <a:xfrm>
            <a:off x="70665" y="1356876"/>
            <a:ext cx="9720000" cy="154741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80000" lvl="1" eaLnBrk="1" fontAlgn="auto" hangingPunct="1">
              <a:spcBef>
                <a:spcPts val="0"/>
              </a:spcBef>
              <a:spcAft>
                <a:spcPts val="0"/>
              </a:spcAft>
              <a:defRPr/>
            </a:pPr>
            <a:r>
              <a:rPr kumimoji="1" lang="ja-JP" altLang="en-US" sz="1600" spc="100" dirty="0">
                <a:solidFill>
                  <a:schemeClr val="tx1"/>
                </a:solidFill>
                <a:latin typeface="メイリオ" panose="020B0604030504040204" pitchFamily="50" charset="-128"/>
                <a:ea typeface="メイリオ" panose="020B0604030504040204" pitchFamily="50" charset="-128"/>
              </a:rPr>
              <a:t>　障害者総合支援法第一条（目的）には、「障害者及び障害児が基本的人権を享有する個人としての尊厳にふさわしい日常生活又は社会生活を営むことができるよう、</a:t>
            </a:r>
            <a:r>
              <a:rPr kumimoji="1" lang="ja-JP" altLang="en-US" sz="1600" b="1" spc="100" dirty="0">
                <a:solidFill>
                  <a:schemeClr val="tx1"/>
                </a:solidFill>
                <a:latin typeface="メイリオ" panose="020B0604030504040204" pitchFamily="50" charset="-128"/>
                <a:ea typeface="メイリオ" panose="020B0604030504040204" pitchFamily="50" charset="-128"/>
              </a:rPr>
              <a:t>必要な障害福祉サービスに係る給付、地域生活支援事業その他の支援を総合的に行い</a:t>
            </a:r>
            <a:r>
              <a:rPr kumimoji="1" lang="ja-JP" altLang="en-US" sz="1600" spc="100" dirty="0">
                <a:solidFill>
                  <a:schemeClr val="tx1"/>
                </a:solidFill>
                <a:latin typeface="メイリオ" panose="020B0604030504040204" pitchFamily="50" charset="-128"/>
                <a:ea typeface="メイリオ" panose="020B0604030504040204" pitchFamily="50" charset="-128"/>
              </a:rPr>
              <a:t>、もって障害者及び障害児の福祉の増進を図るとともに、</a:t>
            </a:r>
            <a:r>
              <a:rPr kumimoji="1" lang="ja-JP" altLang="en-US" sz="1600" b="1" spc="100" dirty="0">
                <a:solidFill>
                  <a:schemeClr val="tx1"/>
                </a:solidFill>
                <a:latin typeface="メイリオ" panose="020B0604030504040204" pitchFamily="50" charset="-128"/>
                <a:ea typeface="メイリオ" panose="020B0604030504040204" pitchFamily="50" charset="-128"/>
              </a:rPr>
              <a:t>障害の有無にかかわらず国民が相互に人格と個性を尊重し安心して暮らすことのできる地域社会の実現</a:t>
            </a:r>
            <a:r>
              <a:rPr kumimoji="1" lang="ja-JP" altLang="en-US" sz="1600" spc="100" dirty="0">
                <a:solidFill>
                  <a:schemeClr val="tx1"/>
                </a:solidFill>
                <a:latin typeface="メイリオ" panose="020B0604030504040204" pitchFamily="50" charset="-128"/>
                <a:ea typeface="メイリオ" panose="020B0604030504040204" pitchFamily="50" charset="-128"/>
              </a:rPr>
              <a:t>に寄与することを目的とする。」と定められています。</a:t>
            </a:r>
            <a:endParaRPr kumimoji="1" lang="en-US" altLang="ja-JP" sz="1600" spc="100" dirty="0">
              <a:solidFill>
                <a:schemeClr val="tx1"/>
              </a:solidFill>
              <a:latin typeface="メイリオ" panose="020B0604030504040204" pitchFamily="50" charset="-128"/>
              <a:ea typeface="メイリオ" panose="020B0604030504040204" pitchFamily="50" charset="-128"/>
            </a:endParaRPr>
          </a:p>
        </p:txBody>
      </p:sp>
      <p:sp>
        <p:nvSpPr>
          <p:cNvPr id="27" name="二等辺三角形 26">
            <a:extLst>
              <a:ext uri="{FF2B5EF4-FFF2-40B4-BE49-F238E27FC236}">
                <a16:creationId xmlns:a16="http://schemas.microsoft.com/office/drawing/2014/main" id="{627B7E5F-7652-F86F-C597-F76A6CF41E57}"/>
              </a:ext>
            </a:extLst>
          </p:cNvPr>
          <p:cNvSpPr/>
          <p:nvPr/>
        </p:nvSpPr>
        <p:spPr>
          <a:xfrm rot="10800000">
            <a:off x="4616988" y="4170821"/>
            <a:ext cx="540000" cy="216000"/>
          </a:xfrm>
          <a:prstGeom prst="triangl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正方形/長方形 27">
            <a:extLst>
              <a:ext uri="{FF2B5EF4-FFF2-40B4-BE49-F238E27FC236}">
                <a16:creationId xmlns:a16="http://schemas.microsoft.com/office/drawing/2014/main" id="{05AE4CC2-6FCE-C671-67FC-67EC7CB2F63A}"/>
              </a:ext>
            </a:extLst>
          </p:cNvPr>
          <p:cNvSpPr/>
          <p:nvPr/>
        </p:nvSpPr>
        <p:spPr>
          <a:xfrm>
            <a:off x="26988" y="603517"/>
            <a:ext cx="9720000" cy="43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80000" lvl="1" eaLnBrk="1" fontAlgn="auto" hangingPunct="1">
              <a:spcBef>
                <a:spcPts val="0"/>
              </a:spcBef>
              <a:spcAft>
                <a:spcPts val="0"/>
              </a:spcAft>
              <a:defRPr/>
            </a:pPr>
            <a:r>
              <a:rPr kumimoji="1" lang="ja-JP" altLang="en-US" sz="1600" spc="100" dirty="0">
                <a:solidFill>
                  <a:schemeClr val="tx1"/>
                </a:solidFill>
                <a:latin typeface="メイリオ" panose="020B0604030504040204" pitchFamily="50" charset="-128"/>
                <a:ea typeface="メイリオ" panose="020B0604030504040204" pitchFamily="50" charset="-128"/>
              </a:rPr>
              <a:t>ここでは、障害のある方の地域移行の重要性について確認していきましょう。</a:t>
            </a:r>
            <a:endParaRPr kumimoji="1" lang="en-US" altLang="ja-JP" sz="1600" spc="100" dirty="0">
              <a:solidFill>
                <a:schemeClr val="tx1"/>
              </a:solidFill>
              <a:latin typeface="メイリオ" panose="020B0604030504040204" pitchFamily="50" charset="-128"/>
              <a:ea typeface="メイリオ" panose="020B0604030504040204" pitchFamily="50" charset="-128"/>
            </a:endParaRPr>
          </a:p>
        </p:txBody>
      </p:sp>
      <p:sp>
        <p:nvSpPr>
          <p:cNvPr id="2" name="吹き出し: 角を丸めた四角形 1">
            <a:extLst>
              <a:ext uri="{FF2B5EF4-FFF2-40B4-BE49-F238E27FC236}">
                <a16:creationId xmlns:a16="http://schemas.microsoft.com/office/drawing/2014/main" id="{7D3760C7-280D-3D07-52D0-F6D889BB0943}"/>
              </a:ext>
            </a:extLst>
          </p:cNvPr>
          <p:cNvSpPr/>
          <p:nvPr/>
        </p:nvSpPr>
        <p:spPr>
          <a:xfrm>
            <a:off x="4042611" y="5494718"/>
            <a:ext cx="4431328" cy="680457"/>
          </a:xfrm>
          <a:prstGeom prst="wedgeRoundRectCallout">
            <a:avLst>
              <a:gd name="adj1" fmla="val 55635"/>
              <a:gd name="adj2" fmla="val 35904"/>
              <a:gd name="adj3" fmla="val 16667"/>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1200" spc="100" dirty="0">
                <a:solidFill>
                  <a:schemeClr val="tx1"/>
                </a:solidFill>
                <a:latin typeface="メイリオ" panose="020B0604030504040204" pitchFamily="50" charset="-128"/>
                <a:ea typeface="メイリオ" panose="020B0604030504040204" pitchFamily="50" charset="-128"/>
              </a:rPr>
              <a:t>障害者権利条約の「自立した生活と地域でともに暮らすこと（第</a:t>
            </a:r>
            <a:r>
              <a:rPr kumimoji="1" lang="en-US" altLang="ja-JP" sz="1200" spc="100" dirty="0">
                <a:solidFill>
                  <a:schemeClr val="tx1"/>
                </a:solidFill>
                <a:latin typeface="メイリオ" panose="020B0604030504040204" pitchFamily="50" charset="-128"/>
                <a:ea typeface="メイリオ" panose="020B0604030504040204" pitchFamily="50" charset="-128"/>
              </a:rPr>
              <a:t>19</a:t>
            </a:r>
            <a:r>
              <a:rPr kumimoji="1" lang="ja-JP" altLang="en-US" sz="1200" spc="100" dirty="0">
                <a:solidFill>
                  <a:schemeClr val="tx1"/>
                </a:solidFill>
                <a:latin typeface="メイリオ" panose="020B0604030504040204" pitchFamily="50" charset="-128"/>
                <a:ea typeface="メイリオ" panose="020B0604030504040204" pitchFamily="50" charset="-128"/>
              </a:rPr>
              <a:t>条関係）」にも関連する重要な取組です。</a:t>
            </a:r>
          </a:p>
        </p:txBody>
      </p:sp>
      <p:pic>
        <p:nvPicPr>
          <p:cNvPr id="3" name="図 2" descr="黒い背景と男性の絵&#10;&#10;AI によって生成されたコンテンツは間違っている可能性があります。">
            <a:extLst>
              <a:ext uri="{FF2B5EF4-FFF2-40B4-BE49-F238E27FC236}">
                <a16:creationId xmlns:a16="http://schemas.microsoft.com/office/drawing/2014/main" id="{0C83CE6E-C8F8-7C8F-70CF-B3D643C9D83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74765" y="5389177"/>
            <a:ext cx="1151823" cy="1151823"/>
          </a:xfrm>
          <a:prstGeom prst="rect">
            <a:avLst/>
          </a:prstGeom>
        </p:spPr>
      </p:pic>
      <p:sp>
        <p:nvSpPr>
          <p:cNvPr id="4" name="正方形/長方形 3">
            <a:extLst>
              <a:ext uri="{FF2B5EF4-FFF2-40B4-BE49-F238E27FC236}">
                <a16:creationId xmlns:a16="http://schemas.microsoft.com/office/drawing/2014/main" id="{FC7D8FA0-F10C-A6A9-0695-9B7452D4CD65}"/>
              </a:ext>
            </a:extLst>
          </p:cNvPr>
          <p:cNvSpPr/>
          <p:nvPr/>
        </p:nvSpPr>
        <p:spPr>
          <a:xfrm>
            <a:off x="0" y="6642000"/>
            <a:ext cx="9744743" cy="2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anchor="ctr"/>
          <a:lstStyle/>
          <a:p>
            <a:pPr eaLnBrk="1" fontAlgn="auto" hangingPunct="1">
              <a:spcBef>
                <a:spcPts val="0"/>
              </a:spcBef>
              <a:spcAft>
                <a:spcPts val="0"/>
              </a:spcAft>
              <a:defRPr/>
            </a:pPr>
            <a:r>
              <a:rPr kumimoji="1" lang="ja-JP" altLang="en-US" sz="1000" dirty="0">
                <a:solidFill>
                  <a:prstClr val="black"/>
                </a:solidFill>
                <a:latin typeface="メイリオ" panose="020B0604030504040204" pitchFamily="50" charset="-128"/>
                <a:ea typeface="メイリオ" panose="020B0604030504040204" pitchFamily="50" charset="-128"/>
              </a:rPr>
              <a:t>出典：厚生労働省 「資料</a:t>
            </a:r>
            <a:r>
              <a:rPr kumimoji="1" lang="en-US" altLang="ja-JP" sz="1000" dirty="0">
                <a:solidFill>
                  <a:prstClr val="black"/>
                </a:solidFill>
                <a:latin typeface="メイリオ" panose="020B0604030504040204" pitchFamily="50" charset="-128"/>
                <a:ea typeface="メイリオ" panose="020B0604030504040204" pitchFamily="50" charset="-128"/>
              </a:rPr>
              <a:t>2-2 </a:t>
            </a:r>
            <a:r>
              <a:rPr kumimoji="1" lang="ja-JP" altLang="en-US" sz="1000" dirty="0">
                <a:solidFill>
                  <a:prstClr val="black"/>
                </a:solidFill>
                <a:latin typeface="メイリオ" panose="020B0604030504040204" pitchFamily="50" charset="-128"/>
                <a:ea typeface="メイリオ" panose="020B0604030504040204" pitchFamily="50" charset="-128"/>
              </a:rPr>
              <a:t>「地域移行」部会作業チーム報告書 」</a:t>
            </a:r>
            <a:r>
              <a:rPr kumimoji="1" lang="en-US" altLang="ja-JP" sz="1000" dirty="0">
                <a:solidFill>
                  <a:prstClr val="black"/>
                </a:solidFill>
                <a:latin typeface="メイリオ" panose="020B0604030504040204" pitchFamily="50" charset="-128"/>
                <a:ea typeface="メイリオ" panose="020B0604030504040204" pitchFamily="50" charset="-128"/>
              </a:rPr>
              <a:t>『</a:t>
            </a:r>
            <a:r>
              <a:rPr kumimoji="1" lang="ja-JP" altLang="en-US" sz="1000" dirty="0">
                <a:solidFill>
                  <a:prstClr val="black"/>
                </a:solidFill>
                <a:latin typeface="メイリオ" panose="020B0604030504040204" pitchFamily="50" charset="-128"/>
                <a:ea typeface="メイリオ" panose="020B0604030504040204" pitchFamily="50" charset="-128"/>
              </a:rPr>
              <a:t> 障がい者制度改革推進会議総合福祉部会（第</a:t>
            </a:r>
            <a:r>
              <a:rPr kumimoji="1" lang="en-US" altLang="ja-JP" sz="1000" dirty="0">
                <a:solidFill>
                  <a:prstClr val="black"/>
                </a:solidFill>
                <a:latin typeface="メイリオ" panose="020B0604030504040204" pitchFamily="50" charset="-128"/>
                <a:ea typeface="メイリオ" panose="020B0604030504040204" pitchFamily="50" charset="-128"/>
              </a:rPr>
              <a:t>15</a:t>
            </a:r>
            <a:r>
              <a:rPr kumimoji="1" lang="ja-JP" altLang="en-US" sz="1000" dirty="0">
                <a:solidFill>
                  <a:prstClr val="black"/>
                </a:solidFill>
                <a:latin typeface="メイリオ" panose="020B0604030504040204" pitchFamily="50" charset="-128"/>
                <a:ea typeface="メイリオ" panose="020B0604030504040204" pitchFamily="50" charset="-128"/>
              </a:rPr>
              <a:t>回）</a:t>
            </a:r>
            <a:r>
              <a:rPr kumimoji="1" lang="en-US" altLang="ja-JP" sz="1000" dirty="0">
                <a:solidFill>
                  <a:prstClr val="black"/>
                </a:solidFill>
                <a:latin typeface="メイリオ" panose="020B0604030504040204" pitchFamily="50" charset="-128"/>
                <a:ea typeface="メイリオ" panose="020B0604030504040204" pitchFamily="50" charset="-128"/>
              </a:rPr>
              <a:t>』,</a:t>
            </a:r>
            <a:r>
              <a:rPr kumimoji="1" lang="ja-JP" altLang="en-US" sz="1000" dirty="0">
                <a:solidFill>
                  <a:prstClr val="black"/>
                </a:solidFill>
                <a:latin typeface="メイリオ" panose="020B0604030504040204" pitchFamily="50" charset="-128"/>
                <a:ea typeface="メイリオ" panose="020B0604030504040204" pitchFamily="50" charset="-128"/>
              </a:rPr>
              <a:t>平成</a:t>
            </a:r>
            <a:r>
              <a:rPr kumimoji="1" lang="en-US" altLang="ja-JP" sz="1000" dirty="0">
                <a:solidFill>
                  <a:prstClr val="black"/>
                </a:solidFill>
                <a:latin typeface="メイリオ" panose="020B0604030504040204" pitchFamily="50" charset="-128"/>
                <a:ea typeface="メイリオ" panose="020B0604030504040204" pitchFamily="50" charset="-128"/>
              </a:rPr>
              <a:t>23</a:t>
            </a:r>
            <a:r>
              <a:rPr kumimoji="1" lang="ja-JP" altLang="en-US" sz="1000" dirty="0">
                <a:solidFill>
                  <a:prstClr val="black"/>
                </a:solidFill>
                <a:latin typeface="メイリオ" panose="020B0604030504040204" pitchFamily="50" charset="-128"/>
                <a:ea typeface="メイリオ" panose="020B0604030504040204" pitchFamily="50" charset="-128"/>
              </a:rPr>
              <a:t>年</a:t>
            </a:r>
            <a:r>
              <a:rPr kumimoji="1" lang="en-US" altLang="ja-JP" sz="1000" dirty="0">
                <a:solidFill>
                  <a:prstClr val="black"/>
                </a:solidFill>
                <a:latin typeface="メイリオ" panose="020B0604030504040204" pitchFamily="50" charset="-128"/>
                <a:ea typeface="メイリオ" panose="020B0604030504040204" pitchFamily="50" charset="-128"/>
              </a:rPr>
              <a:t>6</a:t>
            </a:r>
            <a:r>
              <a:rPr kumimoji="1" lang="ja-JP" altLang="en-US" sz="1000" dirty="0">
                <a:solidFill>
                  <a:prstClr val="black"/>
                </a:solidFill>
                <a:latin typeface="メイリオ" panose="020B0604030504040204" pitchFamily="50" charset="-128"/>
                <a:ea typeface="メイリオ" panose="020B0604030504040204" pitchFamily="50" charset="-128"/>
              </a:rPr>
              <a:t>月</a:t>
            </a:r>
            <a:r>
              <a:rPr kumimoji="1" lang="en-US" altLang="ja-JP" sz="1000" dirty="0">
                <a:solidFill>
                  <a:prstClr val="black"/>
                </a:solidFill>
                <a:latin typeface="メイリオ" panose="020B0604030504040204" pitchFamily="50" charset="-128"/>
                <a:ea typeface="メイリオ" panose="020B0604030504040204" pitchFamily="50" charset="-128"/>
              </a:rPr>
              <a:t>23</a:t>
            </a:r>
            <a:r>
              <a:rPr kumimoji="1" lang="ja-JP" altLang="en-US" sz="1000" dirty="0">
                <a:solidFill>
                  <a:prstClr val="black"/>
                </a:solidFill>
                <a:latin typeface="メイリオ" panose="020B0604030504040204" pitchFamily="50" charset="-128"/>
                <a:ea typeface="メイリオ" panose="020B0604030504040204" pitchFamily="50" charset="-128"/>
              </a:rPr>
              <a:t>日</a:t>
            </a:r>
            <a:r>
              <a:rPr kumimoji="1" lang="en-US" altLang="ja-JP" sz="1000" dirty="0">
                <a:solidFill>
                  <a:prstClr val="black"/>
                </a:solidFill>
                <a:latin typeface="メイリオ" panose="020B0604030504040204" pitchFamily="50" charset="-128"/>
                <a:ea typeface="メイリオ" panose="020B0604030504040204" pitchFamily="50" charset="-128"/>
              </a:rPr>
              <a:t>,p1</a:t>
            </a:r>
            <a:r>
              <a:rPr kumimoji="1" lang="ja-JP" altLang="en-US" sz="1000" dirty="0">
                <a:solidFill>
                  <a:prstClr val="black"/>
                </a:solidFill>
                <a:latin typeface="メイリオ" panose="020B0604030504040204" pitchFamily="50" charset="-128"/>
                <a:ea typeface="メイリオ" panose="020B0604030504040204" pitchFamily="50" charset="-128"/>
              </a:rPr>
              <a:t>をもとに作成</a:t>
            </a:r>
            <a:endParaRPr kumimoji="1" lang="en-US" altLang="ja-JP" sz="1000" dirty="0">
              <a:solidFill>
                <a:prstClr val="black"/>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2535338086"/>
      </p:ext>
    </p:extLst>
  </p:cSld>
  <p:clrMapOvr>
    <a:masterClrMapping/>
  </p:clrMapOvr>
  <p:transition spd="slow"/>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71A2E2-EC4D-86AE-F7E3-47D02128CD3E}"/>
            </a:ext>
          </a:extLst>
        </p:cNvPr>
        <p:cNvGrpSpPr/>
        <p:nvPr/>
      </p:nvGrpSpPr>
      <p:grpSpPr>
        <a:xfrm>
          <a:off x="0" y="0"/>
          <a:ext cx="0" cy="0"/>
          <a:chOff x="0" y="0"/>
          <a:chExt cx="0" cy="0"/>
        </a:xfrm>
      </p:grpSpPr>
      <p:sp>
        <p:nvSpPr>
          <p:cNvPr id="26626" name="スライド番号プレースホルダー 1">
            <a:extLst>
              <a:ext uri="{FF2B5EF4-FFF2-40B4-BE49-F238E27FC236}">
                <a16:creationId xmlns:a16="http://schemas.microsoft.com/office/drawing/2014/main" id="{41CF796D-134A-19EE-F659-16A9E353908E}"/>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25EA32A3-12AE-4078-B595-A45F3E9E30A4}" type="slidenum">
              <a:rPr lang="ja-JP" altLang="en-US" sz="1000">
                <a:solidFill>
                  <a:srgbClr val="898989"/>
                </a:solidFill>
              </a:rPr>
              <a:pPr>
                <a:lnSpc>
                  <a:spcPct val="100000"/>
                </a:lnSpc>
                <a:spcBef>
                  <a:spcPct val="0"/>
                </a:spcBef>
                <a:buFontTx/>
                <a:buNone/>
              </a:pPr>
              <a:t>25</a:t>
            </a:fld>
            <a:endParaRPr lang="ja-JP" altLang="en-US" sz="1000">
              <a:solidFill>
                <a:srgbClr val="898989"/>
              </a:solidFill>
            </a:endParaRPr>
          </a:p>
        </p:txBody>
      </p:sp>
      <p:sp>
        <p:nvSpPr>
          <p:cNvPr id="5" name="正方形/長方形 4">
            <a:extLst>
              <a:ext uri="{FF2B5EF4-FFF2-40B4-BE49-F238E27FC236}">
                <a16:creationId xmlns:a16="http://schemas.microsoft.com/office/drawing/2014/main" id="{3C5E8368-DE7A-95F8-A71D-C87349BDA5AE}"/>
              </a:ext>
            </a:extLst>
          </p:cNvPr>
          <p:cNvSpPr/>
          <p:nvPr/>
        </p:nvSpPr>
        <p:spPr>
          <a:xfrm>
            <a:off x="0" y="6537123"/>
            <a:ext cx="9744743" cy="3208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anchor="ctr"/>
          <a:lstStyle/>
          <a:p>
            <a:pPr eaLnBrk="1" fontAlgn="auto" hangingPunct="1">
              <a:spcBef>
                <a:spcPts val="0"/>
              </a:spcBef>
              <a:spcAft>
                <a:spcPts val="0"/>
              </a:spcAft>
              <a:defRPr/>
            </a:pPr>
            <a:r>
              <a:rPr kumimoji="1" lang="ja-JP" altLang="en-US" sz="1000" dirty="0">
                <a:solidFill>
                  <a:prstClr val="black"/>
                </a:solidFill>
                <a:latin typeface="メイリオ" panose="020B0604030504040204" pitchFamily="50" charset="-128"/>
                <a:ea typeface="メイリオ" panose="020B0604030504040204" pitchFamily="50" charset="-128"/>
              </a:rPr>
              <a:t>出典：厚生労働省社会・援護局障害保健福祉部、こども家庭庁支援局障害児支援課「資料</a:t>
            </a:r>
            <a:r>
              <a:rPr kumimoji="1" lang="en-US" altLang="ja-JP" sz="1000" dirty="0">
                <a:solidFill>
                  <a:prstClr val="black"/>
                </a:solidFill>
                <a:latin typeface="メイリオ" panose="020B0604030504040204" pitchFamily="50" charset="-128"/>
                <a:ea typeface="メイリオ" panose="020B0604030504040204" pitchFamily="50" charset="-128"/>
              </a:rPr>
              <a:t>3  </a:t>
            </a:r>
            <a:r>
              <a:rPr kumimoji="1" lang="ja-JP" altLang="en-US" sz="1000" dirty="0">
                <a:solidFill>
                  <a:prstClr val="black"/>
                </a:solidFill>
                <a:latin typeface="メイリオ" panose="020B0604030504040204" pitchFamily="50" charset="-128"/>
                <a:ea typeface="メイリオ" panose="020B0604030504040204" pitchFamily="50" charset="-128"/>
              </a:rPr>
              <a:t>自立生活援助、地域移行支援、地域定着支援、</a:t>
            </a:r>
            <a:br>
              <a:rPr kumimoji="1" lang="en-US" altLang="ja-JP" sz="1000" dirty="0">
                <a:solidFill>
                  <a:prstClr val="black"/>
                </a:solidFill>
                <a:latin typeface="メイリオ" panose="020B0604030504040204" pitchFamily="50" charset="-128"/>
                <a:ea typeface="メイリオ" panose="020B0604030504040204" pitchFamily="50" charset="-128"/>
              </a:rPr>
            </a:br>
            <a:r>
              <a:rPr kumimoji="1" lang="ja-JP" altLang="en-US" sz="1000" dirty="0">
                <a:solidFill>
                  <a:prstClr val="black"/>
                </a:solidFill>
                <a:latin typeface="メイリオ" panose="020B0604030504040204" pitchFamily="50" charset="-128"/>
                <a:ea typeface="メイリオ" panose="020B0604030504040204" pitchFamily="50" charset="-128"/>
              </a:rPr>
              <a:t>　　　地域生活支援拠点等に係る報酬・基準について≪論点等≫」</a:t>
            </a:r>
            <a:r>
              <a:rPr kumimoji="1" lang="en-US" altLang="ja-JP" sz="1000" dirty="0">
                <a:solidFill>
                  <a:prstClr val="black"/>
                </a:solidFill>
                <a:latin typeface="メイリオ" panose="020B0604030504040204" pitchFamily="50" charset="-128"/>
                <a:ea typeface="メイリオ" panose="020B0604030504040204" pitchFamily="50" charset="-128"/>
              </a:rPr>
              <a:t>『</a:t>
            </a:r>
            <a:r>
              <a:rPr kumimoji="1" lang="ja-JP" altLang="en-US" sz="1000" dirty="0">
                <a:solidFill>
                  <a:prstClr val="black"/>
                </a:solidFill>
                <a:latin typeface="メイリオ" panose="020B0604030504040204" pitchFamily="50" charset="-128"/>
                <a:ea typeface="メイリオ" panose="020B0604030504040204" pitchFamily="50" charset="-128"/>
              </a:rPr>
              <a:t>第</a:t>
            </a:r>
            <a:r>
              <a:rPr kumimoji="1" lang="en-US" altLang="ja-JP" sz="1000" dirty="0">
                <a:solidFill>
                  <a:prstClr val="black"/>
                </a:solidFill>
                <a:latin typeface="メイリオ" panose="020B0604030504040204" pitchFamily="50" charset="-128"/>
                <a:ea typeface="メイリオ" panose="020B0604030504040204" pitchFamily="50" charset="-128"/>
              </a:rPr>
              <a:t>40</a:t>
            </a:r>
            <a:r>
              <a:rPr kumimoji="1" lang="ja-JP" altLang="en-US" sz="1000" dirty="0">
                <a:solidFill>
                  <a:prstClr val="black"/>
                </a:solidFill>
                <a:latin typeface="メイリオ" panose="020B0604030504040204" pitchFamily="50" charset="-128"/>
                <a:ea typeface="メイリオ" panose="020B0604030504040204" pitchFamily="50" charset="-128"/>
              </a:rPr>
              <a:t>回障害福祉サービス等報酬改定検討チーム</a:t>
            </a:r>
            <a:r>
              <a:rPr kumimoji="1" lang="en-US" altLang="ja-JP" sz="1000" dirty="0">
                <a:solidFill>
                  <a:prstClr val="black"/>
                </a:solidFill>
                <a:latin typeface="メイリオ" panose="020B0604030504040204" pitchFamily="50" charset="-128"/>
                <a:ea typeface="メイリオ" panose="020B0604030504040204" pitchFamily="50" charset="-128"/>
              </a:rPr>
              <a:t>』,</a:t>
            </a:r>
            <a:r>
              <a:rPr kumimoji="1" lang="ja-JP" altLang="en-US" sz="1000" dirty="0">
                <a:solidFill>
                  <a:prstClr val="black"/>
                </a:solidFill>
                <a:latin typeface="メイリオ" panose="020B0604030504040204" pitchFamily="50" charset="-128"/>
                <a:ea typeface="メイリオ" panose="020B0604030504040204" pitchFamily="50" charset="-128"/>
              </a:rPr>
              <a:t>令和</a:t>
            </a:r>
            <a:r>
              <a:rPr kumimoji="1" lang="en-US" altLang="ja-JP" sz="1000" dirty="0">
                <a:solidFill>
                  <a:prstClr val="black"/>
                </a:solidFill>
                <a:latin typeface="メイリオ" panose="020B0604030504040204" pitchFamily="50" charset="-128"/>
                <a:ea typeface="メイリオ" panose="020B0604030504040204" pitchFamily="50" charset="-128"/>
              </a:rPr>
              <a:t>5</a:t>
            </a:r>
            <a:r>
              <a:rPr kumimoji="1" lang="ja-JP" altLang="en-US" sz="1000" dirty="0">
                <a:solidFill>
                  <a:prstClr val="black"/>
                </a:solidFill>
                <a:latin typeface="メイリオ" panose="020B0604030504040204" pitchFamily="50" charset="-128"/>
                <a:ea typeface="メイリオ" panose="020B0604030504040204" pitchFamily="50" charset="-128"/>
              </a:rPr>
              <a:t>年</a:t>
            </a:r>
            <a:r>
              <a:rPr kumimoji="1" lang="en-US" altLang="ja-JP" sz="1000" dirty="0">
                <a:solidFill>
                  <a:prstClr val="black"/>
                </a:solidFill>
                <a:latin typeface="メイリオ" panose="020B0604030504040204" pitchFamily="50" charset="-128"/>
                <a:ea typeface="メイリオ" panose="020B0604030504040204" pitchFamily="50" charset="-128"/>
              </a:rPr>
              <a:t>10</a:t>
            </a:r>
            <a:r>
              <a:rPr kumimoji="1" lang="ja-JP" altLang="en-US" sz="1000" dirty="0">
                <a:solidFill>
                  <a:prstClr val="black"/>
                </a:solidFill>
                <a:latin typeface="メイリオ" panose="020B0604030504040204" pitchFamily="50" charset="-128"/>
                <a:ea typeface="メイリオ" panose="020B0604030504040204" pitchFamily="50" charset="-128"/>
              </a:rPr>
              <a:t>月</a:t>
            </a:r>
            <a:r>
              <a:rPr kumimoji="1" lang="en-US" altLang="ja-JP" sz="1000" dirty="0">
                <a:solidFill>
                  <a:prstClr val="black"/>
                </a:solidFill>
                <a:latin typeface="メイリオ" panose="020B0604030504040204" pitchFamily="50" charset="-128"/>
                <a:ea typeface="メイリオ" panose="020B0604030504040204" pitchFamily="50" charset="-128"/>
              </a:rPr>
              <a:t>23</a:t>
            </a:r>
            <a:r>
              <a:rPr kumimoji="1" lang="ja-JP" altLang="en-US" sz="1000" dirty="0">
                <a:solidFill>
                  <a:prstClr val="black"/>
                </a:solidFill>
                <a:latin typeface="メイリオ" panose="020B0604030504040204" pitchFamily="50" charset="-128"/>
                <a:ea typeface="メイリオ" panose="020B0604030504040204" pitchFamily="50" charset="-128"/>
              </a:rPr>
              <a:t>日</a:t>
            </a:r>
            <a:r>
              <a:rPr kumimoji="1" lang="en-US" altLang="ja-JP" sz="1000" dirty="0">
                <a:solidFill>
                  <a:prstClr val="black"/>
                </a:solidFill>
                <a:latin typeface="メイリオ" panose="020B0604030504040204" pitchFamily="50" charset="-128"/>
                <a:ea typeface="メイリオ" panose="020B0604030504040204" pitchFamily="50" charset="-128"/>
              </a:rPr>
              <a:t>,p1</a:t>
            </a:r>
            <a:r>
              <a:rPr kumimoji="1" lang="ja-JP" altLang="en-US" sz="1000" dirty="0">
                <a:solidFill>
                  <a:prstClr val="black"/>
                </a:solidFill>
                <a:latin typeface="メイリオ" panose="020B0604030504040204" pitchFamily="50" charset="-128"/>
                <a:ea typeface="メイリオ" panose="020B0604030504040204" pitchFamily="50" charset="-128"/>
              </a:rPr>
              <a:t>および</a:t>
            </a:r>
            <a:r>
              <a:rPr kumimoji="1" lang="en-US" altLang="ja-JP" sz="1000" dirty="0">
                <a:solidFill>
                  <a:prstClr val="black"/>
                </a:solidFill>
                <a:latin typeface="メイリオ" panose="020B0604030504040204" pitchFamily="50" charset="-128"/>
                <a:ea typeface="メイリオ" panose="020B0604030504040204" pitchFamily="50" charset="-128"/>
              </a:rPr>
              <a:t>p6</a:t>
            </a:r>
            <a:r>
              <a:rPr kumimoji="1" lang="ja-JP" altLang="en-US" sz="1000" dirty="0">
                <a:solidFill>
                  <a:prstClr val="black"/>
                </a:solidFill>
                <a:latin typeface="メイリオ" panose="020B0604030504040204" pitchFamily="50" charset="-128"/>
                <a:ea typeface="メイリオ" panose="020B0604030504040204" pitchFamily="50" charset="-128"/>
              </a:rPr>
              <a:t>をもとに作成</a:t>
            </a:r>
            <a:endParaRPr kumimoji="1" lang="en-US" altLang="ja-JP" sz="1000" dirty="0">
              <a:solidFill>
                <a:prstClr val="black"/>
              </a:solidFill>
              <a:latin typeface="メイリオ" panose="020B0604030504040204" pitchFamily="50" charset="-128"/>
              <a:ea typeface="メイリオ" panose="020B0604030504040204" pitchFamily="50" charset="-128"/>
            </a:endParaRPr>
          </a:p>
        </p:txBody>
      </p:sp>
      <p:sp>
        <p:nvSpPr>
          <p:cNvPr id="4" name="正方形/長方形 3">
            <a:extLst>
              <a:ext uri="{FF2B5EF4-FFF2-40B4-BE49-F238E27FC236}">
                <a16:creationId xmlns:a16="http://schemas.microsoft.com/office/drawing/2014/main" id="{F8DDB9EC-EB75-B989-3BA6-762FED6D3D77}"/>
              </a:ext>
            </a:extLst>
          </p:cNvPr>
          <p:cNvSpPr/>
          <p:nvPr/>
        </p:nvSpPr>
        <p:spPr>
          <a:xfrm>
            <a:off x="93000" y="176631"/>
            <a:ext cx="9720000" cy="4320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300"/>
              </a:spcBef>
              <a:spcAft>
                <a:spcPts val="0"/>
              </a:spcAft>
              <a:defRPr/>
            </a:pPr>
            <a:r>
              <a:rPr kumimoji="1" lang="ja-JP" altLang="en-US" sz="1600" spc="100" dirty="0">
                <a:solidFill>
                  <a:schemeClr val="tx1"/>
                </a:solidFill>
                <a:latin typeface="メイリオ" panose="020B0604030504040204" pitchFamily="50" charset="-128"/>
                <a:ea typeface="メイリオ" panose="020B0604030504040204" pitchFamily="50" charset="-128"/>
              </a:rPr>
              <a:t>　地域移行支援の流れ（イメージ）は以下に示す通りです。</a:t>
            </a:r>
          </a:p>
        </p:txBody>
      </p:sp>
      <p:grpSp>
        <p:nvGrpSpPr>
          <p:cNvPr id="10" name="グループ化 9">
            <a:extLst>
              <a:ext uri="{FF2B5EF4-FFF2-40B4-BE49-F238E27FC236}">
                <a16:creationId xmlns:a16="http://schemas.microsoft.com/office/drawing/2014/main" id="{C1129CC6-D3B1-C215-5325-59563962B773}"/>
              </a:ext>
            </a:extLst>
          </p:cNvPr>
          <p:cNvGrpSpPr/>
          <p:nvPr/>
        </p:nvGrpSpPr>
        <p:grpSpPr>
          <a:xfrm>
            <a:off x="1087082" y="597182"/>
            <a:ext cx="7525899" cy="4139622"/>
            <a:chOff x="226196" y="1957519"/>
            <a:chExt cx="9650172" cy="4510333"/>
          </a:xfrm>
        </p:grpSpPr>
        <p:pic>
          <p:nvPicPr>
            <p:cNvPr id="3" name="図 2">
              <a:extLst>
                <a:ext uri="{FF2B5EF4-FFF2-40B4-BE49-F238E27FC236}">
                  <a16:creationId xmlns:a16="http://schemas.microsoft.com/office/drawing/2014/main" id="{7C2C29D7-ACD9-6EF4-2E4F-17A8BCAEA416}"/>
                </a:ext>
              </a:extLst>
            </p:cNvPr>
            <p:cNvPicPr>
              <a:picLocks noChangeAspect="1"/>
            </p:cNvPicPr>
            <p:nvPr/>
          </p:nvPicPr>
          <p:blipFill>
            <a:blip r:embed="rId3"/>
            <a:stretch>
              <a:fillRect/>
            </a:stretch>
          </p:blipFill>
          <p:spPr>
            <a:xfrm>
              <a:off x="226196" y="1957519"/>
              <a:ext cx="9650172" cy="4505954"/>
            </a:xfrm>
            <a:prstGeom prst="rect">
              <a:avLst/>
            </a:prstGeom>
          </p:spPr>
        </p:pic>
        <p:sp>
          <p:nvSpPr>
            <p:cNvPr id="7" name="正方形/長方形 6">
              <a:extLst>
                <a:ext uri="{FF2B5EF4-FFF2-40B4-BE49-F238E27FC236}">
                  <a16:creationId xmlns:a16="http://schemas.microsoft.com/office/drawing/2014/main" id="{81CCDBFB-9D41-E4FB-8847-BCF38E194290}"/>
                </a:ext>
              </a:extLst>
            </p:cNvPr>
            <p:cNvSpPr/>
            <p:nvPr/>
          </p:nvSpPr>
          <p:spPr>
            <a:xfrm>
              <a:off x="9728218" y="6161463"/>
              <a:ext cx="144000" cy="30638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4" name="正方形/長方形 13">
            <a:extLst>
              <a:ext uri="{FF2B5EF4-FFF2-40B4-BE49-F238E27FC236}">
                <a16:creationId xmlns:a16="http://schemas.microsoft.com/office/drawing/2014/main" id="{993A27D0-B684-63E8-DE51-68A1289BD567}"/>
              </a:ext>
            </a:extLst>
          </p:cNvPr>
          <p:cNvSpPr/>
          <p:nvPr/>
        </p:nvSpPr>
        <p:spPr>
          <a:xfrm>
            <a:off x="91544" y="5142874"/>
            <a:ext cx="9720000" cy="781976"/>
          </a:xfrm>
          <a:prstGeom prst="rect">
            <a:avLst/>
          </a:prstGeom>
          <a:noFill/>
          <a:ln w="28575">
            <a:solidFill>
              <a:schemeClr val="accent2">
                <a:lumMod val="60000"/>
                <a:lumOff val="4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216000" indent="-216000" eaLnBrk="1" fontAlgn="auto" hangingPunct="1">
              <a:spcBef>
                <a:spcPts val="600"/>
              </a:spcBef>
              <a:spcAft>
                <a:spcPts val="0"/>
              </a:spcAft>
              <a:buFont typeface="Arial" panose="020B0604020202020204" pitchFamily="34" charset="0"/>
              <a:buChar char="•"/>
              <a:defRPr/>
            </a:pPr>
            <a:r>
              <a:rPr kumimoji="1" lang="ja-JP" altLang="en-US" sz="1300" spc="100" dirty="0">
                <a:solidFill>
                  <a:schemeClr val="tx1"/>
                </a:solidFill>
                <a:latin typeface="メイリオ" panose="020B0604030504040204" pitchFamily="50" charset="-128"/>
                <a:ea typeface="メイリオ" panose="020B0604030504040204" pitchFamily="50" charset="-128"/>
              </a:rPr>
              <a:t>障害者支援施設、療養介護を行う病院、救護施設・更生施設、矯正施設又は更生保護施設に入所している障害者等</a:t>
            </a:r>
          </a:p>
          <a:p>
            <a:pPr eaLnBrk="1" fontAlgn="auto" hangingPunct="1">
              <a:spcBef>
                <a:spcPts val="0"/>
              </a:spcBef>
              <a:spcAft>
                <a:spcPts val="600"/>
              </a:spcAft>
              <a:defRPr/>
            </a:pPr>
            <a:r>
              <a:rPr kumimoji="1" lang="ja-JP" altLang="en-US" sz="1300" spc="100" dirty="0">
                <a:solidFill>
                  <a:schemeClr val="tx1"/>
                </a:solidFill>
                <a:latin typeface="メイリオ" panose="020B0604030504040204" pitchFamily="50" charset="-128"/>
                <a:ea typeface="メイリオ" panose="020B0604030504040204" pitchFamily="50" charset="-128"/>
              </a:rPr>
              <a:t>　　</a:t>
            </a:r>
            <a:r>
              <a:rPr kumimoji="1" lang="en-US" altLang="ja-JP" sz="1300" spc="100" dirty="0">
                <a:solidFill>
                  <a:schemeClr val="tx1"/>
                </a:solidFill>
                <a:latin typeface="メイリオ" panose="020B0604030504040204" pitchFamily="50" charset="-128"/>
                <a:ea typeface="メイリオ" panose="020B0604030504040204" pitchFamily="50" charset="-128"/>
              </a:rPr>
              <a:t>※ </a:t>
            </a:r>
            <a:r>
              <a:rPr kumimoji="1" lang="ja-JP" altLang="en-US" sz="1300" spc="100" dirty="0">
                <a:solidFill>
                  <a:schemeClr val="tx1"/>
                </a:solidFill>
                <a:latin typeface="メイリオ" panose="020B0604030504040204" pitchFamily="50" charset="-128"/>
                <a:ea typeface="メイリオ" panose="020B0604030504040204" pitchFamily="50" charset="-128"/>
              </a:rPr>
              <a:t>児童福祉施設に入所する</a:t>
            </a:r>
            <a:r>
              <a:rPr kumimoji="1" lang="en-US" altLang="ja-JP" sz="1300" spc="100" dirty="0">
                <a:solidFill>
                  <a:schemeClr val="tx1"/>
                </a:solidFill>
                <a:latin typeface="メイリオ" panose="020B0604030504040204" pitchFamily="50" charset="-128"/>
                <a:ea typeface="メイリオ" panose="020B0604030504040204" pitchFamily="50" charset="-128"/>
              </a:rPr>
              <a:t>18</a:t>
            </a:r>
            <a:r>
              <a:rPr kumimoji="1" lang="ja-JP" altLang="en-US" sz="1300" spc="100" dirty="0">
                <a:solidFill>
                  <a:schemeClr val="tx1"/>
                </a:solidFill>
                <a:latin typeface="メイリオ" panose="020B0604030504040204" pitchFamily="50" charset="-128"/>
                <a:ea typeface="メイリオ" panose="020B0604030504040204" pitchFamily="50" charset="-128"/>
              </a:rPr>
              <a:t>歳以上の者、障害者支援施設に入所する</a:t>
            </a:r>
            <a:r>
              <a:rPr kumimoji="1" lang="en-US" altLang="ja-JP" sz="1300" spc="100" dirty="0">
                <a:solidFill>
                  <a:schemeClr val="tx1"/>
                </a:solidFill>
                <a:latin typeface="メイリオ" panose="020B0604030504040204" pitchFamily="50" charset="-128"/>
                <a:ea typeface="メイリオ" panose="020B0604030504040204" pitchFamily="50" charset="-128"/>
              </a:rPr>
              <a:t>15</a:t>
            </a:r>
            <a:r>
              <a:rPr kumimoji="1" lang="ja-JP" altLang="en-US" sz="1300" spc="100" dirty="0">
                <a:solidFill>
                  <a:schemeClr val="tx1"/>
                </a:solidFill>
                <a:latin typeface="メイリオ" panose="020B0604030504040204" pitchFamily="50" charset="-128"/>
                <a:ea typeface="メイリオ" panose="020B0604030504040204" pitchFamily="50" charset="-128"/>
              </a:rPr>
              <a:t>歳以上の障害者みなしの者も対象。</a:t>
            </a:r>
          </a:p>
          <a:p>
            <a:pPr marL="216000" indent="-216000" eaLnBrk="1" fontAlgn="auto" hangingPunct="1">
              <a:spcBef>
                <a:spcPts val="0"/>
              </a:spcBef>
              <a:spcAft>
                <a:spcPts val="0"/>
              </a:spcAft>
              <a:buFont typeface="Arial" panose="020B0604020202020204" pitchFamily="34" charset="0"/>
              <a:buChar char="•"/>
              <a:defRPr/>
            </a:pPr>
            <a:r>
              <a:rPr kumimoji="1" lang="ja-JP" altLang="en-US" sz="1300" spc="100" dirty="0">
                <a:solidFill>
                  <a:schemeClr val="tx1"/>
                </a:solidFill>
                <a:latin typeface="メイリオ" panose="020B0604030504040204" pitchFamily="50" charset="-128"/>
                <a:ea typeface="メイリオ" panose="020B0604030504040204" pitchFamily="50" charset="-128"/>
              </a:rPr>
              <a:t>精神科病院（精神科病院以外で精神病室が設けられている病院を含む）に入院している精神障害者</a:t>
            </a:r>
          </a:p>
        </p:txBody>
      </p:sp>
      <p:sp>
        <p:nvSpPr>
          <p:cNvPr id="16" name="吹き出し: 角を丸めた四角形 15">
            <a:extLst>
              <a:ext uri="{FF2B5EF4-FFF2-40B4-BE49-F238E27FC236}">
                <a16:creationId xmlns:a16="http://schemas.microsoft.com/office/drawing/2014/main" id="{C18C5916-DF20-3750-9852-F3910AF2836C}"/>
              </a:ext>
            </a:extLst>
          </p:cNvPr>
          <p:cNvSpPr/>
          <p:nvPr/>
        </p:nvSpPr>
        <p:spPr>
          <a:xfrm>
            <a:off x="3174716" y="5969098"/>
            <a:ext cx="5538342" cy="432000"/>
          </a:xfrm>
          <a:prstGeom prst="wedgeRoundRectCallout">
            <a:avLst>
              <a:gd name="adj1" fmla="val 54558"/>
              <a:gd name="adj2" fmla="val 24579"/>
              <a:gd name="adj3" fmla="val 16667"/>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spc="100" dirty="0">
                <a:solidFill>
                  <a:schemeClr val="tx1"/>
                </a:solidFill>
                <a:latin typeface="メイリオ" panose="020B0604030504040204" pitchFamily="50" charset="-128"/>
                <a:ea typeface="メイリオ" panose="020B0604030504040204" pitchFamily="50" charset="-128"/>
              </a:rPr>
              <a:t>本人の意向を確認しながら、関係機関と連携して進めていきましょう。</a:t>
            </a:r>
          </a:p>
        </p:txBody>
      </p:sp>
      <p:pic>
        <p:nvPicPr>
          <p:cNvPr id="17" name="図 16" descr="黒い背景と男性の絵&#10;&#10;AI によって生成されたコンテンツは間違っている可能性があります。">
            <a:extLst>
              <a:ext uri="{FF2B5EF4-FFF2-40B4-BE49-F238E27FC236}">
                <a16:creationId xmlns:a16="http://schemas.microsoft.com/office/drawing/2014/main" id="{E4E43789-864A-4A38-A185-11DB52BF744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01628" y="5830028"/>
            <a:ext cx="973581" cy="973581"/>
          </a:xfrm>
          <a:prstGeom prst="rect">
            <a:avLst/>
          </a:prstGeom>
        </p:spPr>
      </p:pic>
      <p:sp>
        <p:nvSpPr>
          <p:cNvPr id="18" name="正方形/長方形 17">
            <a:extLst>
              <a:ext uri="{FF2B5EF4-FFF2-40B4-BE49-F238E27FC236}">
                <a16:creationId xmlns:a16="http://schemas.microsoft.com/office/drawing/2014/main" id="{4C3B8E98-CEFD-F015-4399-80A73CB8169E}"/>
              </a:ext>
            </a:extLst>
          </p:cNvPr>
          <p:cNvSpPr/>
          <p:nvPr/>
        </p:nvSpPr>
        <p:spPr>
          <a:xfrm>
            <a:off x="102524" y="4849716"/>
            <a:ext cx="4850475" cy="3024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r>
              <a:rPr kumimoji="1" lang="ja-JP" altLang="en-US" sz="1600" spc="100" dirty="0">
                <a:solidFill>
                  <a:schemeClr val="tx1"/>
                </a:solidFill>
                <a:latin typeface="メイリオ" panose="020B0604030504040204" pitchFamily="50" charset="-128"/>
                <a:ea typeface="メイリオ" panose="020B0604030504040204" pitchFamily="50" charset="-128"/>
              </a:rPr>
              <a:t>　地域移行支援の対象者は以下の通りです。</a:t>
            </a:r>
          </a:p>
        </p:txBody>
      </p:sp>
    </p:spTree>
    <p:extLst>
      <p:ext uri="{BB962C8B-B14F-4D97-AF65-F5344CB8AC3E}">
        <p14:creationId xmlns:p14="http://schemas.microsoft.com/office/powerpoint/2010/main" val="4112353831"/>
      </p:ext>
    </p:extLst>
  </p:cSld>
  <p:clrMapOvr>
    <a:masterClrMapping/>
  </p:clrMapOvr>
  <p:transition spd="slow"/>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8F3AE9-D0F3-A23F-2A07-0A68BBF5B810}"/>
            </a:ext>
          </a:extLst>
        </p:cNvPr>
        <p:cNvGrpSpPr/>
        <p:nvPr/>
      </p:nvGrpSpPr>
      <p:grpSpPr>
        <a:xfrm>
          <a:off x="0" y="0"/>
          <a:ext cx="0" cy="0"/>
          <a:chOff x="0" y="0"/>
          <a:chExt cx="0" cy="0"/>
        </a:xfrm>
      </p:grpSpPr>
      <p:sp>
        <p:nvSpPr>
          <p:cNvPr id="26626" name="スライド番号プレースホルダー 1">
            <a:extLst>
              <a:ext uri="{FF2B5EF4-FFF2-40B4-BE49-F238E27FC236}">
                <a16:creationId xmlns:a16="http://schemas.microsoft.com/office/drawing/2014/main" id="{F2830EE8-6477-1E30-A375-A191F2481245}"/>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25EA32A3-12AE-4078-B595-A45F3E9E30A4}" type="slidenum">
              <a:rPr lang="ja-JP" altLang="en-US" sz="1000">
                <a:solidFill>
                  <a:srgbClr val="898989"/>
                </a:solidFill>
              </a:rPr>
              <a:pPr>
                <a:lnSpc>
                  <a:spcPct val="100000"/>
                </a:lnSpc>
                <a:spcBef>
                  <a:spcPct val="0"/>
                </a:spcBef>
                <a:buFontTx/>
                <a:buNone/>
              </a:pPr>
              <a:t>26</a:t>
            </a:fld>
            <a:endParaRPr lang="ja-JP" altLang="en-US" sz="1000">
              <a:solidFill>
                <a:srgbClr val="898989"/>
              </a:solidFill>
            </a:endParaRPr>
          </a:p>
        </p:txBody>
      </p:sp>
      <p:sp>
        <p:nvSpPr>
          <p:cNvPr id="3" name="正方形/長方形 2">
            <a:extLst>
              <a:ext uri="{FF2B5EF4-FFF2-40B4-BE49-F238E27FC236}">
                <a16:creationId xmlns:a16="http://schemas.microsoft.com/office/drawing/2014/main" id="{91708122-6705-4734-72D5-04C2BE6858C6}"/>
              </a:ext>
            </a:extLst>
          </p:cNvPr>
          <p:cNvSpPr/>
          <p:nvPr/>
        </p:nvSpPr>
        <p:spPr>
          <a:xfrm>
            <a:off x="0" y="187325"/>
            <a:ext cx="8296275" cy="360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b="1" spc="300" dirty="0">
                <a:solidFill>
                  <a:schemeClr val="tx1"/>
                </a:solidFill>
                <a:latin typeface="メイリオ" panose="020B0604030504040204" pitchFamily="50" charset="-128"/>
                <a:ea typeface="メイリオ" panose="020B0604030504040204" pitchFamily="50" charset="-128"/>
              </a:rPr>
              <a:t>４．意思決定支援について</a:t>
            </a:r>
          </a:p>
        </p:txBody>
      </p:sp>
      <p:sp>
        <p:nvSpPr>
          <p:cNvPr id="2" name="正方形/長方形 1">
            <a:extLst>
              <a:ext uri="{FF2B5EF4-FFF2-40B4-BE49-F238E27FC236}">
                <a16:creationId xmlns:a16="http://schemas.microsoft.com/office/drawing/2014/main" id="{56DA0AB9-249D-738E-E4FC-C2CD9CD9BF9C}"/>
              </a:ext>
            </a:extLst>
          </p:cNvPr>
          <p:cNvSpPr/>
          <p:nvPr/>
        </p:nvSpPr>
        <p:spPr>
          <a:xfrm>
            <a:off x="0" y="12700"/>
            <a:ext cx="8296275" cy="1952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en-US" altLang="ja-JP" sz="1200" b="1" spc="150" dirty="0">
                <a:solidFill>
                  <a:schemeClr val="tx1"/>
                </a:solidFill>
                <a:latin typeface="メイリオ" panose="020B0604030504040204" pitchFamily="50" charset="-128"/>
                <a:ea typeface="メイリオ" panose="020B0604030504040204" pitchFamily="50" charset="-128"/>
              </a:rPr>
              <a:t>Ⅱ</a:t>
            </a:r>
            <a:r>
              <a:rPr kumimoji="1" lang="ja-JP" altLang="en-US" sz="1200" b="1" spc="150" dirty="0">
                <a:solidFill>
                  <a:schemeClr val="tx1"/>
                </a:solidFill>
                <a:latin typeface="メイリオ" panose="020B0604030504040204" pitchFamily="50" charset="-128"/>
                <a:ea typeface="メイリオ" panose="020B0604030504040204" pitchFamily="50" charset="-128"/>
              </a:rPr>
              <a:t>．精神障害のある方への支援にあたって</a:t>
            </a:r>
          </a:p>
        </p:txBody>
      </p:sp>
      <p:sp>
        <p:nvSpPr>
          <p:cNvPr id="7" name="正方形/長方形 6">
            <a:extLst>
              <a:ext uri="{FF2B5EF4-FFF2-40B4-BE49-F238E27FC236}">
                <a16:creationId xmlns:a16="http://schemas.microsoft.com/office/drawing/2014/main" id="{1A8371C8-060E-7BA0-FFA8-81E163206B6C}"/>
              </a:ext>
            </a:extLst>
          </p:cNvPr>
          <p:cNvSpPr/>
          <p:nvPr/>
        </p:nvSpPr>
        <p:spPr>
          <a:xfrm>
            <a:off x="0" y="6537325"/>
            <a:ext cx="9638122" cy="3206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anchor="ctr"/>
          <a:lstStyle/>
          <a:p>
            <a:pPr eaLnBrk="1" fontAlgn="auto" hangingPunct="1">
              <a:spcBef>
                <a:spcPts val="0"/>
              </a:spcBef>
              <a:spcAft>
                <a:spcPts val="0"/>
              </a:spcAft>
              <a:defRPr/>
            </a:pPr>
            <a:r>
              <a:rPr kumimoji="1" lang="ja-JP" altLang="en-US" sz="1000" dirty="0">
                <a:solidFill>
                  <a:prstClr val="black"/>
                </a:solidFill>
                <a:latin typeface="メイリオ" panose="020B0604030504040204" pitchFamily="50" charset="-128"/>
                <a:ea typeface="メイリオ" panose="020B0604030504040204" pitchFamily="50" charset="-128"/>
              </a:rPr>
              <a:t>出典：厚生労働省社会・援護局障害保健福祉部長</a:t>
            </a:r>
            <a:r>
              <a:rPr kumimoji="1" lang="en-US" altLang="ja-JP" sz="1000" dirty="0">
                <a:solidFill>
                  <a:prstClr val="black"/>
                </a:solidFill>
                <a:latin typeface="メイリオ" panose="020B0604030504040204" pitchFamily="50" charset="-128"/>
                <a:ea typeface="メイリオ" panose="020B0604030504040204" pitchFamily="50" charset="-128"/>
              </a:rPr>
              <a:t>『</a:t>
            </a:r>
            <a:r>
              <a:rPr kumimoji="1" lang="ja-JP" altLang="en-US" sz="1000" dirty="0">
                <a:solidFill>
                  <a:prstClr val="black"/>
                </a:solidFill>
                <a:latin typeface="メイリオ" panose="020B0604030504040204" pitchFamily="50" charset="-128"/>
                <a:ea typeface="メイリオ" panose="020B0604030504040204" pitchFamily="50" charset="-128"/>
              </a:rPr>
              <a:t>障害福祉サービスの利用等にあたっての意思決定支援ガイドラインについて</a:t>
            </a:r>
            <a:r>
              <a:rPr kumimoji="1" lang="en-US" altLang="ja-JP" sz="1000" dirty="0">
                <a:solidFill>
                  <a:prstClr val="black"/>
                </a:solidFill>
                <a:latin typeface="メイリオ" panose="020B0604030504040204" pitchFamily="50" charset="-128"/>
                <a:ea typeface="メイリオ" panose="020B0604030504040204" pitchFamily="50" charset="-128"/>
              </a:rPr>
              <a:t>』</a:t>
            </a:r>
            <a:r>
              <a:rPr kumimoji="1" lang="ja-JP" altLang="en-US" sz="1000" dirty="0">
                <a:solidFill>
                  <a:prstClr val="black"/>
                </a:solidFill>
                <a:latin typeface="メイリオ" panose="020B0604030504040204" pitchFamily="50" charset="-128"/>
                <a:ea typeface="メイリオ" panose="020B0604030504040204" pitchFamily="50" charset="-128"/>
              </a:rPr>
              <a:t>障発</a:t>
            </a:r>
            <a:r>
              <a:rPr kumimoji="1" lang="en-US" altLang="ja-JP" sz="1000" dirty="0">
                <a:solidFill>
                  <a:prstClr val="black"/>
                </a:solidFill>
                <a:latin typeface="メイリオ" panose="020B0604030504040204" pitchFamily="50" charset="-128"/>
                <a:ea typeface="メイリオ" panose="020B0604030504040204" pitchFamily="50" charset="-128"/>
              </a:rPr>
              <a:t>0331</a:t>
            </a:r>
            <a:r>
              <a:rPr kumimoji="1" lang="ja-JP" altLang="en-US" sz="1000" dirty="0">
                <a:solidFill>
                  <a:prstClr val="black"/>
                </a:solidFill>
                <a:latin typeface="メイリオ" panose="020B0604030504040204" pitchFamily="50" charset="-128"/>
                <a:ea typeface="メイリオ" panose="020B0604030504040204" pitchFamily="50" charset="-128"/>
              </a:rPr>
              <a:t>第</a:t>
            </a:r>
            <a:r>
              <a:rPr kumimoji="1" lang="en-US" altLang="ja-JP" sz="1000" dirty="0">
                <a:solidFill>
                  <a:prstClr val="black"/>
                </a:solidFill>
                <a:latin typeface="メイリオ" panose="020B0604030504040204" pitchFamily="50" charset="-128"/>
                <a:ea typeface="メイリオ" panose="020B0604030504040204" pitchFamily="50" charset="-128"/>
              </a:rPr>
              <a:t>15</a:t>
            </a:r>
            <a:r>
              <a:rPr kumimoji="1" lang="ja-JP" altLang="en-US" sz="1000" dirty="0">
                <a:solidFill>
                  <a:prstClr val="black"/>
                </a:solidFill>
                <a:latin typeface="メイリオ" panose="020B0604030504040204" pitchFamily="50" charset="-128"/>
                <a:ea typeface="メイリオ" panose="020B0604030504040204" pitchFamily="50" charset="-128"/>
              </a:rPr>
              <a:t>号</a:t>
            </a:r>
            <a:r>
              <a:rPr kumimoji="1" lang="en-US" altLang="ja-JP" sz="1000" dirty="0">
                <a:solidFill>
                  <a:prstClr val="black"/>
                </a:solidFill>
                <a:latin typeface="メイリオ" panose="020B0604030504040204" pitchFamily="50" charset="-128"/>
                <a:ea typeface="メイリオ" panose="020B0604030504040204" pitchFamily="50" charset="-128"/>
              </a:rPr>
              <a:t>,</a:t>
            </a:r>
          </a:p>
          <a:p>
            <a:pPr eaLnBrk="1" fontAlgn="auto" hangingPunct="1">
              <a:spcBef>
                <a:spcPts val="0"/>
              </a:spcBef>
              <a:spcAft>
                <a:spcPts val="0"/>
              </a:spcAft>
              <a:defRPr/>
            </a:pPr>
            <a:r>
              <a:rPr kumimoji="1" lang="ja-JP" altLang="en-US" sz="1000" dirty="0">
                <a:solidFill>
                  <a:prstClr val="black"/>
                </a:solidFill>
                <a:latin typeface="メイリオ" panose="020B0604030504040204" pitchFamily="50" charset="-128"/>
                <a:ea typeface="メイリオ" panose="020B0604030504040204" pitchFamily="50" charset="-128"/>
              </a:rPr>
              <a:t>　　　平成</a:t>
            </a:r>
            <a:r>
              <a:rPr kumimoji="1" lang="en-US" altLang="ja-JP" sz="1000" dirty="0">
                <a:solidFill>
                  <a:prstClr val="black"/>
                </a:solidFill>
                <a:latin typeface="メイリオ" panose="020B0604030504040204" pitchFamily="50" charset="-128"/>
                <a:ea typeface="メイリオ" panose="020B0604030504040204" pitchFamily="50" charset="-128"/>
              </a:rPr>
              <a:t>29</a:t>
            </a:r>
            <a:r>
              <a:rPr kumimoji="1" lang="ja-JP" altLang="en-US" sz="1000" dirty="0">
                <a:solidFill>
                  <a:prstClr val="black"/>
                </a:solidFill>
                <a:latin typeface="メイリオ" panose="020B0604030504040204" pitchFamily="50" charset="-128"/>
                <a:ea typeface="メイリオ" panose="020B0604030504040204" pitchFamily="50" charset="-128"/>
              </a:rPr>
              <a:t>年</a:t>
            </a:r>
            <a:r>
              <a:rPr kumimoji="1" lang="en-US" altLang="ja-JP" sz="1000" dirty="0">
                <a:solidFill>
                  <a:prstClr val="black"/>
                </a:solidFill>
                <a:latin typeface="メイリオ" panose="020B0604030504040204" pitchFamily="50" charset="-128"/>
                <a:ea typeface="メイリオ" panose="020B0604030504040204" pitchFamily="50" charset="-128"/>
              </a:rPr>
              <a:t>3</a:t>
            </a:r>
            <a:r>
              <a:rPr kumimoji="1" lang="ja-JP" altLang="en-US" sz="1000" dirty="0">
                <a:solidFill>
                  <a:prstClr val="black"/>
                </a:solidFill>
                <a:latin typeface="メイリオ" panose="020B0604030504040204" pitchFamily="50" charset="-128"/>
                <a:ea typeface="メイリオ" panose="020B0604030504040204" pitchFamily="50" charset="-128"/>
              </a:rPr>
              <a:t>月</a:t>
            </a:r>
            <a:r>
              <a:rPr kumimoji="1" lang="en-US" altLang="ja-JP" sz="1000" dirty="0">
                <a:solidFill>
                  <a:prstClr val="black"/>
                </a:solidFill>
                <a:latin typeface="メイリオ" panose="020B0604030504040204" pitchFamily="50" charset="-128"/>
                <a:ea typeface="メイリオ" panose="020B0604030504040204" pitchFamily="50" charset="-128"/>
              </a:rPr>
              <a:t>31</a:t>
            </a:r>
            <a:r>
              <a:rPr kumimoji="1" lang="ja-JP" altLang="en-US" sz="1000" dirty="0">
                <a:solidFill>
                  <a:prstClr val="black"/>
                </a:solidFill>
                <a:latin typeface="メイリオ" panose="020B0604030504040204" pitchFamily="50" charset="-128"/>
                <a:ea typeface="メイリオ" panose="020B0604030504040204" pitchFamily="50" charset="-128"/>
              </a:rPr>
              <a:t>日を参考に作成</a:t>
            </a:r>
            <a:endParaRPr kumimoji="1" lang="en-US" altLang="ja-JP" sz="1000" dirty="0">
              <a:solidFill>
                <a:prstClr val="black"/>
              </a:solidFill>
              <a:latin typeface="メイリオ" panose="020B0604030504040204" pitchFamily="50" charset="-128"/>
              <a:ea typeface="メイリオ" panose="020B0604030504040204" pitchFamily="50" charset="-128"/>
            </a:endParaRPr>
          </a:p>
        </p:txBody>
      </p:sp>
      <p:sp>
        <p:nvSpPr>
          <p:cNvPr id="13" name="正方形/長方形 12">
            <a:extLst>
              <a:ext uri="{FF2B5EF4-FFF2-40B4-BE49-F238E27FC236}">
                <a16:creationId xmlns:a16="http://schemas.microsoft.com/office/drawing/2014/main" id="{1CE5499F-8E1D-3BC7-5AB7-FE52C3DB13D1}"/>
              </a:ext>
            </a:extLst>
          </p:cNvPr>
          <p:cNvSpPr/>
          <p:nvPr/>
        </p:nvSpPr>
        <p:spPr>
          <a:xfrm>
            <a:off x="93000" y="634178"/>
            <a:ext cx="9720000" cy="20696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eaLnBrk="1" fontAlgn="auto" hangingPunct="1">
              <a:spcBef>
                <a:spcPts val="0"/>
              </a:spcBef>
              <a:spcAft>
                <a:spcPts val="0"/>
              </a:spcAft>
              <a:defRPr/>
            </a:pPr>
            <a:r>
              <a:rPr kumimoji="1" lang="ja-JP" altLang="en-US" sz="1600" spc="100" dirty="0">
                <a:solidFill>
                  <a:schemeClr val="tx1"/>
                </a:solidFill>
                <a:latin typeface="メイリオ" panose="020B0604030504040204" pitchFamily="50" charset="-128"/>
                <a:ea typeface="メイリオ" panose="020B0604030504040204" pitchFamily="50" charset="-128"/>
              </a:rPr>
              <a:t>　障害者総合支援法においては、障害者が「どこで誰と生活するかについての選択の機会が確保」される旨を規定し、指定障害福祉サービス事業者や指定相談支援事業者に対し、「意思決定支援」を重要な取組として位置付けています。</a:t>
            </a:r>
            <a:endParaRPr kumimoji="1" lang="en-US" altLang="ja-JP" sz="1600"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kumimoji="1" lang="ja-JP" altLang="en-US" sz="1600" spc="100" dirty="0">
                <a:solidFill>
                  <a:schemeClr val="tx1"/>
                </a:solidFill>
                <a:latin typeface="メイリオ" panose="020B0604030504040204" pitchFamily="50" charset="-128"/>
                <a:ea typeface="メイリオ" panose="020B0604030504040204" pitchFamily="50" charset="-128"/>
              </a:rPr>
              <a:t>　平成</a:t>
            </a:r>
            <a:r>
              <a:rPr kumimoji="1" lang="en-US" altLang="ja-JP" sz="1600" spc="100" dirty="0">
                <a:solidFill>
                  <a:schemeClr val="tx1"/>
                </a:solidFill>
                <a:latin typeface="メイリオ" panose="020B0604030504040204" pitchFamily="50" charset="-128"/>
                <a:ea typeface="メイリオ" panose="020B0604030504040204" pitchFamily="50" charset="-128"/>
              </a:rPr>
              <a:t>29</a:t>
            </a:r>
            <a:r>
              <a:rPr kumimoji="1" lang="ja-JP" altLang="en-US" sz="1600" spc="100" dirty="0">
                <a:solidFill>
                  <a:schemeClr val="tx1"/>
                </a:solidFill>
                <a:latin typeface="メイリオ" panose="020B0604030504040204" pitchFamily="50" charset="-128"/>
                <a:ea typeface="メイリオ" panose="020B0604030504040204" pitchFamily="50" charset="-128"/>
              </a:rPr>
              <a:t>年</a:t>
            </a:r>
            <a:r>
              <a:rPr kumimoji="1" lang="en-US" altLang="ja-JP" sz="1600" spc="100" dirty="0">
                <a:solidFill>
                  <a:schemeClr val="tx1"/>
                </a:solidFill>
                <a:latin typeface="メイリオ" panose="020B0604030504040204" pitchFamily="50" charset="-128"/>
                <a:ea typeface="メイリオ" panose="020B0604030504040204" pitchFamily="50" charset="-128"/>
              </a:rPr>
              <a:t>3</a:t>
            </a:r>
            <a:r>
              <a:rPr kumimoji="1" lang="ja-JP" altLang="en-US" sz="1600" spc="100" dirty="0">
                <a:solidFill>
                  <a:schemeClr val="tx1"/>
                </a:solidFill>
                <a:latin typeface="メイリオ" panose="020B0604030504040204" pitchFamily="50" charset="-128"/>
                <a:ea typeface="メイリオ" panose="020B0604030504040204" pitchFamily="50" charset="-128"/>
              </a:rPr>
              <a:t>月、国において「</a:t>
            </a:r>
            <a:r>
              <a:rPr kumimoji="1" lang="ja-JP" altLang="en-US" sz="1600" b="1" spc="100" dirty="0">
                <a:solidFill>
                  <a:schemeClr val="tx1"/>
                </a:solidFill>
                <a:latin typeface="メイリオ" panose="020B0604030504040204" pitchFamily="50" charset="-128"/>
                <a:ea typeface="メイリオ" panose="020B0604030504040204" pitchFamily="50" charset="-128"/>
              </a:rPr>
              <a:t>障害福祉サービス等の提供に係る意思決定支援ガイドライン</a:t>
            </a:r>
            <a:r>
              <a:rPr kumimoji="1" lang="ja-JP" altLang="en-US" sz="1600" spc="100" dirty="0">
                <a:solidFill>
                  <a:schemeClr val="tx1"/>
                </a:solidFill>
                <a:latin typeface="メイリオ" panose="020B0604030504040204" pitchFamily="50" charset="-128"/>
                <a:ea typeface="メイリオ" panose="020B0604030504040204" pitchFamily="50" charset="-128"/>
              </a:rPr>
              <a:t>」が作成されました。意思決定支援の定義や意義、標準的なプロセスや留意点を取りまとめたものとなっています。</a:t>
            </a:r>
            <a:endParaRPr kumimoji="1" lang="en-US" altLang="ja-JP" sz="1600"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kumimoji="1" lang="ja-JP" altLang="en-US" sz="1600" spc="100" dirty="0">
                <a:solidFill>
                  <a:schemeClr val="tx1"/>
                </a:solidFill>
                <a:latin typeface="メイリオ" panose="020B0604030504040204" pitchFamily="50" charset="-128"/>
                <a:ea typeface="メイリオ" panose="020B0604030504040204" pitchFamily="50" charset="-128"/>
              </a:rPr>
              <a:t>　本ガイドラインは、サービスを提供する事業者のみならず、</a:t>
            </a:r>
            <a:r>
              <a:rPr kumimoji="1" lang="ja-JP" altLang="en-US" sz="1600" b="1" spc="100" dirty="0">
                <a:solidFill>
                  <a:schemeClr val="tx1"/>
                </a:solidFill>
                <a:latin typeface="メイリオ" panose="020B0604030504040204" pitchFamily="50" charset="-128"/>
                <a:ea typeface="メイリオ" panose="020B0604030504040204" pitchFamily="50" charset="-128"/>
              </a:rPr>
              <a:t>福祉事務所も含め障害者に関わる多くの人々にも意思決定支援の参加を促すもの</a:t>
            </a:r>
            <a:r>
              <a:rPr kumimoji="1" lang="ja-JP" altLang="en-US" sz="1600" spc="100" dirty="0">
                <a:solidFill>
                  <a:schemeClr val="tx1"/>
                </a:solidFill>
                <a:latin typeface="メイリオ" panose="020B0604030504040204" pitchFamily="50" charset="-128"/>
                <a:ea typeface="メイリオ" panose="020B0604030504040204" pitchFamily="50" charset="-128"/>
              </a:rPr>
              <a:t>となっています。</a:t>
            </a:r>
            <a:endParaRPr kumimoji="1" lang="en-US" altLang="ja-JP" sz="1600" spc="100" dirty="0">
              <a:solidFill>
                <a:schemeClr val="tx1"/>
              </a:solidFill>
              <a:latin typeface="メイリオ" panose="020B0604030504040204" pitchFamily="50" charset="-128"/>
              <a:ea typeface="メイリオ" panose="020B0604030504040204" pitchFamily="50" charset="-128"/>
            </a:endParaRPr>
          </a:p>
        </p:txBody>
      </p:sp>
      <p:sp>
        <p:nvSpPr>
          <p:cNvPr id="9" name="正方形/長方形 8">
            <a:extLst>
              <a:ext uri="{FF2B5EF4-FFF2-40B4-BE49-F238E27FC236}">
                <a16:creationId xmlns:a16="http://schemas.microsoft.com/office/drawing/2014/main" id="{69A21E6C-4B85-7F8B-E3D2-85987CA28FF7}"/>
              </a:ext>
            </a:extLst>
          </p:cNvPr>
          <p:cNvSpPr/>
          <p:nvPr/>
        </p:nvSpPr>
        <p:spPr>
          <a:xfrm>
            <a:off x="453000" y="3334460"/>
            <a:ext cx="9000000" cy="2741875"/>
          </a:xfrm>
          <a:prstGeom prst="rect">
            <a:avLst/>
          </a:prstGeom>
          <a:noFill/>
          <a:ln w="76200">
            <a:solidFill>
              <a:schemeClr val="accent3">
                <a:lumMod val="7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lIns="216000" rIns="216000" rtlCol="0" anchor="ctr"/>
          <a:lstStyle/>
          <a:p>
            <a:pPr marL="342900" indent="-342900">
              <a:spcBef>
                <a:spcPts val="600"/>
              </a:spcBef>
              <a:buFont typeface="+mj-ea"/>
              <a:buAutoNum type="circleNumDbPlain"/>
            </a:pPr>
            <a:r>
              <a:rPr kumimoji="1" lang="ja-JP" altLang="en-US" spc="100" dirty="0">
                <a:solidFill>
                  <a:schemeClr val="tx1"/>
                </a:solidFill>
                <a:latin typeface="メイリオ" panose="020B0604030504040204" pitchFamily="50" charset="-128"/>
                <a:ea typeface="メイリオ" panose="020B0604030504040204" pitchFamily="50" charset="-128"/>
              </a:rPr>
              <a:t>本人への支援は、自己決定の尊重に基づき行うこと。</a:t>
            </a:r>
          </a:p>
          <a:p>
            <a:pPr marL="342900" indent="-342900">
              <a:spcBef>
                <a:spcPts val="600"/>
              </a:spcBef>
              <a:buFont typeface="+mj-ea"/>
              <a:buAutoNum type="circleNumDbPlain"/>
            </a:pPr>
            <a:r>
              <a:rPr kumimoji="1" lang="ja-JP" altLang="en-US" spc="100" dirty="0">
                <a:solidFill>
                  <a:schemeClr val="tx1"/>
                </a:solidFill>
                <a:latin typeface="メイリオ" panose="020B0604030504040204" pitchFamily="50" charset="-128"/>
                <a:ea typeface="メイリオ" panose="020B0604030504040204" pitchFamily="50" charset="-128"/>
              </a:rPr>
              <a:t>職員等の価値観においては不合理と思われる決定でも、他者への権利を侵害しないのであれば、その選択を尊重するように努める姿勢が求められる。</a:t>
            </a:r>
          </a:p>
          <a:p>
            <a:pPr marL="342900" indent="-342900">
              <a:spcBef>
                <a:spcPts val="600"/>
              </a:spcBef>
              <a:buFont typeface="+mj-ea"/>
              <a:buAutoNum type="circleNumDbPlain"/>
            </a:pPr>
            <a:r>
              <a:rPr kumimoji="1" lang="ja-JP" altLang="en-US" spc="100" dirty="0">
                <a:solidFill>
                  <a:schemeClr val="tx1"/>
                </a:solidFill>
                <a:latin typeface="メイリオ" panose="020B0604030504040204" pitchFamily="50" charset="-128"/>
                <a:ea typeface="メイリオ" panose="020B0604030504040204" pitchFamily="50" charset="-128"/>
              </a:rPr>
              <a:t>本人の自己決定や意思確認がどうしても困難な場合は、本人をよく知る関係者が集まって、様々な情報を把握し、根拠を明確にしながら意思及び選好を推定する。</a:t>
            </a:r>
          </a:p>
        </p:txBody>
      </p:sp>
      <p:sp>
        <p:nvSpPr>
          <p:cNvPr id="5" name="四角形: 角を丸くする 4">
            <a:extLst>
              <a:ext uri="{FF2B5EF4-FFF2-40B4-BE49-F238E27FC236}">
                <a16:creationId xmlns:a16="http://schemas.microsoft.com/office/drawing/2014/main" id="{790698E4-FC49-AC44-2801-B443CDF73A42}"/>
              </a:ext>
            </a:extLst>
          </p:cNvPr>
          <p:cNvSpPr/>
          <p:nvPr/>
        </p:nvSpPr>
        <p:spPr>
          <a:xfrm>
            <a:off x="1834945" y="3084191"/>
            <a:ext cx="6236110" cy="500537"/>
          </a:xfrm>
          <a:prstGeom prst="roundRect">
            <a:avLst>
              <a:gd name="adj" fmla="val 50000"/>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pc="100" dirty="0">
                <a:solidFill>
                  <a:schemeClr val="tx1"/>
                </a:solidFill>
                <a:latin typeface="メイリオ" panose="020B0604030504040204" pitchFamily="50" charset="-128"/>
                <a:ea typeface="メイリオ" panose="020B0604030504040204" pitchFamily="50" charset="-128"/>
              </a:rPr>
              <a:t>最も重要な「意思決定支援の原則」</a:t>
            </a:r>
          </a:p>
        </p:txBody>
      </p:sp>
      <p:pic>
        <p:nvPicPr>
          <p:cNvPr id="17" name="図 16" descr="アイコン&#10;&#10;AI によって生成されたコンテンツは間違っている可能性があります。">
            <a:extLst>
              <a:ext uri="{FF2B5EF4-FFF2-40B4-BE49-F238E27FC236}">
                <a16:creationId xmlns:a16="http://schemas.microsoft.com/office/drawing/2014/main" id="{A269E575-F489-F5DA-28F6-D2CD7A9C2D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05781" y="2793686"/>
            <a:ext cx="1081548" cy="1081548"/>
          </a:xfrm>
          <a:prstGeom prst="rect">
            <a:avLst/>
          </a:prstGeom>
        </p:spPr>
      </p:pic>
    </p:spTree>
    <p:extLst>
      <p:ext uri="{BB962C8B-B14F-4D97-AF65-F5344CB8AC3E}">
        <p14:creationId xmlns:p14="http://schemas.microsoft.com/office/powerpoint/2010/main" val="1790798159"/>
      </p:ext>
    </p:extLst>
  </p:cSld>
  <p:clrMapOvr>
    <a:masterClrMapping/>
  </p:clrMapOvr>
  <p:transition spd="slow"/>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289B49-C536-A38C-BD51-A597023869EB}"/>
            </a:ext>
          </a:extLst>
        </p:cNvPr>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60937B2B-DD4C-F9A4-E9B3-5865CC0F7EE5}"/>
              </a:ext>
            </a:extLst>
          </p:cNvPr>
          <p:cNvSpPr>
            <a:spLocks noGrp="1"/>
          </p:cNvSpPr>
          <p:nvPr>
            <p:ph type="sldNum" sz="quarter" idx="10"/>
          </p:nvPr>
        </p:nvSpPr>
        <p:spPr/>
        <p:txBody>
          <a:bodyPr/>
          <a:lstStyle/>
          <a:p>
            <a:pPr>
              <a:defRPr/>
            </a:pPr>
            <a:fld id="{98A27851-3CE3-464B-B113-B423DC6DF932}" type="slidenum">
              <a:rPr lang="ja-JP" altLang="en-US" smtClean="0"/>
              <a:pPr>
                <a:defRPr/>
              </a:pPr>
              <a:t>27</a:t>
            </a:fld>
            <a:endParaRPr lang="ja-JP" altLang="en-US"/>
          </a:p>
        </p:txBody>
      </p:sp>
      <p:sp>
        <p:nvSpPr>
          <p:cNvPr id="5" name="正方形/長方形 4">
            <a:extLst>
              <a:ext uri="{FF2B5EF4-FFF2-40B4-BE49-F238E27FC236}">
                <a16:creationId xmlns:a16="http://schemas.microsoft.com/office/drawing/2014/main" id="{16E10412-32D9-C6E3-5B29-9C7F0A1D6172}"/>
              </a:ext>
            </a:extLst>
          </p:cNvPr>
          <p:cNvSpPr/>
          <p:nvPr/>
        </p:nvSpPr>
        <p:spPr>
          <a:xfrm>
            <a:off x="0" y="6492875"/>
            <a:ext cx="9638122" cy="36512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anchor="ctr"/>
          <a:lstStyle/>
          <a:p>
            <a:pPr eaLnBrk="1" fontAlgn="auto" hangingPunct="1">
              <a:spcBef>
                <a:spcPts val="0"/>
              </a:spcBef>
              <a:spcAft>
                <a:spcPts val="0"/>
              </a:spcAft>
              <a:defRPr/>
            </a:pPr>
            <a:r>
              <a:rPr kumimoji="1" lang="ja-JP" altLang="en-US" sz="1000" dirty="0">
                <a:solidFill>
                  <a:prstClr val="black"/>
                </a:solidFill>
                <a:latin typeface="メイリオ" panose="020B0604030504040204" pitchFamily="50" charset="-128"/>
                <a:ea typeface="メイリオ" panose="020B0604030504040204" pitchFamily="50" charset="-128"/>
              </a:rPr>
              <a:t>出典：厚生労働省社会・援護局障害保健福祉部障害福祉課</a:t>
            </a:r>
            <a:r>
              <a:rPr kumimoji="1" lang="en-US" altLang="ja-JP" sz="1000" dirty="0">
                <a:solidFill>
                  <a:prstClr val="black"/>
                </a:solidFill>
                <a:latin typeface="メイリオ" panose="020B0604030504040204" pitchFamily="50" charset="-128"/>
                <a:ea typeface="メイリオ" panose="020B0604030504040204" pitchFamily="50" charset="-128"/>
              </a:rPr>
              <a:t>,</a:t>
            </a:r>
            <a:r>
              <a:rPr kumimoji="1" lang="ja-JP" altLang="en-US" sz="1000" dirty="0">
                <a:solidFill>
                  <a:prstClr val="black"/>
                </a:solidFill>
                <a:latin typeface="メイリオ" panose="020B0604030504040204" pitchFamily="50" charset="-128"/>
                <a:ea typeface="メイリオ" panose="020B0604030504040204" pitchFamily="50" charset="-128"/>
              </a:rPr>
              <a:t>子ども家庭局家庭福祉課・母子保健課</a:t>
            </a:r>
            <a:r>
              <a:rPr kumimoji="1" lang="en-US" altLang="ja-JP" sz="1000" dirty="0">
                <a:solidFill>
                  <a:prstClr val="black"/>
                </a:solidFill>
                <a:latin typeface="メイリオ" panose="020B0604030504040204" pitchFamily="50" charset="-128"/>
                <a:ea typeface="メイリオ" panose="020B0604030504040204" pitchFamily="50" charset="-128"/>
              </a:rPr>
              <a:t>『</a:t>
            </a:r>
            <a:r>
              <a:rPr kumimoji="1" lang="ja-JP" altLang="en-US" sz="1000" dirty="0">
                <a:solidFill>
                  <a:prstClr val="black"/>
                </a:solidFill>
                <a:latin typeface="メイリオ" panose="020B0604030504040204" pitchFamily="50" charset="-128"/>
                <a:ea typeface="メイリオ" panose="020B0604030504040204" pitchFamily="50" charset="-128"/>
              </a:rPr>
              <a:t>障害福祉サービス事業者における障害者の希望を踏まえた適切な</a:t>
            </a:r>
            <a:br>
              <a:rPr kumimoji="1" lang="en-US" altLang="ja-JP" sz="1000" dirty="0">
                <a:solidFill>
                  <a:prstClr val="black"/>
                </a:solidFill>
                <a:latin typeface="メイリオ" panose="020B0604030504040204" pitchFamily="50" charset="-128"/>
                <a:ea typeface="メイリオ" panose="020B0604030504040204" pitchFamily="50" charset="-128"/>
              </a:rPr>
            </a:br>
            <a:r>
              <a:rPr kumimoji="1" lang="ja-JP" altLang="en-US" sz="1000" dirty="0">
                <a:solidFill>
                  <a:prstClr val="black"/>
                </a:solidFill>
                <a:latin typeface="メイリオ" panose="020B0604030504040204" pitchFamily="50" charset="-128"/>
                <a:ea typeface="メイリオ" panose="020B0604030504040204" pitchFamily="50" charset="-128"/>
              </a:rPr>
              <a:t>　　　支援の徹底等について</a:t>
            </a:r>
            <a:r>
              <a:rPr kumimoji="1" lang="en-US" altLang="ja-JP" sz="1000" dirty="0">
                <a:solidFill>
                  <a:prstClr val="black"/>
                </a:solidFill>
                <a:latin typeface="メイリオ" panose="020B0604030504040204" pitchFamily="50" charset="-128"/>
                <a:ea typeface="メイリオ" panose="020B0604030504040204" pitchFamily="50" charset="-128"/>
              </a:rPr>
              <a:t>』,</a:t>
            </a:r>
            <a:r>
              <a:rPr kumimoji="1" lang="ja-JP" altLang="en-US" sz="1000" dirty="0">
                <a:solidFill>
                  <a:prstClr val="black"/>
                </a:solidFill>
                <a:latin typeface="メイリオ" panose="020B0604030504040204" pitchFamily="50" charset="-128"/>
                <a:ea typeface="メイリオ" panose="020B0604030504040204" pitchFamily="50" charset="-128"/>
              </a:rPr>
              <a:t>令和</a:t>
            </a:r>
            <a:r>
              <a:rPr kumimoji="1" lang="en-US" altLang="ja-JP" sz="1000" dirty="0">
                <a:solidFill>
                  <a:prstClr val="black"/>
                </a:solidFill>
                <a:latin typeface="メイリオ" panose="020B0604030504040204" pitchFamily="50" charset="-128"/>
                <a:ea typeface="メイリオ" panose="020B0604030504040204" pitchFamily="50" charset="-128"/>
              </a:rPr>
              <a:t>5</a:t>
            </a:r>
            <a:r>
              <a:rPr kumimoji="1" lang="ja-JP" altLang="en-US" sz="1000" dirty="0">
                <a:solidFill>
                  <a:prstClr val="black"/>
                </a:solidFill>
                <a:latin typeface="メイリオ" panose="020B0604030504040204" pitchFamily="50" charset="-128"/>
                <a:ea typeface="メイリオ" panose="020B0604030504040204" pitchFamily="50" charset="-128"/>
              </a:rPr>
              <a:t>年</a:t>
            </a:r>
            <a:r>
              <a:rPr kumimoji="1" lang="en-US" altLang="ja-JP" sz="1000" dirty="0">
                <a:solidFill>
                  <a:prstClr val="black"/>
                </a:solidFill>
                <a:latin typeface="メイリオ" panose="020B0604030504040204" pitchFamily="50" charset="-128"/>
                <a:ea typeface="メイリオ" panose="020B0604030504040204" pitchFamily="50" charset="-128"/>
              </a:rPr>
              <a:t>1</a:t>
            </a:r>
            <a:r>
              <a:rPr kumimoji="1" lang="ja-JP" altLang="en-US" sz="1000" dirty="0">
                <a:solidFill>
                  <a:prstClr val="black"/>
                </a:solidFill>
                <a:latin typeface="メイリオ" panose="020B0604030504040204" pitchFamily="50" charset="-128"/>
                <a:ea typeface="メイリオ" panose="020B0604030504040204" pitchFamily="50" charset="-128"/>
              </a:rPr>
              <a:t>月</a:t>
            </a:r>
            <a:r>
              <a:rPr kumimoji="1" lang="en-US" altLang="ja-JP" sz="1000" dirty="0">
                <a:solidFill>
                  <a:prstClr val="black"/>
                </a:solidFill>
                <a:latin typeface="メイリオ" panose="020B0604030504040204" pitchFamily="50" charset="-128"/>
                <a:ea typeface="メイリオ" panose="020B0604030504040204" pitchFamily="50" charset="-128"/>
              </a:rPr>
              <a:t>20</a:t>
            </a:r>
            <a:r>
              <a:rPr kumimoji="1" lang="ja-JP" altLang="en-US" sz="1000" dirty="0">
                <a:solidFill>
                  <a:prstClr val="black"/>
                </a:solidFill>
                <a:latin typeface="メイリオ" panose="020B0604030504040204" pitchFamily="50" charset="-128"/>
                <a:ea typeface="メイリオ" panose="020B0604030504040204" pitchFamily="50" charset="-128"/>
              </a:rPr>
              <a:t>日</a:t>
            </a:r>
            <a:r>
              <a:rPr kumimoji="1" lang="en-US" altLang="ja-JP" sz="1000" dirty="0">
                <a:solidFill>
                  <a:prstClr val="black"/>
                </a:solidFill>
                <a:latin typeface="メイリオ" panose="020B0604030504040204" pitchFamily="50" charset="-128"/>
                <a:ea typeface="メイリオ" panose="020B0604030504040204" pitchFamily="50" charset="-128"/>
              </a:rPr>
              <a:t>,</a:t>
            </a:r>
            <a:r>
              <a:rPr kumimoji="1" lang="ja-JP" altLang="en-US" sz="1000" dirty="0">
                <a:solidFill>
                  <a:prstClr val="black"/>
                </a:solidFill>
                <a:latin typeface="メイリオ" panose="020B0604030504040204" pitchFamily="50" charset="-128"/>
                <a:ea typeface="メイリオ" panose="020B0604030504040204" pitchFamily="50" charset="-128"/>
              </a:rPr>
              <a:t>別添資料</a:t>
            </a:r>
            <a:r>
              <a:rPr kumimoji="1" lang="en-US" altLang="ja-JP" sz="1000" dirty="0">
                <a:solidFill>
                  <a:prstClr val="black"/>
                </a:solidFill>
                <a:latin typeface="メイリオ" panose="020B0604030504040204" pitchFamily="50" charset="-128"/>
                <a:ea typeface="メイリオ" panose="020B0604030504040204" pitchFamily="50" charset="-128"/>
              </a:rPr>
              <a:t>p.3</a:t>
            </a:r>
          </a:p>
        </p:txBody>
      </p:sp>
      <p:pic>
        <p:nvPicPr>
          <p:cNvPr id="11" name="図 10" descr="テキスト, アプリケーション&#10;&#10;AI によって生成されたコンテンツは間違っている可能性があります。">
            <a:extLst>
              <a:ext uri="{FF2B5EF4-FFF2-40B4-BE49-F238E27FC236}">
                <a16:creationId xmlns:a16="http://schemas.microsoft.com/office/drawing/2014/main" id="{CE6C16F7-7FA4-18DC-CD8F-E678CC506D5A}"/>
              </a:ext>
            </a:extLst>
          </p:cNvPr>
          <p:cNvPicPr>
            <a:picLocks noChangeAspect="1"/>
          </p:cNvPicPr>
          <p:nvPr/>
        </p:nvPicPr>
        <p:blipFill>
          <a:blip r:embed="rId2">
            <a:extLst>
              <a:ext uri="{28A0092B-C50C-407E-A947-70E740481C1C}">
                <a14:useLocalDpi xmlns:a14="http://schemas.microsoft.com/office/drawing/2010/main" val="0"/>
              </a:ext>
            </a:extLst>
          </a:blip>
          <a:srcRect l="3788" t="4850" r="3939" b="4716"/>
          <a:stretch/>
        </p:blipFill>
        <p:spPr>
          <a:xfrm>
            <a:off x="597924" y="90371"/>
            <a:ext cx="8710152" cy="6402504"/>
          </a:xfrm>
          <a:prstGeom prst="rect">
            <a:avLst/>
          </a:prstGeom>
        </p:spPr>
      </p:pic>
    </p:spTree>
    <p:extLst>
      <p:ext uri="{BB962C8B-B14F-4D97-AF65-F5344CB8AC3E}">
        <p14:creationId xmlns:p14="http://schemas.microsoft.com/office/powerpoint/2010/main" val="739673471"/>
      </p:ext>
    </p:extLst>
  </p:cSld>
  <p:clrMapOvr>
    <a:masterClrMapping/>
  </p:clrMapOvr>
  <p:transition spd="slow"/>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F396CC-8F87-1325-1593-0E1BC891903F}"/>
            </a:ext>
          </a:extLst>
        </p:cNvPr>
        <p:cNvGrpSpPr/>
        <p:nvPr/>
      </p:nvGrpSpPr>
      <p:grpSpPr>
        <a:xfrm>
          <a:off x="0" y="0"/>
          <a:ext cx="0" cy="0"/>
          <a:chOff x="0" y="0"/>
          <a:chExt cx="0" cy="0"/>
        </a:xfrm>
      </p:grpSpPr>
      <p:sp>
        <p:nvSpPr>
          <p:cNvPr id="47106" name="スライド番号プレースホルダー 1">
            <a:extLst>
              <a:ext uri="{FF2B5EF4-FFF2-40B4-BE49-F238E27FC236}">
                <a16:creationId xmlns:a16="http://schemas.microsoft.com/office/drawing/2014/main" id="{897ECCB7-EB79-61B6-3D74-29EE80071D1A}"/>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9ADA8E1F-5F14-47C3-82F0-265C924DF495}" type="slidenum">
              <a:rPr lang="ja-JP" altLang="en-US" sz="1000" smtClean="0">
                <a:solidFill>
                  <a:srgbClr val="898989"/>
                </a:solidFill>
              </a:rPr>
              <a:pPr>
                <a:lnSpc>
                  <a:spcPct val="100000"/>
                </a:lnSpc>
                <a:spcBef>
                  <a:spcPct val="0"/>
                </a:spcBef>
                <a:buFontTx/>
                <a:buNone/>
              </a:pPr>
              <a:t>28</a:t>
            </a:fld>
            <a:endParaRPr lang="ja-JP" altLang="en-US" sz="1000">
              <a:solidFill>
                <a:srgbClr val="898989"/>
              </a:solidFill>
            </a:endParaRPr>
          </a:p>
        </p:txBody>
      </p:sp>
      <p:sp>
        <p:nvSpPr>
          <p:cNvPr id="7" name="正方形/長方形 6">
            <a:extLst>
              <a:ext uri="{FF2B5EF4-FFF2-40B4-BE49-F238E27FC236}">
                <a16:creationId xmlns:a16="http://schemas.microsoft.com/office/drawing/2014/main" id="{6AB609B8-3838-86DF-FCED-A26D876BDDF2}"/>
              </a:ext>
            </a:extLst>
          </p:cNvPr>
          <p:cNvSpPr/>
          <p:nvPr/>
        </p:nvSpPr>
        <p:spPr>
          <a:xfrm>
            <a:off x="388361" y="694774"/>
            <a:ext cx="9138227" cy="5655395"/>
          </a:xfrm>
          <a:prstGeom prst="rect">
            <a:avLst/>
          </a:prstGeom>
        </p:spPr>
        <p:txBody>
          <a:bodyPr wrap="square">
            <a:noAutofit/>
          </a:bodyPr>
          <a:lstStyle/>
          <a:p>
            <a:pPr eaLnBrk="1" fontAlgn="auto" hangingPunct="1">
              <a:spcBef>
                <a:spcPts val="0"/>
              </a:spcBef>
              <a:spcAft>
                <a:spcPts val="0"/>
              </a:spcAft>
              <a:defRPr/>
            </a:pPr>
            <a:r>
              <a:rPr lang="ja-JP" altLang="en-US" sz="1400" b="1" spc="100" dirty="0">
                <a:latin typeface="メイリオ" panose="020B0604030504040204" pitchFamily="50" charset="-128"/>
                <a:ea typeface="メイリオ" panose="020B0604030504040204" pitchFamily="50" charset="-128"/>
              </a:rPr>
              <a:t>◆医療機関</a:t>
            </a:r>
          </a:p>
          <a:p>
            <a:pPr marL="288000" eaLnBrk="1" fontAlgn="auto" hangingPunct="1">
              <a:spcBef>
                <a:spcPts val="0"/>
              </a:spcBef>
              <a:spcAft>
                <a:spcPts val="0"/>
              </a:spcAft>
              <a:defRPr/>
            </a:pPr>
            <a:r>
              <a:rPr lang="ja-JP" altLang="en-US" sz="1200" spc="100" dirty="0">
                <a:latin typeface="メイリオ" panose="020B0604030504040204" pitchFamily="50" charset="-128"/>
                <a:ea typeface="メイリオ" panose="020B0604030504040204" pitchFamily="50" charset="-128"/>
              </a:rPr>
              <a:t>　福祉事務所の嘱託医（精神科医）、かかりつけ医などに相談ができます。</a:t>
            </a:r>
          </a:p>
          <a:p>
            <a:pPr eaLnBrk="1" fontAlgn="auto" hangingPunct="1">
              <a:spcBef>
                <a:spcPts val="600"/>
              </a:spcBef>
              <a:spcAft>
                <a:spcPts val="0"/>
              </a:spcAft>
              <a:defRPr/>
            </a:pPr>
            <a:r>
              <a:rPr lang="ja-JP" altLang="en-US" sz="1400" b="1" spc="100" dirty="0">
                <a:latin typeface="メイリオ" panose="020B0604030504040204" pitchFamily="50" charset="-128"/>
                <a:ea typeface="メイリオ" panose="020B0604030504040204" pitchFamily="50" charset="-128"/>
              </a:rPr>
              <a:t>◆保健所・保健センター</a:t>
            </a:r>
          </a:p>
          <a:p>
            <a:pPr marL="288000" eaLnBrk="1" fontAlgn="auto" hangingPunct="1">
              <a:spcBef>
                <a:spcPts val="0"/>
              </a:spcBef>
              <a:spcAft>
                <a:spcPts val="0"/>
              </a:spcAft>
              <a:defRPr/>
            </a:pPr>
            <a:r>
              <a:rPr lang="ja-JP" altLang="en-US" sz="1200" spc="100" dirty="0">
                <a:latin typeface="メイリオ" panose="020B0604030504040204" pitchFamily="50" charset="-128"/>
                <a:ea typeface="メイリオ" panose="020B0604030504040204" pitchFamily="50" charset="-128"/>
              </a:rPr>
              <a:t>　こころの健康、保健、医療、福祉に関する相談、未治療、医療中断の方の受診相談、思春期問題、ひきこもり相談、アルコール・薬物・ギャンブル等依存症の家族相談など幅広い相談を行っています。相談は電話相談、面談による相談があり、保健師、医師、精神保健福祉士などの専門職が対応します。また、相談者の要望によって、保健師は家庭を訪問して相談を行うこともできます。</a:t>
            </a:r>
            <a:endParaRPr lang="en-US" altLang="ja-JP" sz="1200" spc="100" dirty="0">
              <a:latin typeface="メイリオ" panose="020B0604030504040204" pitchFamily="50" charset="-128"/>
              <a:ea typeface="メイリオ" panose="020B0604030504040204" pitchFamily="50" charset="-128"/>
            </a:endParaRPr>
          </a:p>
          <a:p>
            <a:pPr marL="288000" eaLnBrk="1" fontAlgn="auto" hangingPunct="1">
              <a:spcBef>
                <a:spcPts val="0"/>
              </a:spcBef>
              <a:spcAft>
                <a:spcPts val="0"/>
              </a:spcAft>
              <a:defRPr/>
            </a:pPr>
            <a:r>
              <a:rPr lang="ja-JP" altLang="en-US" sz="1200" spc="100" dirty="0">
                <a:latin typeface="メイリオ" panose="020B0604030504040204" pitchFamily="50" charset="-128"/>
                <a:ea typeface="メイリオ" panose="020B0604030504040204" pitchFamily="50" charset="-128"/>
              </a:rPr>
              <a:t>　保健師は地域を分担して受け持っており、たいていの場合、相談者の居住地の担当保健師がその相談に対応します。自分の担当地域の保健師と会っておくと、その後の相談がスムーズに進みます。</a:t>
            </a:r>
          </a:p>
          <a:p>
            <a:pPr eaLnBrk="1" fontAlgn="auto" hangingPunct="1">
              <a:spcBef>
                <a:spcPts val="600"/>
              </a:spcBef>
              <a:spcAft>
                <a:spcPts val="0"/>
              </a:spcAft>
              <a:defRPr/>
            </a:pPr>
            <a:r>
              <a:rPr lang="ja-JP" altLang="en-US" sz="1400" b="1" spc="100" dirty="0">
                <a:latin typeface="メイリオ" panose="020B0604030504040204" pitchFamily="50" charset="-128"/>
                <a:ea typeface="メイリオ" panose="020B0604030504040204" pitchFamily="50" charset="-128"/>
              </a:rPr>
              <a:t>◆精神保健福祉センター</a:t>
            </a:r>
          </a:p>
          <a:p>
            <a:pPr marL="288000" eaLnBrk="1" fontAlgn="auto" hangingPunct="1">
              <a:spcBef>
                <a:spcPts val="0"/>
              </a:spcBef>
              <a:spcAft>
                <a:spcPts val="0"/>
              </a:spcAft>
              <a:defRPr/>
            </a:pPr>
            <a:r>
              <a:rPr lang="ja-JP" altLang="en-US" sz="1200" spc="100" dirty="0">
                <a:latin typeface="メイリオ" panose="020B0604030504040204" pitchFamily="50" charset="-128"/>
                <a:ea typeface="メイリオ" panose="020B0604030504040204" pitchFamily="50" charset="-128"/>
              </a:rPr>
              <a:t>　「こころの健康センター」などと呼ばれている場合もあります。各都道府県・政令指定都市ごとに</a:t>
            </a:r>
            <a:r>
              <a:rPr lang="en-US" altLang="ja-JP" sz="1200" spc="100" dirty="0">
                <a:latin typeface="メイリオ" panose="020B0604030504040204" pitchFamily="50" charset="-128"/>
                <a:ea typeface="メイリオ" panose="020B0604030504040204" pitchFamily="50" charset="-128"/>
              </a:rPr>
              <a:t>1</a:t>
            </a:r>
            <a:r>
              <a:rPr lang="ja-JP" altLang="en-US" sz="1200" spc="100" dirty="0">
                <a:latin typeface="メイリオ" panose="020B0604030504040204" pitchFamily="50" charset="-128"/>
                <a:ea typeface="メイリオ" panose="020B0604030504040204" pitchFamily="50" charset="-128"/>
              </a:rPr>
              <a:t>か所ずつあります（東京都は</a:t>
            </a:r>
            <a:r>
              <a:rPr lang="en-US" altLang="ja-JP" sz="1200" spc="100" dirty="0">
                <a:latin typeface="メイリオ" panose="020B0604030504040204" pitchFamily="50" charset="-128"/>
                <a:ea typeface="メイリオ" panose="020B0604030504040204" pitchFamily="50" charset="-128"/>
              </a:rPr>
              <a:t>3</a:t>
            </a:r>
            <a:r>
              <a:rPr lang="ja-JP" altLang="en-US" sz="1200" spc="100" dirty="0">
                <a:latin typeface="メイリオ" panose="020B0604030504040204" pitchFamily="50" charset="-128"/>
                <a:ea typeface="メイリオ" panose="020B0604030504040204" pitchFamily="50" charset="-128"/>
              </a:rPr>
              <a:t>か所）。</a:t>
            </a:r>
          </a:p>
          <a:p>
            <a:pPr marL="288000" eaLnBrk="1" fontAlgn="auto" hangingPunct="1">
              <a:spcBef>
                <a:spcPts val="0"/>
              </a:spcBef>
              <a:spcAft>
                <a:spcPts val="0"/>
              </a:spcAft>
              <a:defRPr/>
            </a:pPr>
            <a:r>
              <a:rPr lang="ja-JP" altLang="en-US" sz="1200" spc="100" dirty="0">
                <a:latin typeface="メイリオ" panose="020B0604030504040204" pitchFamily="50" charset="-128"/>
                <a:ea typeface="メイリオ" panose="020B0604030504040204" pitchFamily="50" charset="-128"/>
              </a:rPr>
              <a:t>　センターでは、こころの健康についての相談、精神科医療についての相談、社会復帰についての相談、アルコール・薬物・ギャンブル依存症の家族の相談、ひきこもりなど思春期・青年期問題の相談、認知症高齢者相談など精神保健福祉全般にわたる相談を電話や面接により行っています。</a:t>
            </a:r>
            <a:endParaRPr lang="en-US" altLang="ja-JP" sz="1200" spc="100" dirty="0">
              <a:latin typeface="メイリオ" panose="020B0604030504040204" pitchFamily="50" charset="-128"/>
              <a:ea typeface="メイリオ" panose="020B0604030504040204" pitchFamily="50" charset="-128"/>
            </a:endParaRPr>
          </a:p>
          <a:p>
            <a:pPr marL="288000" eaLnBrk="1" fontAlgn="auto" hangingPunct="1">
              <a:spcBef>
                <a:spcPts val="0"/>
              </a:spcBef>
              <a:spcAft>
                <a:spcPts val="0"/>
              </a:spcAft>
              <a:defRPr/>
            </a:pPr>
            <a:r>
              <a:rPr lang="ja-JP" altLang="en-US" sz="1200" spc="100" dirty="0">
                <a:latin typeface="メイリオ" panose="020B0604030504040204" pitchFamily="50" charset="-128"/>
                <a:ea typeface="メイリオ" panose="020B0604030504040204" pitchFamily="50" charset="-128"/>
              </a:rPr>
              <a:t>　このほか、センターによって、デイケア、家族会の運営など各種の事業を行っていますが、センターによって事業内容が異なってます。</a:t>
            </a:r>
            <a:endParaRPr lang="en-US" altLang="ja-JP" sz="1200" spc="100" dirty="0">
              <a:latin typeface="メイリオ" panose="020B0604030504040204" pitchFamily="50" charset="-128"/>
              <a:ea typeface="メイリオ" panose="020B0604030504040204" pitchFamily="50" charset="-128"/>
            </a:endParaRPr>
          </a:p>
          <a:p>
            <a:pPr eaLnBrk="1" fontAlgn="auto" hangingPunct="1">
              <a:spcBef>
                <a:spcPts val="600"/>
              </a:spcBef>
              <a:spcAft>
                <a:spcPts val="0"/>
              </a:spcAft>
              <a:defRPr/>
            </a:pPr>
            <a:r>
              <a:rPr lang="ja-JP" altLang="en-US" sz="1400" b="1" spc="100" dirty="0">
                <a:latin typeface="メイリオ" panose="020B0604030504040204" pitchFamily="50" charset="-128"/>
                <a:ea typeface="メイリオ" panose="020B0604030504040204" pitchFamily="50" charset="-128"/>
              </a:rPr>
              <a:t>◆自治体の障害福祉担当</a:t>
            </a:r>
          </a:p>
          <a:p>
            <a:pPr marL="288000" eaLnBrk="1" fontAlgn="auto" hangingPunct="1">
              <a:spcBef>
                <a:spcPts val="0"/>
              </a:spcBef>
              <a:spcAft>
                <a:spcPts val="0"/>
              </a:spcAft>
              <a:defRPr/>
            </a:pPr>
            <a:r>
              <a:rPr lang="ja-JP" altLang="en-US" sz="1200" spc="100" dirty="0">
                <a:latin typeface="メイリオ" panose="020B0604030504040204" pitchFamily="50" charset="-128"/>
                <a:ea typeface="メイリオ" panose="020B0604030504040204" pitchFamily="50" charset="-128"/>
              </a:rPr>
              <a:t>　精神保健福祉法第</a:t>
            </a:r>
            <a:r>
              <a:rPr lang="en-US" altLang="ja-JP" sz="1200" spc="100" dirty="0">
                <a:latin typeface="メイリオ" panose="020B0604030504040204" pitchFamily="50" charset="-128"/>
                <a:ea typeface="メイリオ" panose="020B0604030504040204" pitchFamily="50" charset="-128"/>
              </a:rPr>
              <a:t>46</a:t>
            </a:r>
            <a:r>
              <a:rPr lang="ja-JP" altLang="en-US" sz="1200" spc="100" dirty="0">
                <a:latin typeface="メイリオ" panose="020B0604030504040204" pitchFamily="50" charset="-128"/>
                <a:ea typeface="メイリオ" panose="020B0604030504040204" pitchFamily="50" charset="-128"/>
              </a:rPr>
              <a:t>条において、都道府県及び市町村が実施する精神保健に関する相談支援について、精神障害者のほか、保健、医療、福祉、住まい、就労その他日常生活に係る精神保健に課題を抱える者（＝メンタルヘルスに課題を抱える者）も対象となる旨規定されています。</a:t>
            </a:r>
            <a:endParaRPr lang="en-US" altLang="ja-JP" sz="1200" spc="100" dirty="0">
              <a:latin typeface="メイリオ" panose="020B0604030504040204" pitchFamily="50" charset="-128"/>
              <a:ea typeface="メイリオ" panose="020B0604030504040204" pitchFamily="50" charset="-128"/>
            </a:endParaRPr>
          </a:p>
          <a:p>
            <a:pPr eaLnBrk="1" fontAlgn="auto" hangingPunct="1">
              <a:spcBef>
                <a:spcPts val="600"/>
              </a:spcBef>
              <a:spcAft>
                <a:spcPts val="0"/>
              </a:spcAft>
              <a:defRPr/>
            </a:pPr>
            <a:r>
              <a:rPr lang="ja-JP" altLang="en-US" sz="1400" spc="100" dirty="0">
                <a:latin typeface="メイリオ" panose="020B0604030504040204" pitchFamily="50" charset="-128"/>
                <a:ea typeface="メイリオ" panose="020B0604030504040204" pitchFamily="50" charset="-128"/>
              </a:rPr>
              <a:t>◆</a:t>
            </a:r>
            <a:r>
              <a:rPr lang="ja-JP" altLang="en-US" sz="1400" b="1" spc="100" dirty="0">
                <a:latin typeface="メイリオ" panose="020B0604030504040204" pitchFamily="50" charset="-128"/>
                <a:ea typeface="メイリオ" panose="020B0604030504040204" pitchFamily="50" charset="-128"/>
              </a:rPr>
              <a:t>障害者就業・生活支援センター</a:t>
            </a:r>
          </a:p>
          <a:p>
            <a:pPr marL="288000" eaLnBrk="1" fontAlgn="auto" hangingPunct="1">
              <a:spcBef>
                <a:spcPts val="0"/>
              </a:spcBef>
              <a:spcAft>
                <a:spcPts val="0"/>
              </a:spcAft>
              <a:defRPr/>
            </a:pPr>
            <a:r>
              <a:rPr lang="ja-JP" altLang="en-US" sz="1200" spc="100" dirty="0">
                <a:latin typeface="メイリオ" panose="020B0604030504040204" pitchFamily="50" charset="-128"/>
                <a:ea typeface="メイリオ" panose="020B0604030504040204" pitchFamily="50" charset="-128"/>
              </a:rPr>
              <a:t>　障害者の職業生活における自立を図るため、雇用、保健、福祉、教育等の関係機関との連携のもと、障害者の身近な地域において就業面及び生活面における一体的な支援を行い、障害者の雇用の促進及び安定を図ることを目的として、全国に設置されています。</a:t>
            </a:r>
            <a:endParaRPr lang="en-US" altLang="ja-JP" sz="1400" spc="100" dirty="0">
              <a:latin typeface="メイリオ" panose="020B0604030504040204" pitchFamily="50" charset="-128"/>
              <a:ea typeface="メイリオ" panose="020B0604030504040204" pitchFamily="50" charset="-128"/>
            </a:endParaRPr>
          </a:p>
          <a:p>
            <a:pPr eaLnBrk="1" fontAlgn="auto" hangingPunct="1">
              <a:spcBef>
                <a:spcPts val="600"/>
              </a:spcBef>
              <a:spcAft>
                <a:spcPts val="0"/>
              </a:spcAft>
              <a:defRPr/>
            </a:pPr>
            <a:r>
              <a:rPr lang="ja-JP" altLang="en-US" sz="1400" b="1" spc="100" dirty="0">
                <a:latin typeface="メイリオ" panose="020B0604030504040204" pitchFamily="50" charset="-128"/>
                <a:ea typeface="メイリオ" panose="020B0604030504040204" pitchFamily="50" charset="-128"/>
              </a:rPr>
              <a:t>◆基幹相談支援センター</a:t>
            </a:r>
            <a:endParaRPr lang="ja-JP" altLang="en-US" sz="1600" b="1" spc="100" dirty="0">
              <a:latin typeface="メイリオ" panose="020B0604030504040204" pitchFamily="50" charset="-128"/>
              <a:ea typeface="メイリオ" panose="020B0604030504040204" pitchFamily="50" charset="-128"/>
            </a:endParaRPr>
          </a:p>
          <a:p>
            <a:pPr marL="288000" eaLnBrk="1" fontAlgn="auto" hangingPunct="1">
              <a:spcBef>
                <a:spcPts val="0"/>
              </a:spcBef>
              <a:spcAft>
                <a:spcPts val="0"/>
              </a:spcAft>
              <a:defRPr/>
            </a:pPr>
            <a:r>
              <a:rPr lang="ja-JP" altLang="en-US" sz="1200" spc="100" dirty="0">
                <a:latin typeface="メイリオ" panose="020B0604030504040204" pitchFamily="50" charset="-128"/>
                <a:ea typeface="メイリオ" panose="020B0604030504040204" pitchFamily="50" charset="-128"/>
              </a:rPr>
              <a:t>　障害の種別や各種のニーズに対応できる総合的な相談支援や専門的な相談支援を実施しています。</a:t>
            </a:r>
            <a:endParaRPr lang="en-US" altLang="ja-JP" sz="1200" spc="100" dirty="0">
              <a:latin typeface="メイリオ" panose="020B0604030504040204" pitchFamily="50" charset="-128"/>
              <a:ea typeface="メイリオ" panose="020B0604030504040204" pitchFamily="50" charset="-128"/>
            </a:endParaRPr>
          </a:p>
        </p:txBody>
      </p:sp>
      <p:sp>
        <p:nvSpPr>
          <p:cNvPr id="11" name="テキスト ボックス 10">
            <a:extLst>
              <a:ext uri="{FF2B5EF4-FFF2-40B4-BE49-F238E27FC236}">
                <a16:creationId xmlns:a16="http://schemas.microsoft.com/office/drawing/2014/main" id="{871C43E4-5C2A-6D16-ED98-8F289C2C39C7}"/>
              </a:ext>
            </a:extLst>
          </p:cNvPr>
          <p:cNvSpPr txBox="1">
            <a:spLocks noChangeArrowheads="1"/>
          </p:cNvSpPr>
          <p:nvPr/>
        </p:nvSpPr>
        <p:spPr bwMode="auto">
          <a:xfrm>
            <a:off x="17463" y="6350169"/>
            <a:ext cx="9749992"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bIns="0">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000" dirty="0">
                <a:latin typeface="メイリオ" panose="020B0604030504040204" pitchFamily="50" charset="-128"/>
                <a:ea typeface="メイリオ" panose="020B0604030504040204" pitchFamily="50" charset="-128"/>
              </a:rPr>
              <a:t>出典：厚生労働省</a:t>
            </a:r>
            <a:r>
              <a:rPr lang="en-US" altLang="ja-JP" sz="1000" dirty="0">
                <a:latin typeface="メイリオ" panose="020B0604030504040204" pitchFamily="50" charset="-128"/>
                <a:ea typeface="メイリオ" panose="020B0604030504040204" pitchFamily="50" charset="-128"/>
              </a:rPr>
              <a:t>『</a:t>
            </a:r>
            <a:r>
              <a:rPr lang="ja-JP" altLang="en-US" sz="1000" dirty="0">
                <a:latin typeface="メイリオ" panose="020B0604030504040204" pitchFamily="50" charset="-128"/>
                <a:ea typeface="メイリオ" panose="020B0604030504040204" pitchFamily="50" charset="-128"/>
              </a:rPr>
              <a:t>依存症対策</a:t>
            </a:r>
            <a:r>
              <a:rPr lang="en-US" altLang="ja-JP" sz="1000" dirty="0">
                <a:latin typeface="メイリオ" panose="020B0604030504040204" pitchFamily="50" charset="-128"/>
                <a:ea typeface="メイリオ" panose="020B0604030504040204" pitchFamily="50" charset="-128"/>
              </a:rPr>
              <a:t>』, </a:t>
            </a:r>
            <a:r>
              <a:rPr lang="en-US" altLang="ja-JP" sz="1000" dirty="0">
                <a:latin typeface="メイリオ" panose="020B0604030504040204" pitchFamily="50" charset="-128"/>
                <a:ea typeface="メイリオ" panose="020B0604030504040204" pitchFamily="50" charset="-128"/>
                <a:hlinkClick r:id="" action="ppaction://noaction"/>
              </a:rPr>
              <a:t>https://www.mhlw.go.jp/stf/seisakunitsuite/bunya/0000070789.html</a:t>
            </a:r>
            <a:endParaRPr lang="en-US" altLang="ja-JP" sz="1000" dirty="0">
              <a:latin typeface="メイリオ" panose="020B0604030504040204" pitchFamily="50" charset="-128"/>
              <a:ea typeface="メイリオ" panose="020B0604030504040204" pitchFamily="50" charset="-128"/>
            </a:endParaRPr>
          </a:p>
          <a:p>
            <a:pPr eaLnBrk="1" hangingPunct="1">
              <a:lnSpc>
                <a:spcPct val="100000"/>
              </a:lnSpc>
              <a:spcBef>
                <a:spcPct val="0"/>
              </a:spcBef>
              <a:buFontTx/>
              <a:buNone/>
            </a:pPr>
            <a:r>
              <a:rPr lang="ja-JP" altLang="en-US" sz="1000" dirty="0">
                <a:latin typeface="メイリオ" panose="020B0604030504040204" pitchFamily="50" charset="-128"/>
                <a:ea typeface="メイリオ" panose="020B0604030504040204" pitchFamily="50" charset="-128"/>
              </a:rPr>
              <a:t>　　　厚生労働省</a:t>
            </a:r>
            <a:r>
              <a:rPr lang="en-US" altLang="ja-JP" sz="1000" dirty="0">
                <a:latin typeface="メイリオ" panose="020B0604030504040204" pitchFamily="50" charset="-128"/>
                <a:ea typeface="メイリオ" panose="020B0604030504040204" pitchFamily="50" charset="-128"/>
              </a:rPr>
              <a:t>『</a:t>
            </a:r>
            <a:r>
              <a:rPr lang="ja-JP" altLang="en-US" sz="1000" dirty="0">
                <a:latin typeface="メイリオ" panose="020B0604030504040204" pitchFamily="50" charset="-128"/>
                <a:ea typeface="メイリオ" panose="020B0604030504040204" pitchFamily="50" charset="-128"/>
              </a:rPr>
              <a:t>基幹相談支援センター</a:t>
            </a:r>
            <a:r>
              <a:rPr lang="en-US" altLang="ja-JP" sz="1000" dirty="0">
                <a:latin typeface="メイリオ" panose="020B0604030504040204" pitchFamily="50" charset="-128"/>
                <a:ea typeface="メイリオ" panose="020B0604030504040204" pitchFamily="50" charset="-128"/>
              </a:rPr>
              <a:t>』,</a:t>
            </a:r>
            <a:r>
              <a:rPr lang="en-US" altLang="ja-JP" sz="1000" dirty="0">
                <a:latin typeface="メイリオ" panose="020B0604030504040204" pitchFamily="50" charset="-128"/>
                <a:ea typeface="メイリオ" panose="020B0604030504040204" pitchFamily="50" charset="-128"/>
                <a:hlinkClick r:id="rId3"/>
              </a:rPr>
              <a:t>https://www.mhlw.go.jp/stf/seisakunitsuite/bunya/hukushi_kaigo/shougaishahukushi/service/kikan.html</a:t>
            </a:r>
            <a:endParaRPr lang="en-US" altLang="ja-JP" sz="1000" dirty="0">
              <a:latin typeface="メイリオ" panose="020B0604030504040204" pitchFamily="50" charset="-128"/>
              <a:ea typeface="メイリオ" panose="020B0604030504040204" pitchFamily="50" charset="-128"/>
            </a:endParaRPr>
          </a:p>
          <a:p>
            <a:pPr eaLnBrk="1" hangingPunct="1">
              <a:lnSpc>
                <a:spcPct val="100000"/>
              </a:lnSpc>
              <a:spcBef>
                <a:spcPct val="0"/>
              </a:spcBef>
              <a:buFontTx/>
              <a:buNone/>
            </a:pPr>
            <a:r>
              <a:rPr lang="ja-JP" altLang="en-US" sz="1000" dirty="0">
                <a:latin typeface="メイリオ" panose="020B0604030504040204" pitchFamily="50" charset="-128"/>
                <a:ea typeface="メイリオ" panose="020B0604030504040204" pitchFamily="50" charset="-128"/>
              </a:rPr>
              <a:t>　　　厚生労働省</a:t>
            </a:r>
            <a:r>
              <a:rPr lang="en-US" altLang="ja-JP" sz="1000" dirty="0">
                <a:latin typeface="メイリオ" panose="020B0604030504040204" pitchFamily="50" charset="-128"/>
                <a:ea typeface="メイリオ" panose="020B0604030504040204" pitchFamily="50" charset="-128"/>
              </a:rPr>
              <a:t>『</a:t>
            </a:r>
            <a:r>
              <a:rPr lang="ja-JP" altLang="en-US" sz="1000" dirty="0">
                <a:latin typeface="メイリオ" panose="020B0604030504040204" pitchFamily="50" charset="-128"/>
                <a:ea typeface="メイリオ" panose="020B0604030504040204" pitchFamily="50" charset="-128"/>
              </a:rPr>
              <a:t>障害者就業・生活支援センターについて</a:t>
            </a:r>
            <a:r>
              <a:rPr lang="en-US" altLang="ja-JP" sz="1000" dirty="0">
                <a:latin typeface="メイリオ" panose="020B0604030504040204" pitchFamily="50" charset="-128"/>
                <a:ea typeface="メイリオ" panose="020B0604030504040204" pitchFamily="50" charset="-128"/>
              </a:rPr>
              <a:t>』, </a:t>
            </a:r>
            <a:r>
              <a:rPr lang="en-US" altLang="ja-JP" sz="1000" dirty="0">
                <a:latin typeface="メイリオ" panose="020B0604030504040204" pitchFamily="50" charset="-128"/>
                <a:ea typeface="メイリオ" panose="020B0604030504040204" pitchFamily="50" charset="-128"/>
                <a:hlinkClick r:id="" action="ppaction://noaction"/>
              </a:rPr>
              <a:t>https://www.mhlw.go.jp/stf/newpage_18012.html</a:t>
            </a:r>
            <a:endParaRPr lang="en-US" altLang="ja-JP" sz="1000" dirty="0">
              <a:latin typeface="メイリオ" panose="020B0604030504040204" pitchFamily="50" charset="-128"/>
              <a:ea typeface="メイリオ" panose="020B0604030504040204" pitchFamily="50" charset="-128"/>
            </a:endParaRPr>
          </a:p>
        </p:txBody>
      </p:sp>
      <p:sp>
        <p:nvSpPr>
          <p:cNvPr id="2" name="正方形/長方形 1">
            <a:extLst>
              <a:ext uri="{FF2B5EF4-FFF2-40B4-BE49-F238E27FC236}">
                <a16:creationId xmlns:a16="http://schemas.microsoft.com/office/drawing/2014/main" id="{DF6E6222-CFCF-880A-3B7F-9548578225FB}"/>
              </a:ext>
            </a:extLst>
          </p:cNvPr>
          <p:cNvSpPr/>
          <p:nvPr/>
        </p:nvSpPr>
        <p:spPr>
          <a:xfrm>
            <a:off x="0" y="187325"/>
            <a:ext cx="8296275" cy="360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b="1" spc="300" dirty="0">
                <a:solidFill>
                  <a:schemeClr val="tx1"/>
                </a:solidFill>
                <a:latin typeface="メイリオ" panose="020B0604030504040204" pitchFamily="50" charset="-128"/>
                <a:ea typeface="メイリオ" panose="020B0604030504040204" pitchFamily="50" charset="-128"/>
              </a:rPr>
              <a:t>５．主な連携・相談先</a:t>
            </a:r>
          </a:p>
        </p:txBody>
      </p:sp>
      <p:sp>
        <p:nvSpPr>
          <p:cNvPr id="3" name="正方形/長方形 2">
            <a:extLst>
              <a:ext uri="{FF2B5EF4-FFF2-40B4-BE49-F238E27FC236}">
                <a16:creationId xmlns:a16="http://schemas.microsoft.com/office/drawing/2014/main" id="{15F96F1F-F94D-8E7A-3742-265AF54D1457}"/>
              </a:ext>
            </a:extLst>
          </p:cNvPr>
          <p:cNvSpPr/>
          <p:nvPr/>
        </p:nvSpPr>
        <p:spPr>
          <a:xfrm>
            <a:off x="0" y="12700"/>
            <a:ext cx="8296275" cy="1952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en-US" altLang="ja-JP" sz="1200" b="1" spc="150" dirty="0">
                <a:solidFill>
                  <a:schemeClr val="tx1"/>
                </a:solidFill>
                <a:latin typeface="メイリオ" panose="020B0604030504040204" pitchFamily="50" charset="-128"/>
                <a:ea typeface="メイリオ" panose="020B0604030504040204" pitchFamily="50" charset="-128"/>
              </a:rPr>
              <a:t>Ⅱ</a:t>
            </a:r>
            <a:r>
              <a:rPr kumimoji="1" lang="ja-JP" altLang="en-US" sz="1200" b="1" spc="150" dirty="0">
                <a:solidFill>
                  <a:schemeClr val="tx1"/>
                </a:solidFill>
                <a:latin typeface="メイリオ" panose="020B0604030504040204" pitchFamily="50" charset="-128"/>
                <a:ea typeface="メイリオ" panose="020B0604030504040204" pitchFamily="50" charset="-128"/>
              </a:rPr>
              <a:t>．精神障害のある方への支援にあたって</a:t>
            </a:r>
          </a:p>
        </p:txBody>
      </p:sp>
    </p:spTree>
    <p:extLst>
      <p:ext uri="{BB962C8B-B14F-4D97-AF65-F5344CB8AC3E}">
        <p14:creationId xmlns:p14="http://schemas.microsoft.com/office/powerpoint/2010/main" val="1747753922"/>
      </p:ext>
    </p:extLst>
  </p:cSld>
  <p:clrMapOvr>
    <a:masterClrMapping/>
  </p:clrMapOvr>
  <p:transition spd="slow"/>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スライド番号プレースホルダー 2">
            <a:extLst>
              <a:ext uri="{FF2B5EF4-FFF2-40B4-BE49-F238E27FC236}">
                <a16:creationId xmlns:a16="http://schemas.microsoft.com/office/drawing/2014/main" id="{E790CD65-5982-CBE0-FAB6-4A4B88B6FA6C}"/>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31A9D378-0363-43CE-A551-0210DB79F5B8}" type="slidenum">
              <a:rPr lang="ja-JP" altLang="en-US" sz="1000">
                <a:solidFill>
                  <a:srgbClr val="898989"/>
                </a:solidFill>
              </a:rPr>
              <a:pPr>
                <a:lnSpc>
                  <a:spcPct val="100000"/>
                </a:lnSpc>
                <a:spcBef>
                  <a:spcPct val="0"/>
                </a:spcBef>
                <a:buFontTx/>
                <a:buNone/>
              </a:pPr>
              <a:t>2</a:t>
            </a:fld>
            <a:endParaRPr lang="ja-JP" altLang="en-US" sz="1000">
              <a:solidFill>
                <a:srgbClr val="898989"/>
              </a:solidFill>
            </a:endParaRPr>
          </a:p>
        </p:txBody>
      </p:sp>
      <p:sp>
        <p:nvSpPr>
          <p:cNvPr id="2" name="正方形/長方形 1">
            <a:extLst>
              <a:ext uri="{FF2B5EF4-FFF2-40B4-BE49-F238E27FC236}">
                <a16:creationId xmlns:a16="http://schemas.microsoft.com/office/drawing/2014/main" id="{F52BFD96-7684-9BFD-44D6-F139BDB2A8E6}"/>
              </a:ext>
            </a:extLst>
          </p:cNvPr>
          <p:cNvSpPr/>
          <p:nvPr/>
        </p:nvSpPr>
        <p:spPr>
          <a:xfrm>
            <a:off x="347473" y="1479550"/>
            <a:ext cx="9179116" cy="2962275"/>
          </a:xfrm>
          <a:prstGeom prst="rect">
            <a:avLst/>
          </a:prstGeom>
          <a:noFill/>
          <a:ln w="57150">
            <a:noFill/>
            <a:prstDash val="solid"/>
          </a:ln>
        </p:spPr>
        <p:style>
          <a:lnRef idx="2">
            <a:schemeClr val="accent3"/>
          </a:lnRef>
          <a:fillRef idx="1">
            <a:schemeClr val="lt1"/>
          </a:fillRef>
          <a:effectRef idx="0">
            <a:schemeClr val="accent3"/>
          </a:effectRef>
          <a:fontRef idx="minor">
            <a:schemeClr val="dk1"/>
          </a:fontRef>
        </p:style>
        <p:txBody>
          <a:bodyPr anchor="ctr"/>
          <a:lstStyle/>
          <a:p>
            <a:pPr marL="571500" indent="-571500" eaLnBrk="1" fontAlgn="auto" hangingPunct="1">
              <a:spcBef>
                <a:spcPts val="0"/>
              </a:spcBef>
              <a:spcAft>
                <a:spcPts val="0"/>
              </a:spcAft>
              <a:buFont typeface="Wingdings" panose="05000000000000000000" pitchFamily="2" charset="2"/>
              <a:buChar char="ü"/>
              <a:defRPr/>
            </a:pPr>
            <a:r>
              <a:rPr kumimoji="1" lang="ja-JP" altLang="en-US" sz="3200" b="1" spc="300" dirty="0">
                <a:solidFill>
                  <a:schemeClr val="tx1"/>
                </a:solidFill>
                <a:latin typeface="メイリオ" panose="020B0604030504040204" pitchFamily="50" charset="-128"/>
                <a:ea typeface="メイリオ" panose="020B0604030504040204" pitchFamily="50" charset="-128"/>
              </a:rPr>
              <a:t>精神障害についての基本的な知識を学び、支援にあたっての姿勢を理解する</a:t>
            </a:r>
          </a:p>
        </p:txBody>
      </p:sp>
    </p:spTree>
  </p:cSld>
  <p:clrMapOvr>
    <a:masterClrMapping/>
  </p:clrMapOvr>
  <p:transition spd="slow"/>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317C09-9950-244A-07D7-486FE1C62B0F}"/>
            </a:ext>
          </a:extLst>
        </p:cNvPr>
        <p:cNvGrpSpPr/>
        <p:nvPr/>
      </p:nvGrpSpPr>
      <p:grpSpPr>
        <a:xfrm>
          <a:off x="0" y="0"/>
          <a:ext cx="0" cy="0"/>
          <a:chOff x="0" y="0"/>
          <a:chExt cx="0" cy="0"/>
        </a:xfrm>
      </p:grpSpPr>
      <p:sp>
        <p:nvSpPr>
          <p:cNvPr id="47106" name="スライド番号プレースホルダー 1">
            <a:extLst>
              <a:ext uri="{FF2B5EF4-FFF2-40B4-BE49-F238E27FC236}">
                <a16:creationId xmlns:a16="http://schemas.microsoft.com/office/drawing/2014/main" id="{7F363CE0-AFA9-7C18-8939-38FC1852B7E5}"/>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9ADA8E1F-5F14-47C3-82F0-265C924DF495}" type="slidenum">
              <a:rPr lang="ja-JP" altLang="en-US" sz="1000">
                <a:solidFill>
                  <a:srgbClr val="898989"/>
                </a:solidFill>
              </a:rPr>
              <a:pPr>
                <a:lnSpc>
                  <a:spcPct val="100000"/>
                </a:lnSpc>
                <a:spcBef>
                  <a:spcPct val="0"/>
                </a:spcBef>
                <a:buFontTx/>
                <a:buNone/>
              </a:pPr>
              <a:t>29</a:t>
            </a:fld>
            <a:endParaRPr lang="ja-JP" altLang="en-US" sz="1000">
              <a:solidFill>
                <a:srgbClr val="898989"/>
              </a:solidFill>
            </a:endParaRPr>
          </a:p>
        </p:txBody>
      </p:sp>
      <p:sp>
        <p:nvSpPr>
          <p:cNvPr id="7" name="正方形/長方形 6">
            <a:extLst>
              <a:ext uri="{FF2B5EF4-FFF2-40B4-BE49-F238E27FC236}">
                <a16:creationId xmlns:a16="http://schemas.microsoft.com/office/drawing/2014/main" id="{767DBA40-C9FA-FBAC-2599-081AD92D8488}"/>
              </a:ext>
            </a:extLst>
          </p:cNvPr>
          <p:cNvSpPr/>
          <p:nvPr/>
        </p:nvSpPr>
        <p:spPr>
          <a:xfrm>
            <a:off x="383887" y="646541"/>
            <a:ext cx="9138227" cy="4878259"/>
          </a:xfrm>
          <a:prstGeom prst="rect">
            <a:avLst/>
          </a:prstGeom>
        </p:spPr>
        <p:txBody>
          <a:bodyPr wrap="square">
            <a:spAutoFit/>
          </a:bodyPr>
          <a:lstStyle/>
          <a:p>
            <a:pPr eaLnBrk="1" fontAlgn="auto" hangingPunct="1">
              <a:spcBef>
                <a:spcPts val="600"/>
              </a:spcBef>
              <a:spcAft>
                <a:spcPts val="0"/>
              </a:spcAft>
              <a:defRPr/>
            </a:pPr>
            <a:r>
              <a:rPr lang="ja-JP" altLang="en-US" sz="1400" spc="100" dirty="0">
                <a:latin typeface="メイリオ" panose="020B0604030504040204" pitchFamily="50" charset="-128"/>
                <a:ea typeface="メイリオ" panose="020B0604030504040204" pitchFamily="50" charset="-128"/>
              </a:rPr>
              <a:t>◆</a:t>
            </a:r>
            <a:r>
              <a:rPr lang="ja-JP" altLang="en-US" sz="1400" b="1" spc="100" dirty="0">
                <a:latin typeface="メイリオ" panose="020B0604030504040204" pitchFamily="50" charset="-128"/>
                <a:ea typeface="メイリオ" panose="020B0604030504040204" pitchFamily="50" charset="-128"/>
              </a:rPr>
              <a:t>一般</a:t>
            </a:r>
            <a:r>
              <a:rPr lang="zh-TW" altLang="en-US" sz="1400" b="1" spc="100" dirty="0">
                <a:latin typeface="メイリオ" panose="020B0604030504040204" pitchFamily="50" charset="-128"/>
                <a:ea typeface="メイリオ" panose="020B0604030504040204" pitchFamily="50" charset="-128"/>
              </a:rPr>
              <a:t>相談支援事業</a:t>
            </a:r>
            <a:r>
              <a:rPr lang="ja-JP" altLang="en-US" sz="1400" b="1" spc="100" dirty="0">
                <a:latin typeface="メイリオ" panose="020B0604030504040204" pitchFamily="50" charset="-128"/>
                <a:ea typeface="メイリオ" panose="020B0604030504040204" pitchFamily="50" charset="-128"/>
              </a:rPr>
              <a:t>所</a:t>
            </a:r>
          </a:p>
          <a:p>
            <a:pPr marL="288000" eaLnBrk="1" fontAlgn="auto" hangingPunct="1">
              <a:spcBef>
                <a:spcPts val="0"/>
              </a:spcBef>
              <a:spcAft>
                <a:spcPts val="0"/>
              </a:spcAft>
              <a:defRPr/>
            </a:pPr>
            <a:r>
              <a:rPr lang="ja-JP" altLang="en-US" sz="1200" spc="100" dirty="0">
                <a:latin typeface="メイリオ" panose="020B0604030504040204" pitchFamily="50" charset="-128"/>
                <a:ea typeface="メイリオ" panose="020B0604030504040204" pitchFamily="50" charset="-128"/>
              </a:rPr>
              <a:t>　「安心して地域で暮らしたい」という希望を具現化するための、一連の支援を行う事業所です。 </a:t>
            </a:r>
            <a:endParaRPr lang="en-US" altLang="ja-JP" sz="1200" spc="100" dirty="0">
              <a:latin typeface="メイリオ" panose="020B0604030504040204" pitchFamily="50" charset="-128"/>
              <a:ea typeface="メイリオ" panose="020B0604030504040204" pitchFamily="50" charset="-128"/>
            </a:endParaRPr>
          </a:p>
          <a:p>
            <a:pPr marL="288000" eaLnBrk="1" fontAlgn="auto" hangingPunct="1">
              <a:spcBef>
                <a:spcPts val="0"/>
              </a:spcBef>
              <a:spcAft>
                <a:spcPts val="0"/>
              </a:spcAft>
              <a:defRPr/>
            </a:pPr>
            <a:r>
              <a:rPr lang="ja-JP" altLang="en-US" sz="1200" spc="100" dirty="0">
                <a:latin typeface="メイリオ" panose="020B0604030504040204" pitchFamily="50" charset="-128"/>
                <a:ea typeface="メイリオ" panose="020B0604030504040204" pitchFamily="50" charset="-128"/>
              </a:rPr>
              <a:t>　</a:t>
            </a:r>
            <a:r>
              <a:rPr lang="zh-TW" altLang="en-US" sz="1200" spc="100" dirty="0">
                <a:latin typeface="メイリオ" panose="020B0604030504040204" pitchFamily="50" charset="-128"/>
                <a:ea typeface="メイリオ" panose="020B0604030504040204" pitchFamily="50" charset="-128"/>
              </a:rPr>
              <a:t>基本相談支援</a:t>
            </a:r>
            <a:r>
              <a:rPr lang="ja-JP" altLang="en-US" sz="1200" spc="100" dirty="0">
                <a:latin typeface="メイリオ" panose="020B0604030504040204" pitchFamily="50" charset="-128"/>
                <a:ea typeface="メイリオ" panose="020B0604030504040204" pitchFamily="50" charset="-128"/>
              </a:rPr>
              <a:t>に加えて、以下の支援を行っています。</a:t>
            </a:r>
            <a:endParaRPr lang="en-US" altLang="ja-JP" sz="1200" spc="100" dirty="0">
              <a:latin typeface="メイリオ" panose="020B0604030504040204" pitchFamily="50" charset="-128"/>
              <a:ea typeface="メイリオ" panose="020B0604030504040204" pitchFamily="50" charset="-128"/>
            </a:endParaRPr>
          </a:p>
          <a:p>
            <a:pPr marL="288000" eaLnBrk="1" fontAlgn="auto" hangingPunct="1">
              <a:spcBef>
                <a:spcPts val="0"/>
              </a:spcBef>
              <a:spcAft>
                <a:spcPts val="0"/>
              </a:spcAft>
              <a:defRPr/>
            </a:pPr>
            <a:r>
              <a:rPr lang="en-US" altLang="ja-JP" sz="1200" b="1" spc="100" dirty="0">
                <a:latin typeface="メイリオ" panose="020B0604030504040204" pitchFamily="50" charset="-128"/>
                <a:ea typeface="メイリオ" panose="020B0604030504040204" pitchFamily="50" charset="-128"/>
              </a:rPr>
              <a:t>(1)</a:t>
            </a:r>
            <a:r>
              <a:rPr lang="ja-JP" altLang="en-US" sz="1200" b="1" spc="100" dirty="0">
                <a:latin typeface="メイリオ" panose="020B0604030504040204" pitchFamily="50" charset="-128"/>
                <a:ea typeface="メイリオ" panose="020B0604030504040204" pitchFamily="50" charset="-128"/>
              </a:rPr>
              <a:t>地域移行支援</a:t>
            </a:r>
          </a:p>
          <a:p>
            <a:pPr marL="288000" eaLnBrk="1" fontAlgn="auto" hangingPunct="1">
              <a:spcBef>
                <a:spcPts val="0"/>
              </a:spcBef>
              <a:spcAft>
                <a:spcPts val="0"/>
              </a:spcAft>
              <a:defRPr/>
            </a:pPr>
            <a:r>
              <a:rPr lang="ja-JP" altLang="en-US" sz="1200" spc="100" dirty="0">
                <a:latin typeface="メイリオ" panose="020B0604030504040204" pitchFamily="50" charset="-128"/>
                <a:ea typeface="メイリオ" panose="020B0604030504040204" pitchFamily="50" charset="-128"/>
              </a:rPr>
              <a:t>　地域で暮らしたいという希望を持つ障害者（障害者支援施設に入所中あるいは精神科病院に入院中の障害者）に伴走して、住居の確保、役所への手続き、障害福祉サービスの体験利用、体験宿泊など地域生活への移行をサポートします。</a:t>
            </a:r>
          </a:p>
          <a:p>
            <a:pPr marL="288000" eaLnBrk="1" fontAlgn="auto" hangingPunct="1">
              <a:spcBef>
                <a:spcPts val="0"/>
              </a:spcBef>
              <a:spcAft>
                <a:spcPts val="0"/>
              </a:spcAft>
              <a:defRPr/>
            </a:pPr>
            <a:r>
              <a:rPr lang="en-US" altLang="ja-JP" sz="1200" b="1" spc="100" dirty="0">
                <a:latin typeface="メイリオ" panose="020B0604030504040204" pitchFamily="50" charset="-128"/>
                <a:ea typeface="メイリオ" panose="020B0604030504040204" pitchFamily="50" charset="-128"/>
              </a:rPr>
              <a:t>(2)</a:t>
            </a:r>
            <a:r>
              <a:rPr lang="ja-JP" altLang="en-US" sz="1200" b="1" spc="100" dirty="0">
                <a:latin typeface="メイリオ" panose="020B0604030504040204" pitchFamily="50" charset="-128"/>
                <a:ea typeface="メイリオ" panose="020B0604030504040204" pitchFamily="50" charset="-128"/>
              </a:rPr>
              <a:t>地域定着支援</a:t>
            </a:r>
          </a:p>
          <a:p>
            <a:pPr marL="288000" eaLnBrk="1" fontAlgn="auto" hangingPunct="1">
              <a:spcBef>
                <a:spcPts val="0"/>
              </a:spcBef>
              <a:spcAft>
                <a:spcPts val="0"/>
              </a:spcAft>
              <a:defRPr/>
            </a:pPr>
            <a:r>
              <a:rPr lang="ja-JP" altLang="en-US" sz="1200" spc="100" dirty="0">
                <a:latin typeface="メイリオ" panose="020B0604030504040204" pitchFamily="50" charset="-128"/>
                <a:ea typeface="メイリオ" panose="020B0604030504040204" pitchFamily="50" charset="-128"/>
              </a:rPr>
              <a:t>　主に居宅で一人暮らしの障害のある人を対象に、</a:t>
            </a:r>
            <a:r>
              <a:rPr lang="en-US" altLang="ja-JP" sz="1200" spc="100" dirty="0">
                <a:latin typeface="メイリオ" panose="020B0604030504040204" pitchFamily="50" charset="-128"/>
                <a:ea typeface="メイリオ" panose="020B0604030504040204" pitchFamily="50" charset="-128"/>
              </a:rPr>
              <a:t>24</a:t>
            </a:r>
            <a:r>
              <a:rPr lang="ja-JP" altLang="en-US" sz="1200" spc="100" dirty="0">
                <a:latin typeface="メイリオ" panose="020B0604030504040204" pitchFamily="50" charset="-128"/>
                <a:ea typeface="メイリオ" panose="020B0604030504040204" pitchFamily="50" charset="-128"/>
              </a:rPr>
              <a:t>時間</a:t>
            </a:r>
            <a:r>
              <a:rPr lang="en-US" altLang="ja-JP" sz="1200" spc="100" dirty="0">
                <a:latin typeface="メイリオ" panose="020B0604030504040204" pitchFamily="50" charset="-128"/>
                <a:ea typeface="メイリオ" panose="020B0604030504040204" pitchFamily="50" charset="-128"/>
              </a:rPr>
              <a:t>365</a:t>
            </a:r>
            <a:r>
              <a:rPr lang="ja-JP" altLang="en-US" sz="1200" spc="100" dirty="0">
                <a:latin typeface="メイリオ" panose="020B0604030504040204" pitchFamily="50" charset="-128"/>
                <a:ea typeface="メイリオ" panose="020B0604030504040204" pitchFamily="50" charset="-128"/>
              </a:rPr>
              <a:t>日、常に連絡がとれる体制を取っており、不安なときやトラブルが起きたときの</a:t>
            </a:r>
            <a:r>
              <a:rPr lang="en-US" altLang="ja-JP" sz="1200" spc="100" dirty="0">
                <a:latin typeface="メイリオ" panose="020B0604030504040204" pitchFamily="50" charset="-128"/>
                <a:ea typeface="メイリオ" panose="020B0604030504040204" pitchFamily="50" charset="-128"/>
              </a:rPr>
              <a:t>SOS</a:t>
            </a:r>
            <a:r>
              <a:rPr lang="ja-JP" altLang="en-US" sz="1200" spc="100" dirty="0">
                <a:latin typeface="メイリオ" panose="020B0604030504040204" pitchFamily="50" charset="-128"/>
                <a:ea typeface="メイリオ" panose="020B0604030504040204" pitchFamily="50" charset="-128"/>
              </a:rPr>
              <a:t>を受け、緊急訪問を含む相談支援を行います。</a:t>
            </a:r>
            <a:endParaRPr lang="en-US" altLang="ja-JP" sz="1200" spc="100" dirty="0">
              <a:latin typeface="メイリオ" panose="020B0604030504040204" pitchFamily="50" charset="-128"/>
              <a:ea typeface="メイリオ" panose="020B0604030504040204" pitchFamily="50" charset="-128"/>
            </a:endParaRPr>
          </a:p>
          <a:p>
            <a:pPr eaLnBrk="1" fontAlgn="auto" hangingPunct="1">
              <a:spcBef>
                <a:spcPts val="600"/>
              </a:spcBef>
              <a:spcAft>
                <a:spcPts val="0"/>
              </a:spcAft>
              <a:defRPr/>
            </a:pPr>
            <a:r>
              <a:rPr lang="ja-JP" altLang="en-US" sz="1400" spc="100" dirty="0">
                <a:latin typeface="メイリオ" panose="020B0604030504040204" pitchFamily="50" charset="-128"/>
                <a:ea typeface="メイリオ" panose="020B0604030504040204" pitchFamily="50" charset="-128"/>
              </a:rPr>
              <a:t>◆</a:t>
            </a:r>
            <a:r>
              <a:rPr lang="ja-JP" altLang="en-US" sz="1400" b="1" spc="100" dirty="0">
                <a:latin typeface="メイリオ" panose="020B0604030504040204" pitchFamily="50" charset="-128"/>
                <a:ea typeface="メイリオ" panose="020B0604030504040204" pitchFamily="50" charset="-128"/>
              </a:rPr>
              <a:t>特定</a:t>
            </a:r>
            <a:r>
              <a:rPr lang="zh-TW" altLang="en-US" sz="1400" b="1" spc="100" dirty="0">
                <a:latin typeface="メイリオ" panose="020B0604030504040204" pitchFamily="50" charset="-128"/>
                <a:ea typeface="メイリオ" panose="020B0604030504040204" pitchFamily="50" charset="-128"/>
              </a:rPr>
              <a:t>相談支援事業</a:t>
            </a:r>
            <a:r>
              <a:rPr lang="ja-JP" altLang="en-US" sz="1400" b="1" spc="100" dirty="0">
                <a:latin typeface="メイリオ" panose="020B0604030504040204" pitchFamily="50" charset="-128"/>
                <a:ea typeface="メイリオ" panose="020B0604030504040204" pitchFamily="50" charset="-128"/>
              </a:rPr>
              <a:t>所</a:t>
            </a:r>
          </a:p>
          <a:p>
            <a:pPr marL="288000" eaLnBrk="1" fontAlgn="auto" hangingPunct="1">
              <a:spcBef>
                <a:spcPts val="0"/>
              </a:spcBef>
              <a:spcAft>
                <a:spcPts val="0"/>
              </a:spcAft>
              <a:defRPr/>
            </a:pPr>
            <a:r>
              <a:rPr lang="ja-JP" altLang="en-US" sz="1400" spc="100" dirty="0">
                <a:latin typeface="メイリオ" panose="020B0604030504040204" pitchFamily="50" charset="-128"/>
                <a:ea typeface="メイリオ" panose="020B0604030504040204" pitchFamily="50" charset="-128"/>
              </a:rPr>
              <a:t>　</a:t>
            </a:r>
            <a:r>
              <a:rPr lang="ja-JP" altLang="en-US" sz="1200" spc="100" dirty="0">
                <a:latin typeface="メイリオ" panose="020B0604030504040204" pitchFamily="50" charset="-128"/>
                <a:ea typeface="メイリオ" panose="020B0604030504040204" pitchFamily="50" charset="-128"/>
              </a:rPr>
              <a:t>基本相談支援に加えて、サービス等利用計画についての相談及び作成などの支援が必要と認められる場合に、障害者（児）の自立した生活を支え、障害者（児）の抱える課題の解決や適切なサービス利用に向けて、ケアマネジメントによりきめ細かく支援する事業所です。</a:t>
            </a:r>
            <a:endParaRPr lang="en-US" altLang="ja-JP" sz="1200" spc="100" dirty="0">
              <a:latin typeface="メイリオ" panose="020B0604030504040204" pitchFamily="50" charset="-128"/>
              <a:ea typeface="メイリオ" panose="020B0604030504040204" pitchFamily="50" charset="-128"/>
            </a:endParaRPr>
          </a:p>
          <a:p>
            <a:pPr eaLnBrk="1" fontAlgn="auto" hangingPunct="1">
              <a:spcBef>
                <a:spcPts val="1200"/>
              </a:spcBef>
              <a:spcAft>
                <a:spcPts val="0"/>
              </a:spcAft>
              <a:defRPr/>
            </a:pPr>
            <a:r>
              <a:rPr lang="ja-JP" altLang="en-US" sz="1400" spc="100" dirty="0">
                <a:latin typeface="メイリオ" panose="020B0604030504040204" pitchFamily="50" charset="-128"/>
                <a:ea typeface="メイリオ" panose="020B0604030504040204" pitchFamily="50" charset="-128"/>
              </a:rPr>
              <a:t>◆</a:t>
            </a:r>
            <a:r>
              <a:rPr lang="zh-CN" altLang="en-US" sz="1400" b="1" spc="100" dirty="0">
                <a:latin typeface="メイリオ" panose="020B0604030504040204" pitchFamily="50" charset="-128"/>
                <a:ea typeface="メイリオ" panose="020B0604030504040204" pitchFamily="50" charset="-128"/>
              </a:rPr>
              <a:t>地域生活支援拠点等</a:t>
            </a:r>
            <a:endParaRPr lang="ja-JP" altLang="en-US" sz="1400" b="1" spc="100" dirty="0">
              <a:latin typeface="メイリオ" panose="020B0604030504040204" pitchFamily="50" charset="-128"/>
              <a:ea typeface="メイリオ" panose="020B0604030504040204" pitchFamily="50" charset="-128"/>
            </a:endParaRPr>
          </a:p>
          <a:p>
            <a:pPr marL="288000" eaLnBrk="1" fontAlgn="auto" hangingPunct="1">
              <a:spcBef>
                <a:spcPts val="0"/>
              </a:spcBef>
              <a:spcAft>
                <a:spcPts val="0"/>
              </a:spcAft>
              <a:defRPr/>
            </a:pPr>
            <a:r>
              <a:rPr lang="ja-JP" altLang="en-US" sz="1400" spc="100" dirty="0">
                <a:latin typeface="メイリオ" panose="020B0604030504040204" pitchFamily="50" charset="-128"/>
                <a:ea typeface="メイリオ" panose="020B0604030504040204" pitchFamily="50" charset="-128"/>
              </a:rPr>
              <a:t>　</a:t>
            </a:r>
            <a:r>
              <a:rPr lang="ja-JP" altLang="en-US" sz="1200" spc="100" dirty="0">
                <a:latin typeface="メイリオ" panose="020B0604030504040204" pitchFamily="50" charset="-128"/>
                <a:ea typeface="メイリオ" panose="020B0604030504040204" pitchFamily="50" charset="-128"/>
              </a:rPr>
              <a:t>障害者の重度化・高齢化や親亡き後を見据え、緊急時の対応に加え、施設や病院等からの地域移行の推進を担う機能をもつ場所や体制のことです。</a:t>
            </a:r>
            <a:endParaRPr lang="en-US" altLang="ja-JP" sz="1200" spc="100" dirty="0">
              <a:latin typeface="メイリオ" panose="020B0604030504040204" pitchFamily="50" charset="-128"/>
              <a:ea typeface="メイリオ" panose="020B0604030504040204" pitchFamily="50" charset="-128"/>
            </a:endParaRPr>
          </a:p>
          <a:p>
            <a:pPr eaLnBrk="1" fontAlgn="auto" hangingPunct="1">
              <a:spcBef>
                <a:spcPts val="1200"/>
              </a:spcBef>
              <a:spcAft>
                <a:spcPts val="0"/>
              </a:spcAft>
              <a:defRPr/>
            </a:pPr>
            <a:r>
              <a:rPr lang="ja-JP" altLang="en-US" sz="1400" b="1" spc="100" dirty="0">
                <a:latin typeface="メイリオ" panose="020B0604030504040204" pitchFamily="50" charset="-128"/>
                <a:ea typeface="メイリオ" panose="020B0604030504040204" pitchFamily="50" charset="-128"/>
              </a:rPr>
              <a:t>◆当事者の組織や団体</a:t>
            </a:r>
          </a:p>
          <a:p>
            <a:pPr marL="288000" eaLnBrk="1" fontAlgn="auto" hangingPunct="1">
              <a:spcBef>
                <a:spcPts val="0"/>
              </a:spcBef>
              <a:spcAft>
                <a:spcPts val="0"/>
              </a:spcAft>
              <a:defRPr/>
            </a:pPr>
            <a:r>
              <a:rPr lang="ja-JP" altLang="en-US" sz="1200" spc="100" dirty="0">
                <a:latin typeface="メイリオ" panose="020B0604030504040204" pitchFamily="50" charset="-128"/>
                <a:ea typeface="メイリオ" panose="020B0604030504040204" pitchFamily="50" charset="-128"/>
              </a:rPr>
              <a:t>　障害者自身が仲間と悩みや心配ごと、人生の希望を分かちあい、支えあって社会の偏見や差別をなくすための活動を行っています。</a:t>
            </a:r>
          </a:p>
          <a:p>
            <a:pPr marL="288000" eaLnBrk="1" fontAlgn="auto" hangingPunct="1">
              <a:spcBef>
                <a:spcPts val="0"/>
              </a:spcBef>
              <a:spcAft>
                <a:spcPts val="0"/>
              </a:spcAft>
              <a:defRPr/>
            </a:pPr>
            <a:r>
              <a:rPr lang="ja-JP" altLang="en-US" sz="1200" spc="100" dirty="0">
                <a:latin typeface="メイリオ" panose="020B0604030504040204" pitchFamily="50" charset="-128"/>
                <a:ea typeface="メイリオ" panose="020B0604030504040204" pitchFamily="50" charset="-128"/>
              </a:rPr>
              <a:t>　当事者団体には、全国組織、都道府県ごとの当事者会、病院に付属した当事者会、地域を基盤とした当事者会、同じ理念のもとに結集した当事者会、その他様々な組織があります。</a:t>
            </a:r>
          </a:p>
        </p:txBody>
      </p:sp>
      <p:sp>
        <p:nvSpPr>
          <p:cNvPr id="11" name="テキスト ボックス 10">
            <a:extLst>
              <a:ext uri="{FF2B5EF4-FFF2-40B4-BE49-F238E27FC236}">
                <a16:creationId xmlns:a16="http://schemas.microsoft.com/office/drawing/2014/main" id="{3AB6C0C1-5542-B26A-9DD3-C403A84F2D17}"/>
              </a:ext>
            </a:extLst>
          </p:cNvPr>
          <p:cNvSpPr txBox="1">
            <a:spLocks noChangeArrowheads="1"/>
          </p:cNvSpPr>
          <p:nvPr/>
        </p:nvSpPr>
        <p:spPr bwMode="auto">
          <a:xfrm>
            <a:off x="17463" y="6350169"/>
            <a:ext cx="9749992"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bIns="0">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000" dirty="0">
                <a:latin typeface="メイリオ" panose="020B0604030504040204" pitchFamily="50" charset="-128"/>
                <a:ea typeface="メイリオ" panose="020B0604030504040204" pitchFamily="50" charset="-128"/>
              </a:rPr>
              <a:t>出典：</a:t>
            </a:r>
            <a:r>
              <a:rPr lang="en-US" altLang="ja-JP" sz="1000" dirty="0">
                <a:latin typeface="メイリオ" panose="020B0604030504040204" pitchFamily="50" charset="-128"/>
                <a:ea typeface="メイリオ" panose="020B0604030504040204" pitchFamily="50" charset="-128"/>
              </a:rPr>
              <a:t>WAM NET『</a:t>
            </a:r>
            <a:r>
              <a:rPr lang="ja-JP" altLang="en-US" sz="1000" dirty="0">
                <a:latin typeface="メイリオ" panose="020B0604030504040204" pitchFamily="50" charset="-128"/>
                <a:ea typeface="メイリオ" panose="020B0604030504040204" pitchFamily="50" charset="-128"/>
              </a:rPr>
              <a:t>相談支援事業所</a:t>
            </a:r>
            <a:r>
              <a:rPr lang="en-US" altLang="ja-JP" sz="1000" dirty="0">
                <a:latin typeface="メイリオ" panose="020B0604030504040204" pitchFamily="50" charset="-128"/>
                <a:ea typeface="メイリオ" panose="020B0604030504040204" pitchFamily="50" charset="-128"/>
              </a:rPr>
              <a:t>』, </a:t>
            </a:r>
            <a:r>
              <a:rPr lang="en-US" altLang="ja-JP" sz="1000" dirty="0">
                <a:latin typeface="メイリオ" panose="020B0604030504040204" pitchFamily="50" charset="-128"/>
                <a:ea typeface="メイリオ" panose="020B0604030504040204" pitchFamily="50" charset="-128"/>
                <a:hlinkClick r:id="" action="ppaction://noaction"/>
              </a:rPr>
              <a:t>https://www.wam.go.jp/content/wamnet/pcpub/top/fukushiworkguide/jobguideworkplace/jobguide_wkpl88.html</a:t>
            </a:r>
            <a:endParaRPr lang="en-US" altLang="ja-JP" sz="1000" dirty="0">
              <a:latin typeface="メイリオ" panose="020B0604030504040204" pitchFamily="50" charset="-128"/>
              <a:ea typeface="メイリオ" panose="020B0604030504040204" pitchFamily="50" charset="-128"/>
            </a:endParaRPr>
          </a:p>
          <a:p>
            <a:pPr eaLnBrk="1" hangingPunct="1">
              <a:lnSpc>
                <a:spcPct val="100000"/>
              </a:lnSpc>
              <a:spcBef>
                <a:spcPct val="0"/>
              </a:spcBef>
              <a:buFontTx/>
              <a:buNone/>
            </a:pPr>
            <a:r>
              <a:rPr lang="ja-JP" altLang="en-US" sz="1000" dirty="0">
                <a:latin typeface="メイリオ" panose="020B0604030504040204" pitchFamily="50" charset="-128"/>
                <a:ea typeface="メイリオ" panose="020B0604030504040204" pitchFamily="50" charset="-128"/>
              </a:rPr>
              <a:t>         厚生労働省</a:t>
            </a:r>
            <a:r>
              <a:rPr lang="en-US" altLang="ja-JP" sz="1000" dirty="0">
                <a:latin typeface="メイリオ" panose="020B0604030504040204" pitchFamily="50" charset="-128"/>
                <a:ea typeface="メイリオ" panose="020B0604030504040204" pitchFamily="50" charset="-128"/>
              </a:rPr>
              <a:t>『</a:t>
            </a:r>
            <a:r>
              <a:rPr lang="zh-CN" altLang="en-US" sz="1000" dirty="0">
                <a:latin typeface="メイリオ" panose="020B0604030504040204" pitchFamily="50" charset="-128"/>
                <a:ea typeface="メイリオ" panose="020B0604030504040204" pitchFamily="50" charset="-128"/>
              </a:rPr>
              <a:t>地域生活支援拠点等</a:t>
            </a:r>
            <a:r>
              <a:rPr lang="en-US" altLang="ja-JP" sz="1000" dirty="0">
                <a:latin typeface="メイリオ" panose="020B0604030504040204" pitchFamily="50" charset="-128"/>
                <a:ea typeface="メイリオ" panose="020B0604030504040204" pitchFamily="50" charset="-128"/>
              </a:rPr>
              <a:t>』, </a:t>
            </a:r>
            <a:r>
              <a:rPr lang="en-US" altLang="ja-JP" sz="1000" dirty="0">
                <a:latin typeface="メイリオ" panose="020B0604030504040204" pitchFamily="50" charset="-128"/>
                <a:ea typeface="メイリオ" panose="020B0604030504040204" pitchFamily="50" charset="-128"/>
                <a:hlinkClick r:id="" action="ppaction://noaction"/>
              </a:rPr>
              <a:t>https://www.mhlw.go.jp/stf/seisakunitsuite/bunya/0000128378.html</a:t>
            </a:r>
            <a:endParaRPr lang="en-US" altLang="ja-JP" sz="1000" dirty="0">
              <a:latin typeface="メイリオ" panose="020B0604030504040204" pitchFamily="50" charset="-128"/>
              <a:ea typeface="メイリオ" panose="020B0604030504040204" pitchFamily="50" charset="-128"/>
            </a:endParaRPr>
          </a:p>
          <a:p>
            <a:pPr eaLnBrk="1" hangingPunct="1">
              <a:lnSpc>
                <a:spcPct val="100000"/>
              </a:lnSpc>
              <a:spcBef>
                <a:spcPct val="0"/>
              </a:spcBef>
              <a:buFontTx/>
              <a:buNone/>
            </a:pPr>
            <a:r>
              <a:rPr lang="ja-JP" altLang="en-US" sz="1000" dirty="0">
                <a:latin typeface="メイリオ" panose="020B0604030504040204" pitchFamily="50" charset="-128"/>
                <a:ea typeface="メイリオ" panose="020B0604030504040204" pitchFamily="50" charset="-128"/>
              </a:rPr>
              <a:t>　　　こころの情報サイト</a:t>
            </a:r>
            <a:r>
              <a:rPr lang="en-US" altLang="ja-JP" sz="1000" dirty="0">
                <a:latin typeface="メイリオ" panose="020B0604030504040204" pitchFamily="50" charset="-128"/>
                <a:ea typeface="メイリオ" panose="020B0604030504040204" pitchFamily="50" charset="-128"/>
              </a:rPr>
              <a:t>『</a:t>
            </a:r>
            <a:r>
              <a:rPr lang="ja-JP" altLang="en-US" sz="1000" dirty="0">
                <a:latin typeface="メイリオ" panose="020B0604030504040204" pitchFamily="50" charset="-128"/>
                <a:ea typeface="メイリオ" panose="020B0604030504040204" pitchFamily="50" charset="-128"/>
              </a:rPr>
              <a:t>相談しあう・支えあう</a:t>
            </a:r>
            <a:r>
              <a:rPr lang="en-US" altLang="ja-JP" sz="1000" dirty="0">
                <a:latin typeface="メイリオ" panose="020B0604030504040204" pitchFamily="50" charset="-128"/>
                <a:ea typeface="メイリオ" panose="020B0604030504040204" pitchFamily="50" charset="-128"/>
              </a:rPr>
              <a:t>』, </a:t>
            </a:r>
            <a:r>
              <a:rPr lang="en-US" altLang="ja-JP" sz="1000" dirty="0">
                <a:latin typeface="メイリオ" panose="020B0604030504040204" pitchFamily="50" charset="-128"/>
                <a:ea typeface="メイリオ" panose="020B0604030504040204" pitchFamily="50" charset="-128"/>
                <a:hlinkClick r:id="" action="ppaction://noaction"/>
              </a:rPr>
              <a:t>https://kokoro.ncnp.go.jp/support_consult.php</a:t>
            </a:r>
            <a:endParaRPr lang="en-US" altLang="ja-JP" sz="1000" dirty="0">
              <a:latin typeface="メイリオ" panose="020B0604030504040204" pitchFamily="50" charset="-128"/>
              <a:ea typeface="メイリオ" panose="020B0604030504040204" pitchFamily="50" charset="-128"/>
            </a:endParaRPr>
          </a:p>
        </p:txBody>
      </p:sp>
      <p:sp>
        <p:nvSpPr>
          <p:cNvPr id="2" name="正方形/長方形 44">
            <a:extLst>
              <a:ext uri="{FF2B5EF4-FFF2-40B4-BE49-F238E27FC236}">
                <a16:creationId xmlns:a16="http://schemas.microsoft.com/office/drawing/2014/main" id="{2905EF99-B39F-5152-F5BE-0AA4D9CCC3A0}"/>
              </a:ext>
            </a:extLst>
          </p:cNvPr>
          <p:cNvSpPr>
            <a:spLocks noChangeArrowheads="1"/>
          </p:cNvSpPr>
          <p:nvPr/>
        </p:nvSpPr>
        <p:spPr bwMode="auto">
          <a:xfrm>
            <a:off x="239010" y="250478"/>
            <a:ext cx="1002649"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0" bIns="0">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400" spc="100" dirty="0">
                <a:latin typeface="メイリオ" panose="020B0604030504040204" pitchFamily="50" charset="-128"/>
                <a:ea typeface="メイリオ" panose="020B0604030504040204" pitchFamily="50" charset="-128"/>
              </a:rPr>
              <a:t>（続き）</a:t>
            </a:r>
            <a:endParaRPr lang="en-US" altLang="ja-JP" sz="1400" spc="10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2819256193"/>
      </p:ext>
    </p:extLst>
  </p:cSld>
  <p:clrMapOvr>
    <a:masterClrMapping/>
  </p:clrMapOvr>
  <p:transition spd="slow"/>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756A79-4DE0-F307-735C-5B0F042C147F}"/>
            </a:ext>
          </a:extLst>
        </p:cNvPr>
        <p:cNvGrpSpPr/>
        <p:nvPr/>
      </p:nvGrpSpPr>
      <p:grpSpPr>
        <a:xfrm>
          <a:off x="0" y="0"/>
          <a:ext cx="0" cy="0"/>
          <a:chOff x="0" y="0"/>
          <a:chExt cx="0" cy="0"/>
        </a:xfrm>
      </p:grpSpPr>
      <p:sp>
        <p:nvSpPr>
          <p:cNvPr id="20482" name="スライド番号プレースホルダー 1">
            <a:extLst>
              <a:ext uri="{FF2B5EF4-FFF2-40B4-BE49-F238E27FC236}">
                <a16:creationId xmlns:a16="http://schemas.microsoft.com/office/drawing/2014/main" id="{4ACF5BA0-5421-2731-C996-2B56AB8816F4}"/>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56332AE7-6A60-4E0C-B8B8-CDEBD5C257C4}" type="slidenum">
              <a:rPr lang="ja-JP" altLang="en-US" sz="1000">
                <a:solidFill>
                  <a:srgbClr val="898989"/>
                </a:solidFill>
              </a:rPr>
              <a:pPr>
                <a:lnSpc>
                  <a:spcPct val="100000"/>
                </a:lnSpc>
                <a:spcBef>
                  <a:spcPct val="0"/>
                </a:spcBef>
                <a:buFontTx/>
                <a:buNone/>
              </a:pPr>
              <a:t>30</a:t>
            </a:fld>
            <a:endParaRPr lang="ja-JP" altLang="en-US" sz="1000">
              <a:solidFill>
                <a:srgbClr val="898989"/>
              </a:solidFill>
            </a:endParaRPr>
          </a:p>
        </p:txBody>
      </p:sp>
      <p:pic>
        <p:nvPicPr>
          <p:cNvPr id="3" name="図 2" descr="ランプ, 光 が含まれている画像&#10;&#10;AI によって生成されたコンテンツは間違っている可能性があります。">
            <a:extLst>
              <a:ext uri="{FF2B5EF4-FFF2-40B4-BE49-F238E27FC236}">
                <a16:creationId xmlns:a16="http://schemas.microsoft.com/office/drawing/2014/main" id="{409E8D70-61D6-1DE9-76E6-0246CA885D3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013105">
            <a:off x="425450" y="2524125"/>
            <a:ext cx="1811338" cy="180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テキスト ボックス 3">
            <a:extLst>
              <a:ext uri="{FF2B5EF4-FFF2-40B4-BE49-F238E27FC236}">
                <a16:creationId xmlns:a16="http://schemas.microsoft.com/office/drawing/2014/main" id="{4E656F8A-979A-4F6D-85FF-ECB08272EC11}"/>
              </a:ext>
            </a:extLst>
          </p:cNvPr>
          <p:cNvSpPr txBox="1"/>
          <p:nvPr/>
        </p:nvSpPr>
        <p:spPr>
          <a:xfrm>
            <a:off x="439737" y="1734617"/>
            <a:ext cx="9161462" cy="584775"/>
          </a:xfrm>
          <a:prstGeom prst="rect">
            <a:avLst/>
          </a:prstGeom>
          <a:noFill/>
        </p:spPr>
        <p:txBody>
          <a:bodyPr wrap="square">
            <a:spAutoFit/>
          </a:bodyPr>
          <a:lstStyle/>
          <a:p>
            <a:pPr>
              <a:defRPr/>
            </a:pPr>
            <a:r>
              <a:rPr kumimoji="1" lang="en-US" altLang="ja-JP" sz="3200" b="1" spc="300" dirty="0">
                <a:latin typeface="メイリオ" panose="020B0604030504040204" pitchFamily="50" charset="-128"/>
                <a:ea typeface="メイリオ" panose="020B0604030504040204" pitchFamily="50" charset="-128"/>
              </a:rPr>
              <a:t>Ⅲ</a:t>
            </a:r>
            <a:r>
              <a:rPr kumimoji="1" lang="ja-JP" altLang="en-US" sz="3200" b="1" spc="300" dirty="0">
                <a:latin typeface="メイリオ" panose="020B0604030504040204" pitchFamily="50" charset="-128"/>
                <a:ea typeface="メイリオ" panose="020B0604030504040204" pitchFamily="50" charset="-128"/>
              </a:rPr>
              <a:t>．</a:t>
            </a:r>
            <a:r>
              <a:rPr kumimoji="1" lang="ja-JP" altLang="en-US" sz="3200" b="1" spc="100" baseline="0" dirty="0">
                <a:latin typeface="メイリオ" panose="020B0604030504040204" pitchFamily="50" charset="-128"/>
                <a:ea typeface="メイリオ" panose="020B0604030504040204" pitchFamily="50" charset="-128"/>
              </a:rPr>
              <a:t>事例で深める！精神障害のある方への支援</a:t>
            </a:r>
            <a:endParaRPr kumimoji="1" lang="ja-JP" altLang="en-US" sz="3200" b="1" spc="300" dirty="0">
              <a:latin typeface="メイリオ" panose="020B0604030504040204" pitchFamily="50" charset="-128"/>
              <a:ea typeface="メイリオ" panose="020B0604030504040204" pitchFamily="50" charset="-128"/>
            </a:endParaRPr>
          </a:p>
        </p:txBody>
      </p:sp>
      <p:sp>
        <p:nvSpPr>
          <p:cNvPr id="5" name="平行四辺形 4">
            <a:extLst>
              <a:ext uri="{FF2B5EF4-FFF2-40B4-BE49-F238E27FC236}">
                <a16:creationId xmlns:a16="http://schemas.microsoft.com/office/drawing/2014/main" id="{7EF944D8-CF14-7720-CBBD-9007697B88C6}"/>
              </a:ext>
            </a:extLst>
          </p:cNvPr>
          <p:cNvSpPr/>
          <p:nvPr/>
        </p:nvSpPr>
        <p:spPr>
          <a:xfrm>
            <a:off x="439737" y="2338705"/>
            <a:ext cx="9000000" cy="107950"/>
          </a:xfrm>
          <a:prstGeom prst="parallelogram">
            <a:avLst/>
          </a:prstGeom>
          <a:pattFill prst="wdUpDiag">
            <a:fgClr>
              <a:schemeClr val="accent5"/>
            </a:fgClr>
            <a:bgClr>
              <a:schemeClr val="bg2"/>
            </a:bgClr>
          </a:patt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a:p>
        </p:txBody>
      </p:sp>
      <p:sp>
        <p:nvSpPr>
          <p:cNvPr id="6" name="テキスト ボックス 5">
            <a:extLst>
              <a:ext uri="{FF2B5EF4-FFF2-40B4-BE49-F238E27FC236}">
                <a16:creationId xmlns:a16="http://schemas.microsoft.com/office/drawing/2014/main" id="{FB4E8AA3-F080-FAC7-926F-2542680A56ED}"/>
              </a:ext>
            </a:extLst>
          </p:cNvPr>
          <p:cNvSpPr txBox="1"/>
          <p:nvPr/>
        </p:nvSpPr>
        <p:spPr>
          <a:xfrm>
            <a:off x="796925" y="3946062"/>
            <a:ext cx="8729663" cy="2185214"/>
          </a:xfrm>
          <a:prstGeom prst="rect">
            <a:avLst/>
          </a:prstGeom>
          <a:noFill/>
          <a:ln>
            <a:noFill/>
          </a:ln>
        </p:spPr>
        <p:txBody>
          <a:bodyPr wrap="square" anchor="ctr">
            <a:spAutoFit/>
          </a:bodyPr>
          <a:lstStyle/>
          <a:p>
            <a:pPr>
              <a:spcBef>
                <a:spcPts val="600"/>
              </a:spcBef>
              <a:defRPr/>
            </a:pPr>
            <a:r>
              <a:rPr kumimoji="1" lang="ja-JP" altLang="en-US" spc="300" dirty="0">
                <a:latin typeface="メイリオ" panose="020B0604030504040204" pitchFamily="50" charset="-128"/>
                <a:ea typeface="メイリオ" panose="020B0604030504040204" pitchFamily="50" charset="-128"/>
              </a:rPr>
              <a:t>　「精神障害のある方」の事例検討に取り組んでみましょう。</a:t>
            </a:r>
            <a:endParaRPr kumimoji="1" lang="en-US" altLang="ja-JP" spc="300" dirty="0">
              <a:latin typeface="メイリオ" panose="020B0604030504040204" pitchFamily="50" charset="-128"/>
              <a:ea typeface="メイリオ" panose="020B0604030504040204" pitchFamily="50" charset="-128"/>
            </a:endParaRPr>
          </a:p>
          <a:p>
            <a:pPr>
              <a:spcBef>
                <a:spcPts val="600"/>
              </a:spcBef>
              <a:defRPr/>
            </a:pPr>
            <a:r>
              <a:rPr kumimoji="1" lang="ja-JP" altLang="en-US" spc="300" dirty="0">
                <a:latin typeface="メイリオ" panose="020B0604030504040204" pitchFamily="50" charset="-128"/>
                <a:ea typeface="メイリオ" panose="020B0604030504040204" pitchFamily="50" charset="-128"/>
              </a:rPr>
              <a:t>　ここでは、例題をもとに、「①課題分析」「②ストレングスの検討」「③氷山モデルでの理解」「④（改めて）課題分析」 「⑤援助方針の策定」の５つのステップで、対象者の理解を深めていきます。</a:t>
            </a:r>
            <a:endParaRPr kumimoji="1" lang="en-US" altLang="ja-JP" spc="300" dirty="0">
              <a:latin typeface="メイリオ" panose="020B0604030504040204" pitchFamily="50" charset="-128"/>
              <a:ea typeface="メイリオ" panose="020B0604030504040204" pitchFamily="50" charset="-128"/>
            </a:endParaRPr>
          </a:p>
          <a:p>
            <a:pPr>
              <a:spcBef>
                <a:spcPts val="600"/>
              </a:spcBef>
              <a:defRPr/>
            </a:pPr>
            <a:r>
              <a:rPr kumimoji="1" lang="ja-JP" altLang="en-US" spc="300" dirty="0">
                <a:latin typeface="メイリオ" panose="020B0604030504040204" pitchFamily="50" charset="-128"/>
                <a:ea typeface="メイリオ" panose="020B0604030504040204" pitchFamily="50" charset="-128"/>
              </a:rPr>
              <a:t>　この枠組みを使用して、日々の業務の中で「今後どのように支援していけばよいだろう？」と感じている事例についても、検討してみてください。</a:t>
            </a:r>
            <a:endParaRPr kumimoji="1" lang="en-US" altLang="ja-JP" spc="30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205823845"/>
      </p:ext>
    </p:extLst>
  </p:cSld>
  <p:clrMapOvr>
    <a:masterClrMapping/>
  </p:clrMapOvr>
  <p:transition spd="slow"/>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27BEFD-E89E-B4E9-C69C-E675F052FE85}"/>
            </a:ext>
          </a:extLst>
        </p:cNvPr>
        <p:cNvGrpSpPr/>
        <p:nvPr/>
      </p:nvGrpSpPr>
      <p:grpSpPr>
        <a:xfrm>
          <a:off x="0" y="0"/>
          <a:ext cx="0" cy="0"/>
          <a:chOff x="0" y="0"/>
          <a:chExt cx="0" cy="0"/>
        </a:xfrm>
      </p:grpSpPr>
      <p:sp>
        <p:nvSpPr>
          <p:cNvPr id="20482" name="スライド番号プレースホルダー 1">
            <a:extLst>
              <a:ext uri="{FF2B5EF4-FFF2-40B4-BE49-F238E27FC236}">
                <a16:creationId xmlns:a16="http://schemas.microsoft.com/office/drawing/2014/main" id="{1159975E-09A7-7AFB-E8F4-F7CC482FB5CC}"/>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56332AE7-6A60-4E0C-B8B8-CDEBD5C257C4}" type="slidenum">
              <a:rPr lang="ja-JP" altLang="en-US" sz="1000">
                <a:solidFill>
                  <a:srgbClr val="898989"/>
                </a:solidFill>
              </a:rPr>
              <a:pPr>
                <a:lnSpc>
                  <a:spcPct val="100000"/>
                </a:lnSpc>
                <a:spcBef>
                  <a:spcPct val="0"/>
                </a:spcBef>
                <a:buFontTx/>
                <a:buNone/>
              </a:pPr>
              <a:t>31</a:t>
            </a:fld>
            <a:endParaRPr lang="ja-JP" altLang="en-US" sz="1000">
              <a:solidFill>
                <a:srgbClr val="898989"/>
              </a:solidFill>
            </a:endParaRPr>
          </a:p>
        </p:txBody>
      </p:sp>
      <p:sp>
        <p:nvSpPr>
          <p:cNvPr id="6" name="テキスト ボックス 5">
            <a:extLst>
              <a:ext uri="{FF2B5EF4-FFF2-40B4-BE49-F238E27FC236}">
                <a16:creationId xmlns:a16="http://schemas.microsoft.com/office/drawing/2014/main" id="{FFEF5BC2-3DB5-1911-40DB-18FBCB282FDA}"/>
              </a:ext>
            </a:extLst>
          </p:cNvPr>
          <p:cNvSpPr txBox="1"/>
          <p:nvPr/>
        </p:nvSpPr>
        <p:spPr>
          <a:xfrm>
            <a:off x="588168" y="256490"/>
            <a:ext cx="8729663" cy="1000274"/>
          </a:xfrm>
          <a:prstGeom prst="rect">
            <a:avLst/>
          </a:prstGeom>
          <a:noFill/>
          <a:ln>
            <a:noFill/>
          </a:ln>
        </p:spPr>
        <p:txBody>
          <a:bodyPr anchor="ctr">
            <a:spAutoFit/>
          </a:bodyPr>
          <a:lstStyle/>
          <a:p>
            <a:pPr>
              <a:spcBef>
                <a:spcPts val="600"/>
              </a:spcBef>
              <a:defRPr/>
            </a:pPr>
            <a:r>
              <a:rPr kumimoji="1" lang="ja-JP" altLang="en-US" spc="300" dirty="0">
                <a:latin typeface="メイリオ" panose="020B0604030504040204" pitchFamily="50" charset="-128"/>
                <a:ea typeface="メイリオ" panose="020B0604030504040204" pitchFamily="50" charset="-128"/>
              </a:rPr>
              <a:t>　この事例検討は、以下のプロセスですすめていきます。</a:t>
            </a:r>
            <a:endParaRPr kumimoji="1" lang="en-US" altLang="ja-JP" spc="300" dirty="0">
              <a:latin typeface="メイリオ" panose="020B0604030504040204" pitchFamily="50" charset="-128"/>
              <a:ea typeface="メイリオ" panose="020B0604030504040204" pitchFamily="50" charset="-128"/>
            </a:endParaRPr>
          </a:p>
          <a:p>
            <a:pPr>
              <a:spcBef>
                <a:spcPts val="600"/>
              </a:spcBef>
              <a:defRPr/>
            </a:pPr>
            <a:r>
              <a:rPr kumimoji="1" lang="ja-JP" altLang="en-US" spc="300" dirty="0">
                <a:latin typeface="メイリオ" panose="020B0604030504040204" pitchFamily="50" charset="-128"/>
                <a:ea typeface="メイリオ" panose="020B0604030504040204" pitchFamily="50" charset="-128"/>
              </a:rPr>
              <a:t>　躓いたら、研修教材「</a:t>
            </a:r>
            <a:r>
              <a:rPr kumimoji="1" lang="en-US" altLang="ja-JP" sz="1800" spc="100" dirty="0">
                <a:latin typeface="メイリオ" panose="020B0604030504040204" pitchFamily="50" charset="-128"/>
                <a:ea typeface="メイリオ" panose="020B0604030504040204" pitchFamily="50" charset="-128"/>
              </a:rPr>
              <a:t>No.3-5 </a:t>
            </a:r>
            <a:r>
              <a:rPr kumimoji="1" lang="ja-JP" altLang="en-US" sz="1800" spc="100" dirty="0">
                <a:latin typeface="メイリオ" panose="020B0604030504040204" pitchFamily="50" charset="-128"/>
                <a:ea typeface="メイリオ" panose="020B0604030504040204" pitchFamily="50" charset="-128"/>
              </a:rPr>
              <a:t>アセスメントと援助方針の策定</a:t>
            </a:r>
            <a:r>
              <a:rPr kumimoji="1" lang="ja-JP" altLang="en-US" spc="300" dirty="0">
                <a:latin typeface="メイリオ" panose="020B0604030504040204" pitchFamily="50" charset="-128"/>
                <a:ea typeface="メイリオ" panose="020B0604030504040204" pitchFamily="50" charset="-128"/>
              </a:rPr>
              <a:t>」も参考にしていただきながら、ポイントを確認しましょう。</a:t>
            </a:r>
            <a:endParaRPr kumimoji="1" lang="en-US" altLang="ja-JP" spc="300" dirty="0">
              <a:latin typeface="メイリオ" panose="020B0604030504040204" pitchFamily="50" charset="-128"/>
              <a:ea typeface="メイリオ" panose="020B0604030504040204" pitchFamily="50" charset="-128"/>
            </a:endParaRPr>
          </a:p>
        </p:txBody>
      </p:sp>
      <p:sp>
        <p:nvSpPr>
          <p:cNvPr id="9" name="アーチ 8">
            <a:extLst>
              <a:ext uri="{FF2B5EF4-FFF2-40B4-BE49-F238E27FC236}">
                <a16:creationId xmlns:a16="http://schemas.microsoft.com/office/drawing/2014/main" id="{7EA397CD-1B36-9D8E-A137-CA4A3C499BD1}"/>
              </a:ext>
            </a:extLst>
          </p:cNvPr>
          <p:cNvSpPr/>
          <p:nvPr/>
        </p:nvSpPr>
        <p:spPr>
          <a:xfrm>
            <a:off x="-4149382" y="1119793"/>
            <a:ext cx="6206963" cy="6206963"/>
          </a:xfrm>
          <a:prstGeom prst="blockArc">
            <a:avLst>
              <a:gd name="adj1" fmla="val 18900000"/>
              <a:gd name="adj2" fmla="val 2700000"/>
              <a:gd name="adj3" fmla="val 348"/>
            </a:avLst>
          </a:prstGeom>
        </p:spPr>
        <p:style>
          <a:lnRef idx="2">
            <a:schemeClr val="accent2">
              <a:hueOff val="0"/>
              <a:satOff val="0"/>
              <a:lumOff val="0"/>
              <a:alphaOff val="0"/>
            </a:schemeClr>
          </a:lnRef>
          <a:fillRef idx="0">
            <a:schemeClr val="accent3">
              <a:tint val="90000"/>
              <a:hueOff val="0"/>
              <a:satOff val="0"/>
              <a:lumOff val="0"/>
              <a:alphaOff val="0"/>
            </a:schemeClr>
          </a:fillRef>
          <a:effectRef idx="0">
            <a:schemeClr val="accent3">
              <a:tint val="90000"/>
              <a:hueOff val="0"/>
              <a:satOff val="0"/>
              <a:lumOff val="0"/>
              <a:alphaOff val="0"/>
            </a:schemeClr>
          </a:effectRef>
          <a:fontRef idx="minor">
            <a:schemeClr val="tx1">
              <a:hueOff val="0"/>
              <a:satOff val="0"/>
              <a:lumOff val="0"/>
              <a:alphaOff val="0"/>
            </a:schemeClr>
          </a:fontRef>
        </p:style>
        <p:txBody>
          <a:bodyPr/>
          <a:lstStyle/>
          <a:p>
            <a:endParaRPr lang="ja-JP" altLang="en-US"/>
          </a:p>
        </p:txBody>
      </p:sp>
      <p:sp>
        <p:nvSpPr>
          <p:cNvPr id="10" name="フリーフォーム: 図形 9">
            <a:extLst>
              <a:ext uri="{FF2B5EF4-FFF2-40B4-BE49-F238E27FC236}">
                <a16:creationId xmlns:a16="http://schemas.microsoft.com/office/drawing/2014/main" id="{02C8C880-022D-02D8-337B-09A34C8B1804}"/>
              </a:ext>
            </a:extLst>
          </p:cNvPr>
          <p:cNvSpPr/>
          <p:nvPr/>
        </p:nvSpPr>
        <p:spPr>
          <a:xfrm>
            <a:off x="1497974" y="2206201"/>
            <a:ext cx="7281250" cy="576464"/>
          </a:xfrm>
          <a:custGeom>
            <a:avLst/>
            <a:gdLst>
              <a:gd name="connsiteX0" fmla="*/ 0 w 7281250"/>
              <a:gd name="connsiteY0" fmla="*/ 0 h 576464"/>
              <a:gd name="connsiteX1" fmla="*/ 7281250 w 7281250"/>
              <a:gd name="connsiteY1" fmla="*/ 0 h 576464"/>
              <a:gd name="connsiteX2" fmla="*/ 7281250 w 7281250"/>
              <a:gd name="connsiteY2" fmla="*/ 576464 h 576464"/>
              <a:gd name="connsiteX3" fmla="*/ 0 w 7281250"/>
              <a:gd name="connsiteY3" fmla="*/ 576464 h 576464"/>
              <a:gd name="connsiteX4" fmla="*/ 0 w 7281250"/>
              <a:gd name="connsiteY4" fmla="*/ 0 h 5764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81250" h="576464">
                <a:moveTo>
                  <a:pt x="0" y="0"/>
                </a:moveTo>
                <a:lnTo>
                  <a:pt x="7281250" y="0"/>
                </a:lnTo>
                <a:lnTo>
                  <a:pt x="7281250" y="576464"/>
                </a:lnTo>
                <a:lnTo>
                  <a:pt x="0" y="576464"/>
                </a:lnTo>
                <a:lnTo>
                  <a:pt x="0" y="0"/>
                </a:lnTo>
                <a:close/>
              </a:path>
            </a:pathLst>
          </a:custGeom>
          <a:solidFill>
            <a:schemeClr val="accent2">
              <a:lumMod val="60000"/>
              <a:lumOff val="40000"/>
            </a:schemeClr>
          </a:solidFill>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457569" tIns="216000" rIns="81280" bIns="81280" numCol="1" spcCol="1270" anchor="ctr" anchorCtr="0">
            <a:noAutofit/>
          </a:bodyPr>
          <a:lstStyle/>
          <a:p>
            <a:pPr marL="0" lvl="0" indent="0" algn="l" defTabSz="1422400">
              <a:lnSpc>
                <a:spcPct val="90000"/>
              </a:lnSpc>
              <a:spcBef>
                <a:spcPct val="0"/>
              </a:spcBef>
              <a:spcAft>
                <a:spcPct val="35000"/>
              </a:spcAft>
              <a:buNone/>
            </a:pPr>
            <a:r>
              <a:rPr kumimoji="1" lang="ja-JP" altLang="en-US" sz="3200" b="1" kern="1200" spc="300" dirty="0">
                <a:latin typeface="メイリオ" panose="020B0604030504040204" pitchFamily="50" charset="-128"/>
                <a:ea typeface="メイリオ" panose="020B0604030504040204" pitchFamily="50" charset="-128"/>
              </a:rPr>
              <a:t>課題分析</a:t>
            </a:r>
          </a:p>
        </p:txBody>
      </p:sp>
      <p:sp>
        <p:nvSpPr>
          <p:cNvPr id="11" name="楕円 10">
            <a:extLst>
              <a:ext uri="{FF2B5EF4-FFF2-40B4-BE49-F238E27FC236}">
                <a16:creationId xmlns:a16="http://schemas.microsoft.com/office/drawing/2014/main" id="{1A9873BA-DD7E-B649-6C4C-853265DA9735}"/>
              </a:ext>
            </a:extLst>
          </p:cNvPr>
          <p:cNvSpPr/>
          <p:nvPr/>
        </p:nvSpPr>
        <p:spPr>
          <a:xfrm>
            <a:off x="1137683" y="2134143"/>
            <a:ext cx="720580" cy="720580"/>
          </a:xfrm>
          <a:prstGeom prst="ellipse">
            <a:avLst/>
          </a:prstGeom>
        </p:spPr>
        <p:style>
          <a:lnRef idx="2">
            <a:schemeClr val="accent2">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ja-JP" altLang="en-US"/>
          </a:p>
        </p:txBody>
      </p:sp>
      <p:sp>
        <p:nvSpPr>
          <p:cNvPr id="12" name="フリーフォーム: 図形 11">
            <a:extLst>
              <a:ext uri="{FF2B5EF4-FFF2-40B4-BE49-F238E27FC236}">
                <a16:creationId xmlns:a16="http://schemas.microsoft.com/office/drawing/2014/main" id="{A0A1041C-ED40-115C-0F86-BE048B5596D3}"/>
              </a:ext>
            </a:extLst>
          </p:cNvPr>
          <p:cNvSpPr/>
          <p:nvPr/>
        </p:nvSpPr>
        <p:spPr>
          <a:xfrm>
            <a:off x="1911051" y="3070622"/>
            <a:ext cx="6868173" cy="576464"/>
          </a:xfrm>
          <a:custGeom>
            <a:avLst/>
            <a:gdLst>
              <a:gd name="connsiteX0" fmla="*/ 0 w 6868173"/>
              <a:gd name="connsiteY0" fmla="*/ 0 h 576464"/>
              <a:gd name="connsiteX1" fmla="*/ 6868173 w 6868173"/>
              <a:gd name="connsiteY1" fmla="*/ 0 h 576464"/>
              <a:gd name="connsiteX2" fmla="*/ 6868173 w 6868173"/>
              <a:gd name="connsiteY2" fmla="*/ 576464 h 576464"/>
              <a:gd name="connsiteX3" fmla="*/ 0 w 6868173"/>
              <a:gd name="connsiteY3" fmla="*/ 576464 h 576464"/>
              <a:gd name="connsiteX4" fmla="*/ 0 w 6868173"/>
              <a:gd name="connsiteY4" fmla="*/ 0 h 5764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68173" h="576464">
                <a:moveTo>
                  <a:pt x="0" y="0"/>
                </a:moveTo>
                <a:lnTo>
                  <a:pt x="6868173" y="0"/>
                </a:lnTo>
                <a:lnTo>
                  <a:pt x="6868173" y="576464"/>
                </a:lnTo>
                <a:lnTo>
                  <a:pt x="0" y="576464"/>
                </a:lnTo>
                <a:lnTo>
                  <a:pt x="0" y="0"/>
                </a:lnTo>
                <a:close/>
              </a:path>
            </a:pathLst>
          </a:custGeom>
          <a:solidFill>
            <a:schemeClr val="accent3">
              <a:lumMod val="75000"/>
            </a:schemeClr>
          </a:solidFill>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457569" tIns="216000" rIns="81280" bIns="81280" numCol="1" spcCol="1270" anchor="ctr" anchorCtr="0">
            <a:noAutofit/>
          </a:bodyPr>
          <a:lstStyle/>
          <a:p>
            <a:pPr marL="0" lvl="0" indent="0" algn="l" defTabSz="1422400">
              <a:lnSpc>
                <a:spcPct val="90000"/>
              </a:lnSpc>
              <a:spcBef>
                <a:spcPct val="0"/>
              </a:spcBef>
              <a:spcAft>
                <a:spcPct val="35000"/>
              </a:spcAft>
              <a:buNone/>
            </a:pPr>
            <a:r>
              <a:rPr kumimoji="1" lang="ja-JP" altLang="en-US" sz="3200" b="1" kern="1200" spc="300" dirty="0">
                <a:latin typeface="メイリオ" panose="020B0604030504040204" pitchFamily="50" charset="-128"/>
                <a:ea typeface="メイリオ" panose="020B0604030504040204" pitchFamily="50" charset="-128"/>
              </a:rPr>
              <a:t>ストレングスの検討</a:t>
            </a:r>
          </a:p>
        </p:txBody>
      </p:sp>
      <p:sp>
        <p:nvSpPr>
          <p:cNvPr id="13" name="楕円 12">
            <a:extLst>
              <a:ext uri="{FF2B5EF4-FFF2-40B4-BE49-F238E27FC236}">
                <a16:creationId xmlns:a16="http://schemas.microsoft.com/office/drawing/2014/main" id="{53A47CD7-B843-F647-CF4C-AB195C9686F3}"/>
              </a:ext>
            </a:extLst>
          </p:cNvPr>
          <p:cNvSpPr/>
          <p:nvPr/>
        </p:nvSpPr>
        <p:spPr>
          <a:xfrm>
            <a:off x="1550761" y="2998563"/>
            <a:ext cx="720580" cy="720580"/>
          </a:xfrm>
          <a:prstGeom prst="ellipse">
            <a:avLst/>
          </a:prstGeom>
        </p:spPr>
        <p:style>
          <a:lnRef idx="2">
            <a:schemeClr val="accent3">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ja-JP" altLang="en-US"/>
          </a:p>
        </p:txBody>
      </p:sp>
      <p:sp>
        <p:nvSpPr>
          <p:cNvPr id="14" name="フリーフォーム: 図形 13">
            <a:extLst>
              <a:ext uri="{FF2B5EF4-FFF2-40B4-BE49-F238E27FC236}">
                <a16:creationId xmlns:a16="http://schemas.microsoft.com/office/drawing/2014/main" id="{089FEED7-5C48-658B-105F-71A3295016A6}"/>
              </a:ext>
            </a:extLst>
          </p:cNvPr>
          <p:cNvSpPr/>
          <p:nvPr/>
        </p:nvSpPr>
        <p:spPr>
          <a:xfrm>
            <a:off x="2037833" y="3935042"/>
            <a:ext cx="6741391" cy="576464"/>
          </a:xfrm>
          <a:custGeom>
            <a:avLst/>
            <a:gdLst>
              <a:gd name="connsiteX0" fmla="*/ 0 w 6741391"/>
              <a:gd name="connsiteY0" fmla="*/ 0 h 576464"/>
              <a:gd name="connsiteX1" fmla="*/ 6741391 w 6741391"/>
              <a:gd name="connsiteY1" fmla="*/ 0 h 576464"/>
              <a:gd name="connsiteX2" fmla="*/ 6741391 w 6741391"/>
              <a:gd name="connsiteY2" fmla="*/ 576464 h 576464"/>
              <a:gd name="connsiteX3" fmla="*/ 0 w 6741391"/>
              <a:gd name="connsiteY3" fmla="*/ 576464 h 576464"/>
              <a:gd name="connsiteX4" fmla="*/ 0 w 6741391"/>
              <a:gd name="connsiteY4" fmla="*/ 0 h 5764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41391" h="576464">
                <a:moveTo>
                  <a:pt x="0" y="0"/>
                </a:moveTo>
                <a:lnTo>
                  <a:pt x="6741391" y="0"/>
                </a:lnTo>
                <a:lnTo>
                  <a:pt x="6741391" y="576464"/>
                </a:lnTo>
                <a:lnTo>
                  <a:pt x="0" y="576464"/>
                </a:lnTo>
                <a:lnTo>
                  <a:pt x="0" y="0"/>
                </a:lnTo>
                <a:close/>
              </a:path>
            </a:pathLst>
          </a:custGeom>
          <a:solidFill>
            <a:schemeClr val="accent5">
              <a:lumMod val="75000"/>
            </a:schemeClr>
          </a:solidFill>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457569" tIns="216000" rIns="81280" bIns="81280" numCol="1" spcCol="1270" anchor="ctr" anchorCtr="0">
            <a:noAutofit/>
          </a:bodyPr>
          <a:lstStyle/>
          <a:p>
            <a:pPr marL="0" lvl="0" indent="0" algn="l" defTabSz="1422400">
              <a:lnSpc>
                <a:spcPct val="90000"/>
              </a:lnSpc>
              <a:spcBef>
                <a:spcPct val="0"/>
              </a:spcBef>
              <a:spcAft>
                <a:spcPct val="35000"/>
              </a:spcAft>
              <a:buNone/>
            </a:pPr>
            <a:r>
              <a:rPr kumimoji="1" lang="ja-JP" altLang="en-US" sz="3200" b="1" kern="1200" spc="300" dirty="0">
                <a:latin typeface="メイリオ" panose="020B0604030504040204" pitchFamily="50" charset="-128"/>
                <a:ea typeface="メイリオ" panose="020B0604030504040204" pitchFamily="50" charset="-128"/>
              </a:rPr>
              <a:t>氷山モデルでの理解</a:t>
            </a:r>
          </a:p>
        </p:txBody>
      </p:sp>
      <p:sp>
        <p:nvSpPr>
          <p:cNvPr id="15" name="楕円 14">
            <a:extLst>
              <a:ext uri="{FF2B5EF4-FFF2-40B4-BE49-F238E27FC236}">
                <a16:creationId xmlns:a16="http://schemas.microsoft.com/office/drawing/2014/main" id="{B68E00F4-EBC8-D8AA-12B9-4A327D6F0061}"/>
              </a:ext>
            </a:extLst>
          </p:cNvPr>
          <p:cNvSpPr/>
          <p:nvPr/>
        </p:nvSpPr>
        <p:spPr>
          <a:xfrm>
            <a:off x="1677543" y="3862984"/>
            <a:ext cx="720580" cy="720580"/>
          </a:xfrm>
          <a:prstGeom prst="ellipse">
            <a:avLst/>
          </a:prstGeom>
        </p:spPr>
        <p:style>
          <a:lnRef idx="2">
            <a:schemeClr val="accent4">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ja-JP" altLang="en-US"/>
          </a:p>
        </p:txBody>
      </p:sp>
      <p:sp>
        <p:nvSpPr>
          <p:cNvPr id="16" name="フリーフォーム: 図形 15">
            <a:extLst>
              <a:ext uri="{FF2B5EF4-FFF2-40B4-BE49-F238E27FC236}">
                <a16:creationId xmlns:a16="http://schemas.microsoft.com/office/drawing/2014/main" id="{C4565468-D210-43EB-9B3A-83BD672CDBA8}"/>
              </a:ext>
            </a:extLst>
          </p:cNvPr>
          <p:cNvSpPr/>
          <p:nvPr/>
        </p:nvSpPr>
        <p:spPr>
          <a:xfrm>
            <a:off x="1911051" y="4799462"/>
            <a:ext cx="6868173" cy="576464"/>
          </a:xfrm>
          <a:custGeom>
            <a:avLst/>
            <a:gdLst>
              <a:gd name="connsiteX0" fmla="*/ 0 w 6868173"/>
              <a:gd name="connsiteY0" fmla="*/ 0 h 576464"/>
              <a:gd name="connsiteX1" fmla="*/ 6868173 w 6868173"/>
              <a:gd name="connsiteY1" fmla="*/ 0 h 576464"/>
              <a:gd name="connsiteX2" fmla="*/ 6868173 w 6868173"/>
              <a:gd name="connsiteY2" fmla="*/ 576464 h 576464"/>
              <a:gd name="connsiteX3" fmla="*/ 0 w 6868173"/>
              <a:gd name="connsiteY3" fmla="*/ 576464 h 576464"/>
              <a:gd name="connsiteX4" fmla="*/ 0 w 6868173"/>
              <a:gd name="connsiteY4" fmla="*/ 0 h 5764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68173" h="576464">
                <a:moveTo>
                  <a:pt x="0" y="0"/>
                </a:moveTo>
                <a:lnTo>
                  <a:pt x="6868173" y="0"/>
                </a:lnTo>
                <a:lnTo>
                  <a:pt x="6868173" y="576464"/>
                </a:lnTo>
                <a:lnTo>
                  <a:pt x="0" y="576464"/>
                </a:lnTo>
                <a:lnTo>
                  <a:pt x="0" y="0"/>
                </a:lnTo>
                <a:close/>
              </a:path>
            </a:pathLst>
          </a:custGeom>
          <a:solidFill>
            <a:schemeClr val="accent2"/>
          </a:solidFill>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457569" tIns="216000" rIns="81280" bIns="81280" numCol="1" spcCol="1270" anchor="ctr" anchorCtr="0">
            <a:noAutofit/>
          </a:bodyPr>
          <a:lstStyle/>
          <a:p>
            <a:pPr marL="0" lvl="0" indent="0" algn="l" defTabSz="1422400">
              <a:lnSpc>
                <a:spcPct val="90000"/>
              </a:lnSpc>
              <a:spcBef>
                <a:spcPct val="0"/>
              </a:spcBef>
              <a:spcAft>
                <a:spcPct val="35000"/>
              </a:spcAft>
              <a:buNone/>
            </a:pPr>
            <a:r>
              <a:rPr kumimoji="1" lang="ja-JP" altLang="en-US" sz="3200" b="1" kern="1200" spc="300" dirty="0">
                <a:latin typeface="メイリオ" panose="020B0604030504040204" pitchFamily="50" charset="-128"/>
                <a:ea typeface="メイリオ" panose="020B0604030504040204" pitchFamily="50" charset="-128"/>
              </a:rPr>
              <a:t>（改めて）課題分析</a:t>
            </a:r>
          </a:p>
        </p:txBody>
      </p:sp>
      <p:sp>
        <p:nvSpPr>
          <p:cNvPr id="17" name="楕円 16">
            <a:extLst>
              <a:ext uri="{FF2B5EF4-FFF2-40B4-BE49-F238E27FC236}">
                <a16:creationId xmlns:a16="http://schemas.microsoft.com/office/drawing/2014/main" id="{B363382A-8073-A698-F7C5-365C0B5D3B6E}"/>
              </a:ext>
            </a:extLst>
          </p:cNvPr>
          <p:cNvSpPr/>
          <p:nvPr/>
        </p:nvSpPr>
        <p:spPr>
          <a:xfrm>
            <a:off x="1550761" y="4727404"/>
            <a:ext cx="720580" cy="720580"/>
          </a:xfrm>
          <a:prstGeom prst="ellipse">
            <a:avLst/>
          </a:prstGeom>
        </p:spPr>
        <p:style>
          <a:lnRef idx="2">
            <a:schemeClr val="accent5">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ja-JP" altLang="en-US"/>
          </a:p>
        </p:txBody>
      </p:sp>
      <p:sp>
        <p:nvSpPr>
          <p:cNvPr id="18" name="フリーフォーム: 図形 17">
            <a:extLst>
              <a:ext uri="{FF2B5EF4-FFF2-40B4-BE49-F238E27FC236}">
                <a16:creationId xmlns:a16="http://schemas.microsoft.com/office/drawing/2014/main" id="{B4ABB864-7C49-E0B6-32AE-B1713DC76F81}"/>
              </a:ext>
            </a:extLst>
          </p:cNvPr>
          <p:cNvSpPr/>
          <p:nvPr/>
        </p:nvSpPr>
        <p:spPr>
          <a:xfrm>
            <a:off x="1497974" y="5663882"/>
            <a:ext cx="7281250" cy="576464"/>
          </a:xfrm>
          <a:custGeom>
            <a:avLst/>
            <a:gdLst>
              <a:gd name="connsiteX0" fmla="*/ 0 w 7281250"/>
              <a:gd name="connsiteY0" fmla="*/ 0 h 576464"/>
              <a:gd name="connsiteX1" fmla="*/ 7281250 w 7281250"/>
              <a:gd name="connsiteY1" fmla="*/ 0 h 576464"/>
              <a:gd name="connsiteX2" fmla="*/ 7281250 w 7281250"/>
              <a:gd name="connsiteY2" fmla="*/ 576464 h 576464"/>
              <a:gd name="connsiteX3" fmla="*/ 0 w 7281250"/>
              <a:gd name="connsiteY3" fmla="*/ 576464 h 576464"/>
              <a:gd name="connsiteX4" fmla="*/ 0 w 7281250"/>
              <a:gd name="connsiteY4" fmla="*/ 0 h 5764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81250" h="576464">
                <a:moveTo>
                  <a:pt x="0" y="0"/>
                </a:moveTo>
                <a:lnTo>
                  <a:pt x="7281250" y="0"/>
                </a:lnTo>
                <a:lnTo>
                  <a:pt x="7281250" y="576464"/>
                </a:lnTo>
                <a:lnTo>
                  <a:pt x="0" y="576464"/>
                </a:lnTo>
                <a:lnTo>
                  <a:pt x="0" y="0"/>
                </a:lnTo>
                <a:close/>
              </a:path>
            </a:pathLst>
          </a:custGeom>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spcFirstLastPara="0" vert="horz" wrap="square" lIns="457569" tIns="216000" rIns="81280" bIns="81280" numCol="1" spcCol="1270" anchor="ctr" anchorCtr="0">
            <a:noAutofit/>
          </a:bodyPr>
          <a:lstStyle/>
          <a:p>
            <a:pPr marL="0" lvl="0" indent="0" algn="l" defTabSz="1422400">
              <a:lnSpc>
                <a:spcPct val="90000"/>
              </a:lnSpc>
              <a:spcBef>
                <a:spcPct val="0"/>
              </a:spcBef>
              <a:spcAft>
                <a:spcPct val="35000"/>
              </a:spcAft>
              <a:buNone/>
            </a:pPr>
            <a:r>
              <a:rPr kumimoji="1" lang="ja-JP" altLang="en-US" sz="3200" b="1" kern="1200" spc="300" dirty="0">
                <a:latin typeface="メイリオ" panose="020B0604030504040204" pitchFamily="50" charset="-128"/>
                <a:ea typeface="メイリオ" panose="020B0604030504040204" pitchFamily="50" charset="-128"/>
              </a:rPr>
              <a:t>援助方針の策定</a:t>
            </a:r>
          </a:p>
        </p:txBody>
      </p:sp>
      <p:sp>
        <p:nvSpPr>
          <p:cNvPr id="19" name="楕円 18">
            <a:extLst>
              <a:ext uri="{FF2B5EF4-FFF2-40B4-BE49-F238E27FC236}">
                <a16:creationId xmlns:a16="http://schemas.microsoft.com/office/drawing/2014/main" id="{8E455397-618A-CDDE-9623-0A3563BD86AD}"/>
              </a:ext>
            </a:extLst>
          </p:cNvPr>
          <p:cNvSpPr/>
          <p:nvPr/>
        </p:nvSpPr>
        <p:spPr>
          <a:xfrm>
            <a:off x="1137683" y="5591824"/>
            <a:ext cx="720580" cy="720580"/>
          </a:xfrm>
          <a:prstGeom prst="ellipse">
            <a:avLst/>
          </a:prstGeom>
        </p:spPr>
        <p:style>
          <a:lnRef idx="2">
            <a:schemeClr val="accent6">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ja-JP" altLang="en-US"/>
          </a:p>
        </p:txBody>
      </p:sp>
      <p:sp>
        <p:nvSpPr>
          <p:cNvPr id="21" name="テキスト ボックス 20">
            <a:extLst>
              <a:ext uri="{FF2B5EF4-FFF2-40B4-BE49-F238E27FC236}">
                <a16:creationId xmlns:a16="http://schemas.microsoft.com/office/drawing/2014/main" id="{1591E10E-8A7D-F4A6-ACF4-01FC98CA858E}"/>
              </a:ext>
            </a:extLst>
          </p:cNvPr>
          <p:cNvSpPr txBox="1"/>
          <p:nvPr/>
        </p:nvSpPr>
        <p:spPr>
          <a:xfrm>
            <a:off x="1250375" y="2242309"/>
            <a:ext cx="531888" cy="584775"/>
          </a:xfrm>
          <a:prstGeom prst="rect">
            <a:avLst/>
          </a:prstGeom>
          <a:noFill/>
        </p:spPr>
        <p:txBody>
          <a:bodyPr wrap="square">
            <a:spAutoFit/>
          </a:bodyPr>
          <a:lstStyle/>
          <a:p>
            <a:pPr algn="ctr"/>
            <a:r>
              <a:rPr kumimoji="1" lang="ja-JP" altLang="en-US" sz="3200" b="1" spc="300" dirty="0">
                <a:solidFill>
                  <a:schemeClr val="tx1">
                    <a:lumMod val="75000"/>
                    <a:lumOff val="25000"/>
                  </a:schemeClr>
                </a:solidFill>
                <a:latin typeface="メイリオ" panose="020B0604030504040204" pitchFamily="50" charset="-128"/>
                <a:ea typeface="メイリオ" panose="020B0604030504040204" pitchFamily="50" charset="-128"/>
              </a:rPr>
              <a:t>１</a:t>
            </a:r>
            <a:endParaRPr lang="ja-JP" altLang="en-US" sz="3200" b="1" dirty="0">
              <a:solidFill>
                <a:schemeClr val="tx1">
                  <a:lumMod val="75000"/>
                  <a:lumOff val="25000"/>
                </a:schemeClr>
              </a:solidFill>
            </a:endParaRPr>
          </a:p>
        </p:txBody>
      </p:sp>
      <p:sp>
        <p:nvSpPr>
          <p:cNvPr id="22" name="テキスト ボックス 21">
            <a:extLst>
              <a:ext uri="{FF2B5EF4-FFF2-40B4-BE49-F238E27FC236}">
                <a16:creationId xmlns:a16="http://schemas.microsoft.com/office/drawing/2014/main" id="{B5141A33-167A-B044-48C4-F1A9649AC7B2}"/>
              </a:ext>
            </a:extLst>
          </p:cNvPr>
          <p:cNvSpPr txBox="1"/>
          <p:nvPr/>
        </p:nvSpPr>
        <p:spPr>
          <a:xfrm>
            <a:off x="1666910" y="3128233"/>
            <a:ext cx="531888" cy="584775"/>
          </a:xfrm>
          <a:prstGeom prst="rect">
            <a:avLst/>
          </a:prstGeom>
          <a:noFill/>
        </p:spPr>
        <p:txBody>
          <a:bodyPr wrap="square">
            <a:spAutoFit/>
          </a:bodyPr>
          <a:lstStyle/>
          <a:p>
            <a:pPr algn="ctr"/>
            <a:r>
              <a:rPr kumimoji="1" lang="ja-JP" altLang="en-US" sz="3200" b="1" spc="300" dirty="0">
                <a:solidFill>
                  <a:schemeClr val="tx1">
                    <a:lumMod val="75000"/>
                    <a:lumOff val="25000"/>
                  </a:schemeClr>
                </a:solidFill>
                <a:latin typeface="メイリオ" panose="020B0604030504040204" pitchFamily="50" charset="-128"/>
                <a:ea typeface="メイリオ" panose="020B0604030504040204" pitchFamily="50" charset="-128"/>
              </a:rPr>
              <a:t>２</a:t>
            </a:r>
            <a:endParaRPr lang="ja-JP" altLang="en-US" sz="3200" b="1" dirty="0">
              <a:solidFill>
                <a:schemeClr val="tx1">
                  <a:lumMod val="75000"/>
                  <a:lumOff val="25000"/>
                </a:schemeClr>
              </a:solidFill>
            </a:endParaRPr>
          </a:p>
        </p:txBody>
      </p:sp>
      <p:sp>
        <p:nvSpPr>
          <p:cNvPr id="23" name="テキスト ボックス 22">
            <a:extLst>
              <a:ext uri="{FF2B5EF4-FFF2-40B4-BE49-F238E27FC236}">
                <a16:creationId xmlns:a16="http://schemas.microsoft.com/office/drawing/2014/main" id="{16B3A2C6-06B7-E2C9-730F-28F30C11EE85}"/>
              </a:ext>
            </a:extLst>
          </p:cNvPr>
          <p:cNvSpPr txBox="1"/>
          <p:nvPr/>
        </p:nvSpPr>
        <p:spPr>
          <a:xfrm>
            <a:off x="1807937" y="3992697"/>
            <a:ext cx="531888" cy="584775"/>
          </a:xfrm>
          <a:prstGeom prst="rect">
            <a:avLst/>
          </a:prstGeom>
          <a:noFill/>
        </p:spPr>
        <p:txBody>
          <a:bodyPr wrap="square">
            <a:spAutoFit/>
          </a:bodyPr>
          <a:lstStyle/>
          <a:p>
            <a:pPr algn="ctr"/>
            <a:r>
              <a:rPr kumimoji="1" lang="ja-JP" altLang="en-US" sz="3200" b="1" spc="300" dirty="0">
                <a:solidFill>
                  <a:schemeClr val="tx1">
                    <a:lumMod val="75000"/>
                    <a:lumOff val="25000"/>
                  </a:schemeClr>
                </a:solidFill>
                <a:latin typeface="メイリオ" panose="020B0604030504040204" pitchFamily="50" charset="-128"/>
                <a:ea typeface="メイリオ" panose="020B0604030504040204" pitchFamily="50" charset="-128"/>
              </a:rPr>
              <a:t>３</a:t>
            </a:r>
            <a:endParaRPr lang="ja-JP" altLang="en-US" sz="3200" b="1" dirty="0">
              <a:solidFill>
                <a:schemeClr val="tx1">
                  <a:lumMod val="75000"/>
                  <a:lumOff val="25000"/>
                </a:schemeClr>
              </a:solidFill>
            </a:endParaRPr>
          </a:p>
        </p:txBody>
      </p:sp>
      <p:sp>
        <p:nvSpPr>
          <p:cNvPr id="24" name="テキスト ボックス 23">
            <a:extLst>
              <a:ext uri="{FF2B5EF4-FFF2-40B4-BE49-F238E27FC236}">
                <a16:creationId xmlns:a16="http://schemas.microsoft.com/office/drawing/2014/main" id="{C5E05CA9-9AD0-C684-32DE-3C5F01AEF661}"/>
              </a:ext>
            </a:extLst>
          </p:cNvPr>
          <p:cNvSpPr txBox="1"/>
          <p:nvPr/>
        </p:nvSpPr>
        <p:spPr>
          <a:xfrm>
            <a:off x="1656810" y="4863071"/>
            <a:ext cx="531888" cy="584775"/>
          </a:xfrm>
          <a:prstGeom prst="rect">
            <a:avLst/>
          </a:prstGeom>
          <a:noFill/>
        </p:spPr>
        <p:txBody>
          <a:bodyPr wrap="square">
            <a:spAutoFit/>
          </a:bodyPr>
          <a:lstStyle/>
          <a:p>
            <a:pPr algn="ctr"/>
            <a:r>
              <a:rPr kumimoji="1" lang="ja-JP" altLang="en-US" sz="3200" b="1" spc="300" dirty="0">
                <a:solidFill>
                  <a:schemeClr val="tx1">
                    <a:lumMod val="75000"/>
                    <a:lumOff val="25000"/>
                  </a:schemeClr>
                </a:solidFill>
                <a:latin typeface="メイリオ" panose="020B0604030504040204" pitchFamily="50" charset="-128"/>
                <a:ea typeface="メイリオ" panose="020B0604030504040204" pitchFamily="50" charset="-128"/>
              </a:rPr>
              <a:t>４</a:t>
            </a:r>
            <a:endParaRPr lang="ja-JP" altLang="en-US" sz="3200" b="1" dirty="0">
              <a:solidFill>
                <a:schemeClr val="tx1">
                  <a:lumMod val="75000"/>
                  <a:lumOff val="25000"/>
                </a:schemeClr>
              </a:solidFill>
            </a:endParaRPr>
          </a:p>
        </p:txBody>
      </p:sp>
      <p:sp>
        <p:nvSpPr>
          <p:cNvPr id="25" name="テキスト ボックス 24">
            <a:extLst>
              <a:ext uri="{FF2B5EF4-FFF2-40B4-BE49-F238E27FC236}">
                <a16:creationId xmlns:a16="http://schemas.microsoft.com/office/drawing/2014/main" id="{3B5B4F72-4FDF-3BA5-B496-CAFC363872B6}"/>
              </a:ext>
            </a:extLst>
          </p:cNvPr>
          <p:cNvSpPr txBox="1"/>
          <p:nvPr/>
        </p:nvSpPr>
        <p:spPr>
          <a:xfrm>
            <a:off x="1250375" y="5727629"/>
            <a:ext cx="531888" cy="584775"/>
          </a:xfrm>
          <a:prstGeom prst="rect">
            <a:avLst/>
          </a:prstGeom>
          <a:noFill/>
        </p:spPr>
        <p:txBody>
          <a:bodyPr wrap="square">
            <a:spAutoFit/>
          </a:bodyPr>
          <a:lstStyle/>
          <a:p>
            <a:pPr algn="ctr"/>
            <a:r>
              <a:rPr kumimoji="1" lang="ja-JP" altLang="en-US" sz="3200" b="1" spc="300" dirty="0">
                <a:solidFill>
                  <a:schemeClr val="tx1">
                    <a:lumMod val="75000"/>
                    <a:lumOff val="25000"/>
                  </a:schemeClr>
                </a:solidFill>
                <a:latin typeface="メイリオ" panose="020B0604030504040204" pitchFamily="50" charset="-128"/>
                <a:ea typeface="メイリオ" panose="020B0604030504040204" pitchFamily="50" charset="-128"/>
              </a:rPr>
              <a:t>５</a:t>
            </a:r>
            <a:endParaRPr lang="ja-JP" altLang="en-US" sz="3200" b="1" dirty="0">
              <a:solidFill>
                <a:schemeClr val="tx1">
                  <a:lumMod val="75000"/>
                  <a:lumOff val="25000"/>
                </a:schemeClr>
              </a:solidFill>
            </a:endParaRPr>
          </a:p>
        </p:txBody>
      </p:sp>
      <p:sp>
        <p:nvSpPr>
          <p:cNvPr id="27" name="四角形: 角を丸くする 26">
            <a:extLst>
              <a:ext uri="{FF2B5EF4-FFF2-40B4-BE49-F238E27FC236}">
                <a16:creationId xmlns:a16="http://schemas.microsoft.com/office/drawing/2014/main" id="{4C628835-6C73-0BA4-0361-49C72B1FB7C8}"/>
              </a:ext>
            </a:extLst>
          </p:cNvPr>
          <p:cNvSpPr/>
          <p:nvPr/>
        </p:nvSpPr>
        <p:spPr>
          <a:xfrm>
            <a:off x="678890" y="1459951"/>
            <a:ext cx="5254076" cy="576464"/>
          </a:xfrm>
          <a:prstGeom prst="roundRect">
            <a:avLst>
              <a:gd name="adj" fmla="val 50000"/>
            </a:avLst>
          </a:prstGeom>
          <a:solidFill>
            <a:schemeClr val="bg2"/>
          </a:solidFill>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457569" tIns="216000" rIns="81280" bIns="81280" numCol="1" spcCol="1270" anchor="ctr" anchorCtr="0">
            <a:noAutofit/>
          </a:bodyPr>
          <a:lstStyle/>
          <a:p>
            <a:pPr marL="0" lvl="0" indent="0" algn="l" defTabSz="1422400">
              <a:lnSpc>
                <a:spcPct val="90000"/>
              </a:lnSpc>
              <a:spcBef>
                <a:spcPct val="0"/>
              </a:spcBef>
              <a:spcAft>
                <a:spcPct val="35000"/>
              </a:spcAft>
              <a:buNone/>
            </a:pPr>
            <a:r>
              <a:rPr kumimoji="1" lang="ja-JP" altLang="en-US" sz="2000" b="1" kern="1200" spc="300" dirty="0">
                <a:solidFill>
                  <a:schemeClr val="tx1">
                    <a:lumMod val="75000"/>
                    <a:lumOff val="25000"/>
                  </a:schemeClr>
                </a:solidFill>
                <a:latin typeface="メイリオ" panose="020B0604030504040204" pitchFamily="50" charset="-128"/>
                <a:ea typeface="メイリオ" panose="020B0604030504040204" pitchFamily="50" charset="-128"/>
              </a:rPr>
              <a:t>事前準備（事例の概要を記入）</a:t>
            </a:r>
          </a:p>
        </p:txBody>
      </p:sp>
    </p:spTree>
    <p:extLst>
      <p:ext uri="{BB962C8B-B14F-4D97-AF65-F5344CB8AC3E}">
        <p14:creationId xmlns:p14="http://schemas.microsoft.com/office/powerpoint/2010/main" val="1625405902"/>
      </p:ext>
    </p:extLst>
  </p:cSld>
  <p:clrMapOvr>
    <a:masterClrMapping/>
  </p:clrMapOvr>
  <p:transition spd="slow"/>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64CEEA-00A9-DE81-E968-A97112381C44}"/>
            </a:ext>
          </a:extLst>
        </p:cNvPr>
        <p:cNvGrpSpPr/>
        <p:nvPr/>
      </p:nvGrpSpPr>
      <p:grpSpPr>
        <a:xfrm>
          <a:off x="0" y="0"/>
          <a:ext cx="0" cy="0"/>
          <a:chOff x="0" y="0"/>
          <a:chExt cx="0" cy="0"/>
        </a:xfrm>
      </p:grpSpPr>
      <p:sp>
        <p:nvSpPr>
          <p:cNvPr id="35845" name="スライド番号プレースホルダー 1">
            <a:extLst>
              <a:ext uri="{FF2B5EF4-FFF2-40B4-BE49-F238E27FC236}">
                <a16:creationId xmlns:a16="http://schemas.microsoft.com/office/drawing/2014/main" id="{F5CB66AC-8F36-52BB-0D43-7B9B421486B5}"/>
              </a:ext>
            </a:extLst>
          </p:cNvPr>
          <p:cNvSpPr txBox="1">
            <a:spLocks noChangeArrowheads="1"/>
          </p:cNvSpPr>
          <p:nvPr/>
        </p:nvSpPr>
        <p:spPr bwMode="auto">
          <a:xfrm>
            <a:off x="9483725" y="6481763"/>
            <a:ext cx="414338"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gn="r" eaLnBrk="1" hangingPunct="1">
              <a:lnSpc>
                <a:spcPct val="100000"/>
              </a:lnSpc>
              <a:spcBef>
                <a:spcPct val="0"/>
              </a:spcBef>
              <a:buFontTx/>
              <a:buNone/>
            </a:pPr>
            <a:fld id="{5D0175B7-8E19-4238-8A19-A4DE23BFA82B}" type="slidenum">
              <a:rPr lang="ja-JP" altLang="en-US" sz="1200">
                <a:solidFill>
                  <a:srgbClr val="898989"/>
                </a:solidFill>
              </a:rPr>
              <a:pPr algn="r" eaLnBrk="1" hangingPunct="1">
                <a:lnSpc>
                  <a:spcPct val="100000"/>
                </a:lnSpc>
                <a:spcBef>
                  <a:spcPct val="0"/>
                </a:spcBef>
                <a:buFontTx/>
                <a:buNone/>
              </a:pPr>
              <a:t>32</a:t>
            </a:fld>
            <a:endParaRPr lang="ja-JP" altLang="en-US" sz="1200">
              <a:solidFill>
                <a:srgbClr val="898989"/>
              </a:solidFill>
            </a:endParaRPr>
          </a:p>
        </p:txBody>
      </p:sp>
      <p:graphicFrame>
        <p:nvGraphicFramePr>
          <p:cNvPr id="8" name="表 7">
            <a:extLst>
              <a:ext uri="{FF2B5EF4-FFF2-40B4-BE49-F238E27FC236}">
                <a16:creationId xmlns:a16="http://schemas.microsoft.com/office/drawing/2014/main" id="{CA76C8B5-5B09-B566-F513-F19C6308F74C}"/>
              </a:ext>
            </a:extLst>
          </p:cNvPr>
          <p:cNvGraphicFramePr>
            <a:graphicFrameLocks noGrp="1"/>
          </p:cNvGraphicFramePr>
          <p:nvPr/>
        </p:nvGraphicFramePr>
        <p:xfrm>
          <a:off x="134938" y="638099"/>
          <a:ext cx="4476748" cy="922338"/>
        </p:xfrm>
        <a:graphic>
          <a:graphicData uri="http://schemas.openxmlformats.org/drawingml/2006/table">
            <a:tbl>
              <a:tblPr>
                <a:tableStyleId>{5C22544A-7EE6-4342-B048-85BDC9FD1C3A}</a:tableStyleId>
              </a:tblPr>
              <a:tblGrid>
                <a:gridCol w="230917">
                  <a:extLst>
                    <a:ext uri="{9D8B030D-6E8A-4147-A177-3AD203B41FA5}">
                      <a16:colId xmlns:a16="http://schemas.microsoft.com/office/drawing/2014/main" val="20000"/>
                    </a:ext>
                  </a:extLst>
                </a:gridCol>
                <a:gridCol w="957603">
                  <a:extLst>
                    <a:ext uri="{9D8B030D-6E8A-4147-A177-3AD203B41FA5}">
                      <a16:colId xmlns:a16="http://schemas.microsoft.com/office/drawing/2014/main" val="20001"/>
                    </a:ext>
                  </a:extLst>
                </a:gridCol>
                <a:gridCol w="822057">
                  <a:extLst>
                    <a:ext uri="{9D8B030D-6E8A-4147-A177-3AD203B41FA5}">
                      <a16:colId xmlns:a16="http://schemas.microsoft.com/office/drawing/2014/main" val="20002"/>
                    </a:ext>
                  </a:extLst>
                </a:gridCol>
                <a:gridCol w="822057">
                  <a:extLst>
                    <a:ext uri="{9D8B030D-6E8A-4147-A177-3AD203B41FA5}">
                      <a16:colId xmlns:a16="http://schemas.microsoft.com/office/drawing/2014/main" val="20003"/>
                    </a:ext>
                  </a:extLst>
                </a:gridCol>
                <a:gridCol w="822057">
                  <a:extLst>
                    <a:ext uri="{9D8B030D-6E8A-4147-A177-3AD203B41FA5}">
                      <a16:colId xmlns:a16="http://schemas.microsoft.com/office/drawing/2014/main" val="20004"/>
                    </a:ext>
                  </a:extLst>
                </a:gridCol>
                <a:gridCol w="822057">
                  <a:extLst>
                    <a:ext uri="{9D8B030D-6E8A-4147-A177-3AD203B41FA5}">
                      <a16:colId xmlns:a16="http://schemas.microsoft.com/office/drawing/2014/main" val="20005"/>
                    </a:ext>
                  </a:extLst>
                </a:gridCol>
              </a:tblGrid>
              <a:tr h="307022">
                <a:tc gridSpan="2">
                  <a:txBody>
                    <a:bodyPr/>
                    <a:lstStyle/>
                    <a:p>
                      <a:pPr algn="ctr">
                        <a:spcAft>
                          <a:spcPts val="0"/>
                        </a:spcAft>
                      </a:pPr>
                      <a:r>
                        <a:rPr lang="ja-JP" altLang="en-US" sz="1100" kern="100" dirty="0">
                          <a:effectLst/>
                          <a:latin typeface="メイリオ" panose="020B0604030504040204" pitchFamily="50" charset="-128"/>
                          <a:ea typeface="メイリオ" panose="020B0604030504040204" pitchFamily="50" charset="-128"/>
                        </a:rPr>
                        <a:t>世帯・</a:t>
                      </a:r>
                      <a:r>
                        <a:rPr lang="ja-JP" sz="1100" kern="100" dirty="0">
                          <a:effectLst/>
                          <a:latin typeface="メイリオ" panose="020B0604030504040204" pitchFamily="50" charset="-128"/>
                          <a:ea typeface="メイリオ" panose="020B0604030504040204" pitchFamily="50" charset="-128"/>
                        </a:rPr>
                        <a:t>続柄</a:t>
                      </a:r>
                      <a:endParaRPr lang="ja-JP" sz="11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a:txBody>
                    <a:bodyPr/>
                    <a:lstStyle/>
                    <a:p>
                      <a:pPr algn="ctr">
                        <a:spcAft>
                          <a:spcPts val="0"/>
                        </a:spcAft>
                      </a:pPr>
                      <a:r>
                        <a:rPr lang="ja-JP" sz="1100" kern="100" dirty="0">
                          <a:effectLst/>
                          <a:latin typeface="メイリオ" panose="020B0604030504040204" pitchFamily="50" charset="-128"/>
                          <a:ea typeface="メイリオ" panose="020B0604030504040204" pitchFamily="50" charset="-128"/>
                        </a:rPr>
                        <a:t>性別</a:t>
                      </a:r>
                      <a:endParaRPr lang="ja-JP" sz="11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ja-JP" sz="1100" kern="100" dirty="0">
                          <a:effectLst/>
                          <a:latin typeface="メイリオ" panose="020B0604030504040204" pitchFamily="50" charset="-128"/>
                          <a:ea typeface="メイリオ" panose="020B0604030504040204" pitchFamily="50" charset="-128"/>
                        </a:rPr>
                        <a:t>年齢</a:t>
                      </a:r>
                      <a:endParaRPr lang="ja-JP" sz="11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ja-JP" sz="1100" kern="100" dirty="0">
                          <a:effectLst/>
                          <a:latin typeface="メイリオ" panose="020B0604030504040204" pitchFamily="50" charset="-128"/>
                          <a:ea typeface="メイリオ" panose="020B0604030504040204" pitchFamily="50" charset="-128"/>
                        </a:rPr>
                        <a:t>職業</a:t>
                      </a:r>
                      <a:endParaRPr lang="ja-JP" sz="11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ja-JP" sz="1100" kern="100" dirty="0">
                          <a:effectLst/>
                          <a:latin typeface="メイリオ" panose="020B0604030504040204" pitchFamily="50" charset="-128"/>
                          <a:ea typeface="メイリオ" panose="020B0604030504040204" pitchFamily="50" charset="-128"/>
                        </a:rPr>
                        <a:t>収入</a:t>
                      </a:r>
                      <a:endParaRPr lang="ja-JP" sz="11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307658">
                <a:tc>
                  <a:txBody>
                    <a:bodyPr/>
                    <a:lstStyle/>
                    <a:p>
                      <a:pPr algn="ctr">
                        <a:spcAft>
                          <a:spcPts val="0"/>
                        </a:spcAft>
                      </a:pPr>
                      <a:r>
                        <a:rPr lang="en-US" sz="1100" kern="100" dirty="0">
                          <a:solidFill>
                            <a:schemeClr val="accent2">
                              <a:lumMod val="50000"/>
                            </a:schemeClr>
                          </a:solidFill>
                          <a:effectLst/>
                          <a:latin typeface="メイリオ" panose="020B0604030504040204" pitchFamily="50" charset="-128"/>
                          <a:ea typeface="メイリオ" panose="020B0604030504040204" pitchFamily="50" charset="-128"/>
                        </a:rPr>
                        <a:t>1</a:t>
                      </a:r>
                      <a:endParaRPr lang="ja-JP" sz="1100" kern="100" dirty="0">
                        <a:solidFill>
                          <a:schemeClr val="accent2">
                            <a:lumMod val="50000"/>
                          </a:schemeClr>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ja-JP" sz="1100" kern="100" dirty="0">
                          <a:solidFill>
                            <a:schemeClr val="accent2">
                              <a:lumMod val="50000"/>
                            </a:schemeClr>
                          </a:solidFill>
                          <a:effectLst/>
                          <a:latin typeface="メイリオ" panose="020B0604030504040204" pitchFamily="50" charset="-128"/>
                          <a:ea typeface="メイリオ" panose="020B0604030504040204" pitchFamily="50" charset="-128"/>
                        </a:rPr>
                        <a:t>主</a:t>
                      </a:r>
                      <a:endParaRPr lang="ja-JP" sz="1100" kern="100" dirty="0">
                        <a:solidFill>
                          <a:schemeClr val="accent2">
                            <a:lumMod val="50000"/>
                          </a:schemeClr>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ja-JP" sz="1100" kern="100" dirty="0">
                          <a:solidFill>
                            <a:schemeClr val="accent2">
                              <a:lumMod val="50000"/>
                            </a:schemeClr>
                          </a:solidFill>
                          <a:effectLst/>
                          <a:latin typeface="メイリオ" panose="020B0604030504040204" pitchFamily="50" charset="-128"/>
                          <a:ea typeface="メイリオ" panose="020B0604030504040204" pitchFamily="50" charset="-128"/>
                        </a:rPr>
                        <a:t>男</a:t>
                      </a:r>
                      <a:endParaRPr lang="ja-JP" sz="1100" kern="100" dirty="0">
                        <a:solidFill>
                          <a:schemeClr val="accent2">
                            <a:lumMod val="50000"/>
                          </a:schemeClr>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en-US" altLang="ja-JP" sz="1100" kern="100" dirty="0">
                          <a:solidFill>
                            <a:schemeClr val="accent2">
                              <a:lumMod val="50000"/>
                            </a:schemeClr>
                          </a:solidFill>
                          <a:effectLst/>
                          <a:latin typeface="メイリオ" panose="020B0604030504040204" pitchFamily="50" charset="-128"/>
                          <a:ea typeface="メイリオ" panose="020B0604030504040204" pitchFamily="50" charset="-128"/>
                          <a:cs typeface="Times New Roman" panose="02020603050405020304" pitchFamily="18" charset="0"/>
                        </a:rPr>
                        <a:t>43</a:t>
                      </a:r>
                      <a:endParaRPr lang="ja-JP" sz="1100" kern="100" dirty="0">
                        <a:solidFill>
                          <a:schemeClr val="accent2">
                            <a:lumMod val="50000"/>
                          </a:schemeClr>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ja-JP" sz="1100" kern="100" dirty="0">
                          <a:solidFill>
                            <a:schemeClr val="accent2">
                              <a:lumMod val="50000"/>
                            </a:schemeClr>
                          </a:solidFill>
                          <a:effectLst/>
                          <a:latin typeface="メイリオ" panose="020B0604030504040204" pitchFamily="50" charset="-128"/>
                          <a:ea typeface="メイリオ" panose="020B0604030504040204" pitchFamily="50" charset="-128"/>
                        </a:rPr>
                        <a:t>無職</a:t>
                      </a:r>
                      <a:endParaRPr lang="ja-JP" sz="1100" kern="100" dirty="0">
                        <a:solidFill>
                          <a:schemeClr val="accent2">
                            <a:lumMod val="50000"/>
                          </a:schemeClr>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100" kern="100" dirty="0">
                          <a:solidFill>
                            <a:schemeClr val="accent2">
                              <a:lumMod val="50000"/>
                            </a:schemeClr>
                          </a:solidFill>
                          <a:effectLst/>
                          <a:latin typeface="メイリオ" panose="020B0604030504040204" pitchFamily="50" charset="-128"/>
                          <a:ea typeface="メイリオ" panose="020B0604030504040204" pitchFamily="50" charset="-128"/>
                          <a:cs typeface="Times New Roman" panose="02020603050405020304" pitchFamily="18" charset="0"/>
                        </a:rPr>
                        <a:t>無</a:t>
                      </a:r>
                      <a:endParaRPr lang="ja-JP" altLang="ja-JP" sz="1100" kern="100" dirty="0">
                        <a:solidFill>
                          <a:schemeClr val="accent2">
                            <a:lumMod val="50000"/>
                          </a:schemeClr>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307658">
                <a:tc>
                  <a:txBody>
                    <a:bodyPr/>
                    <a:lstStyle/>
                    <a:p>
                      <a:pPr algn="ctr">
                        <a:spcAft>
                          <a:spcPts val="0"/>
                        </a:spcAft>
                      </a:pPr>
                      <a:endParaRPr lang="ja-JP" sz="11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endParaRPr lang="ja-JP" sz="11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endParaRPr lang="ja-JP" sz="11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endParaRPr lang="ja-JP" sz="1100" kern="100" dirty="0">
                        <a:solidFill>
                          <a:srgbClr val="FF0000"/>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endParaRPr lang="ja-JP" sz="11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endParaRPr lang="ja-JP" sz="11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bl>
          </a:graphicData>
        </a:graphic>
      </p:graphicFrame>
      <p:graphicFrame>
        <p:nvGraphicFramePr>
          <p:cNvPr id="4" name="表 3">
            <a:extLst>
              <a:ext uri="{FF2B5EF4-FFF2-40B4-BE49-F238E27FC236}">
                <a16:creationId xmlns:a16="http://schemas.microsoft.com/office/drawing/2014/main" id="{B781DEE2-F825-49E3-C220-A4A316871014}"/>
              </a:ext>
            </a:extLst>
          </p:cNvPr>
          <p:cNvGraphicFramePr>
            <a:graphicFrameLocks noGrp="1"/>
          </p:cNvGraphicFramePr>
          <p:nvPr>
            <p:extLst>
              <p:ext uri="{D42A27DB-BD31-4B8C-83A1-F6EECF244321}">
                <p14:modId xmlns:p14="http://schemas.microsoft.com/office/powerpoint/2010/main" val="3108382967"/>
              </p:ext>
            </p:extLst>
          </p:nvPr>
        </p:nvGraphicFramePr>
        <p:xfrm>
          <a:off x="134938" y="3602166"/>
          <a:ext cx="4464050" cy="3075284"/>
        </p:xfrm>
        <a:graphic>
          <a:graphicData uri="http://schemas.openxmlformats.org/drawingml/2006/table">
            <a:tbl>
              <a:tblPr firstRow="1" firstCol="1" bandRow="1">
                <a:tableStyleId>{5C22544A-7EE6-4342-B048-85BDC9FD1C3A}</a:tableStyleId>
              </a:tblPr>
              <a:tblGrid>
                <a:gridCol w="801678">
                  <a:extLst>
                    <a:ext uri="{9D8B030D-6E8A-4147-A177-3AD203B41FA5}">
                      <a16:colId xmlns:a16="http://schemas.microsoft.com/office/drawing/2014/main" val="20000"/>
                    </a:ext>
                  </a:extLst>
                </a:gridCol>
                <a:gridCol w="834382">
                  <a:extLst>
                    <a:ext uri="{9D8B030D-6E8A-4147-A177-3AD203B41FA5}">
                      <a16:colId xmlns:a16="http://schemas.microsoft.com/office/drawing/2014/main" val="20001"/>
                    </a:ext>
                  </a:extLst>
                </a:gridCol>
                <a:gridCol w="428630">
                  <a:extLst>
                    <a:ext uri="{9D8B030D-6E8A-4147-A177-3AD203B41FA5}">
                      <a16:colId xmlns:a16="http://schemas.microsoft.com/office/drawing/2014/main" val="20002"/>
                    </a:ext>
                  </a:extLst>
                </a:gridCol>
                <a:gridCol w="2399360">
                  <a:extLst>
                    <a:ext uri="{9D8B030D-6E8A-4147-A177-3AD203B41FA5}">
                      <a16:colId xmlns:a16="http://schemas.microsoft.com/office/drawing/2014/main" val="20003"/>
                    </a:ext>
                  </a:extLst>
                </a:gridCol>
              </a:tblGrid>
              <a:tr h="311405">
                <a:tc>
                  <a:txBody>
                    <a:bodyPr/>
                    <a:lstStyle/>
                    <a:p>
                      <a:pPr algn="ctr">
                        <a:spcAft>
                          <a:spcPts val="0"/>
                        </a:spcAft>
                      </a:pPr>
                      <a:r>
                        <a:rPr lang="ja-JP" sz="1100" kern="100" dirty="0">
                          <a:solidFill>
                            <a:schemeClr val="tx1"/>
                          </a:solidFill>
                          <a:effectLst/>
                          <a:latin typeface="メイリオ" panose="020B0604030504040204" pitchFamily="50" charset="-128"/>
                          <a:ea typeface="メイリオ" panose="020B0604030504040204" pitchFamily="50" charset="-128"/>
                        </a:rPr>
                        <a:t>保護の種類</a:t>
                      </a:r>
                      <a:endParaRPr lang="ja-JP"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gridSpan="3">
                  <a:txBody>
                    <a:bodyPr/>
                    <a:lstStyle/>
                    <a:p>
                      <a:pPr algn="just">
                        <a:lnSpc>
                          <a:spcPct val="150000"/>
                        </a:lnSpc>
                        <a:spcAft>
                          <a:spcPts val="0"/>
                        </a:spcAft>
                      </a:pPr>
                      <a:r>
                        <a:rPr lang="ja-JP" altLang="en-US" sz="1100" b="0" kern="100" dirty="0">
                          <a:solidFill>
                            <a:schemeClr val="accent2">
                              <a:lumMod val="50000"/>
                            </a:schemeClr>
                          </a:solidFill>
                          <a:effectLst/>
                          <a:latin typeface="メイリオ" panose="020B0604030504040204" pitchFamily="50" charset="-128"/>
                          <a:ea typeface="メイリオ" panose="020B0604030504040204" pitchFamily="50" charset="-128"/>
                          <a:cs typeface="Times New Roman" panose="02020603050405020304" pitchFamily="18" charset="0"/>
                        </a:rPr>
                        <a:t>生活扶助・住宅扶助・医療扶助</a:t>
                      </a:r>
                      <a:endParaRPr lang="ja-JP" sz="1100" b="0" kern="100" dirty="0">
                        <a:solidFill>
                          <a:schemeClr val="accent2">
                            <a:lumMod val="50000"/>
                          </a:schemeClr>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0000"/>
                  </a:ext>
                </a:extLst>
              </a:tr>
              <a:tr h="354700">
                <a:tc>
                  <a:txBody>
                    <a:bodyPr/>
                    <a:lstStyle/>
                    <a:p>
                      <a:pPr algn="ctr">
                        <a:spcAft>
                          <a:spcPts val="0"/>
                        </a:spcAft>
                      </a:pPr>
                      <a:r>
                        <a:rPr lang="ja-JP" sz="1100" kern="100" dirty="0">
                          <a:solidFill>
                            <a:schemeClr val="tx1"/>
                          </a:solidFill>
                          <a:effectLst/>
                          <a:latin typeface="メイリオ" panose="020B0604030504040204" pitchFamily="50" charset="-128"/>
                          <a:ea typeface="メイリオ" panose="020B0604030504040204" pitchFamily="50" charset="-128"/>
                        </a:rPr>
                        <a:t>保護歴</a:t>
                      </a:r>
                      <a:endParaRPr lang="ja-JP"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gridSpan="3">
                  <a:txBody>
                    <a:bodyPr/>
                    <a:lstStyle/>
                    <a:p>
                      <a:pPr algn="just">
                        <a:spcAft>
                          <a:spcPts val="0"/>
                        </a:spcAft>
                      </a:pPr>
                      <a:r>
                        <a:rPr lang="ja-JP" altLang="en-US" sz="1100" kern="100" dirty="0">
                          <a:solidFill>
                            <a:schemeClr val="accent2">
                              <a:lumMod val="50000"/>
                            </a:schemeClr>
                          </a:solidFill>
                          <a:effectLst/>
                          <a:latin typeface="メイリオ" panose="020B0604030504040204" pitchFamily="50" charset="-128"/>
                          <a:ea typeface="メイリオ" panose="020B0604030504040204" pitchFamily="50" charset="-128"/>
                          <a:cs typeface="Times New Roman" panose="02020603050405020304" pitchFamily="18" charset="0"/>
                        </a:rPr>
                        <a:t>●年○月から保護開始</a:t>
                      </a:r>
                      <a:endParaRPr lang="ja-JP" sz="1100" kern="100" dirty="0">
                        <a:solidFill>
                          <a:schemeClr val="accent2">
                            <a:lumMod val="50000"/>
                          </a:schemeClr>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0001"/>
                  </a:ext>
                </a:extLst>
              </a:tr>
              <a:tr h="311405">
                <a:tc>
                  <a:txBody>
                    <a:bodyPr/>
                    <a:lstStyle/>
                    <a:p>
                      <a:pPr algn="ctr">
                        <a:spcAft>
                          <a:spcPts val="0"/>
                        </a:spcAft>
                      </a:pPr>
                      <a:r>
                        <a:rPr lang="ja-JP" sz="1100" kern="100" dirty="0">
                          <a:solidFill>
                            <a:schemeClr val="tx1"/>
                          </a:solidFill>
                          <a:effectLst/>
                          <a:latin typeface="メイリオ" panose="020B0604030504040204" pitchFamily="50" charset="-128"/>
                          <a:ea typeface="メイリオ" panose="020B0604030504040204" pitchFamily="50" charset="-128"/>
                        </a:rPr>
                        <a:t>要介護度</a:t>
                      </a:r>
                      <a:endParaRPr lang="ja-JP"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gridSpan="3">
                  <a:txBody>
                    <a:bodyPr/>
                    <a:lstStyle/>
                    <a:p>
                      <a:pPr algn="just">
                        <a:spcAft>
                          <a:spcPts val="0"/>
                        </a:spcAft>
                      </a:pPr>
                      <a:r>
                        <a:rPr lang="ja-JP" altLang="en-US" sz="1100" kern="100" dirty="0">
                          <a:solidFill>
                            <a:schemeClr val="accent2">
                              <a:lumMod val="50000"/>
                            </a:schemeClr>
                          </a:solidFill>
                          <a:effectLst/>
                          <a:latin typeface="メイリオ" panose="020B0604030504040204" pitchFamily="50" charset="-128"/>
                          <a:ea typeface="メイリオ" panose="020B0604030504040204" pitchFamily="50" charset="-128"/>
                          <a:cs typeface="Times New Roman" panose="02020603050405020304" pitchFamily="18" charset="0"/>
                        </a:rPr>
                        <a:t>無</a:t>
                      </a:r>
                      <a:endParaRPr lang="ja-JP" sz="1100" kern="100" dirty="0">
                        <a:solidFill>
                          <a:schemeClr val="accent2">
                            <a:lumMod val="50000"/>
                          </a:schemeClr>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0002"/>
                  </a:ext>
                </a:extLst>
              </a:tr>
              <a:tr h="311405">
                <a:tc>
                  <a:txBody>
                    <a:bodyPr/>
                    <a:lstStyle/>
                    <a:p>
                      <a:pPr algn="ctr">
                        <a:spcAft>
                          <a:spcPts val="0"/>
                        </a:spcAft>
                      </a:pPr>
                      <a:r>
                        <a:rPr lang="ja-JP" sz="1100" kern="100" dirty="0">
                          <a:solidFill>
                            <a:schemeClr val="tx1"/>
                          </a:solidFill>
                          <a:effectLst/>
                          <a:latin typeface="メイリオ" panose="020B0604030504040204" pitchFamily="50" charset="-128"/>
                          <a:ea typeface="メイリオ" panose="020B0604030504040204" pitchFamily="50" charset="-128"/>
                        </a:rPr>
                        <a:t>障害手帳</a:t>
                      </a:r>
                      <a:endParaRPr lang="ja-JP"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gridSpan="3">
                  <a:txBody>
                    <a:bodyPr/>
                    <a:lstStyle/>
                    <a:p>
                      <a:pPr algn="just">
                        <a:spcAft>
                          <a:spcPts val="0"/>
                        </a:spcAft>
                      </a:pPr>
                      <a:r>
                        <a:rPr lang="zh-TW" altLang="en-US" sz="1100" kern="100" dirty="0">
                          <a:solidFill>
                            <a:schemeClr val="accent2">
                              <a:lumMod val="50000"/>
                            </a:schemeClr>
                          </a:solidFill>
                          <a:effectLst/>
                          <a:latin typeface="メイリオ" panose="020B0604030504040204" pitchFamily="50" charset="-128"/>
                          <a:ea typeface="メイリオ" panose="020B0604030504040204" pitchFamily="50" charset="-128"/>
                          <a:cs typeface="Times New Roman" panose="02020603050405020304" pitchFamily="18" charset="0"/>
                        </a:rPr>
                        <a:t>精神障害者</a:t>
                      </a:r>
                      <a:r>
                        <a:rPr lang="ja-JP" altLang="en-US" sz="1100" kern="100" dirty="0">
                          <a:solidFill>
                            <a:schemeClr val="accent2">
                              <a:lumMod val="50000"/>
                            </a:schemeClr>
                          </a:solidFill>
                          <a:effectLst/>
                          <a:latin typeface="メイリオ" panose="020B0604030504040204" pitchFamily="50" charset="-128"/>
                          <a:ea typeface="メイリオ" panose="020B0604030504040204" pitchFamily="50" charset="-128"/>
                          <a:cs typeface="Times New Roman" panose="02020603050405020304" pitchFamily="18" charset="0"/>
                        </a:rPr>
                        <a:t>保健福祉</a:t>
                      </a:r>
                      <a:r>
                        <a:rPr lang="zh-TW" altLang="en-US" sz="1100" kern="100" dirty="0">
                          <a:solidFill>
                            <a:schemeClr val="accent2">
                              <a:lumMod val="50000"/>
                            </a:schemeClr>
                          </a:solidFill>
                          <a:effectLst/>
                          <a:latin typeface="メイリオ" panose="020B0604030504040204" pitchFamily="50" charset="-128"/>
                          <a:ea typeface="メイリオ" panose="020B0604030504040204" pitchFamily="50" charset="-128"/>
                          <a:cs typeface="Times New Roman" panose="02020603050405020304" pitchFamily="18" charset="0"/>
                        </a:rPr>
                        <a:t>手帳２級</a:t>
                      </a:r>
                      <a:endParaRPr lang="ja-JP" sz="1100" kern="100" dirty="0">
                        <a:solidFill>
                          <a:schemeClr val="accent2">
                            <a:lumMod val="50000"/>
                          </a:schemeClr>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0003"/>
                  </a:ext>
                </a:extLst>
              </a:tr>
              <a:tr h="692654">
                <a:tc>
                  <a:txBody>
                    <a:bodyPr/>
                    <a:lstStyle/>
                    <a:p>
                      <a:pPr algn="ctr">
                        <a:spcAft>
                          <a:spcPts val="0"/>
                        </a:spcAft>
                      </a:pPr>
                      <a:r>
                        <a:rPr lang="ja-JP" sz="1100" kern="100" dirty="0">
                          <a:solidFill>
                            <a:schemeClr val="tx1"/>
                          </a:solidFill>
                          <a:effectLst/>
                          <a:latin typeface="メイリオ" panose="020B0604030504040204" pitchFamily="50" charset="-128"/>
                          <a:ea typeface="メイリオ" panose="020B0604030504040204" pitchFamily="50" charset="-128"/>
                        </a:rPr>
                        <a:t>傷病</a:t>
                      </a:r>
                      <a:endParaRPr lang="ja-JP"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gridSpan="3">
                  <a:txBody>
                    <a:bodyPr/>
                    <a:lstStyle/>
                    <a:p>
                      <a:pPr algn="just">
                        <a:spcAft>
                          <a:spcPts val="0"/>
                        </a:spcAft>
                      </a:pPr>
                      <a:r>
                        <a:rPr lang="ja-JP" altLang="en-US" sz="1100" kern="100" dirty="0">
                          <a:solidFill>
                            <a:schemeClr val="accent2">
                              <a:lumMod val="50000"/>
                            </a:schemeClr>
                          </a:solidFill>
                          <a:effectLst/>
                          <a:latin typeface="メイリオ" panose="020B0604030504040204" pitchFamily="50" charset="-128"/>
                          <a:ea typeface="メイリオ" panose="020B0604030504040204" pitchFamily="50" charset="-128"/>
                          <a:cs typeface="Times New Roman" panose="02020603050405020304" pitchFamily="18" charset="0"/>
                        </a:rPr>
                        <a:t>統合失調症により精神科に２週間に１度通院。</a:t>
                      </a:r>
                      <a:endParaRPr lang="en-US" altLang="ja-JP" sz="1100" kern="100" dirty="0">
                        <a:solidFill>
                          <a:schemeClr val="accent2">
                            <a:lumMod val="50000"/>
                          </a:schemeClr>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just">
                        <a:spcAft>
                          <a:spcPts val="0"/>
                        </a:spcAft>
                      </a:pPr>
                      <a:r>
                        <a:rPr lang="ja-JP" altLang="en-US" sz="1100" kern="100" dirty="0">
                          <a:solidFill>
                            <a:schemeClr val="accent2">
                              <a:lumMod val="50000"/>
                            </a:schemeClr>
                          </a:solidFill>
                          <a:effectLst/>
                          <a:latin typeface="メイリオ" panose="020B0604030504040204" pitchFamily="50" charset="-128"/>
                          <a:ea typeface="メイリオ" panose="020B0604030504040204" pitchFamily="50" charset="-128"/>
                          <a:cs typeface="Times New Roman" panose="02020603050405020304" pitchFamily="18" charset="0"/>
                        </a:rPr>
                        <a:t>躁鬱症状あり。軽度の幻聴あり。不眠。</a:t>
                      </a:r>
                    </a:p>
                    <a:p>
                      <a:pPr algn="just">
                        <a:spcAft>
                          <a:spcPts val="0"/>
                        </a:spcAft>
                      </a:pPr>
                      <a:r>
                        <a:rPr lang="ja-JP" altLang="en-US" sz="1100" kern="100" dirty="0">
                          <a:solidFill>
                            <a:schemeClr val="accent2">
                              <a:lumMod val="50000"/>
                            </a:schemeClr>
                          </a:solidFill>
                          <a:effectLst/>
                          <a:latin typeface="メイリオ" panose="020B0604030504040204" pitchFamily="50" charset="-128"/>
                          <a:ea typeface="メイリオ" panose="020B0604030504040204" pitchFamily="50" charset="-128"/>
                          <a:cs typeface="Times New Roman" panose="02020603050405020304" pitchFamily="18" charset="0"/>
                        </a:rPr>
                        <a:t>１０種類ほど服薬をしている。</a:t>
                      </a: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0004"/>
                  </a:ext>
                </a:extLst>
              </a:tr>
              <a:tr h="299403">
                <a:tc>
                  <a:txBody>
                    <a:bodyPr/>
                    <a:lstStyle/>
                    <a:p>
                      <a:pPr algn="ctr">
                        <a:spcAft>
                          <a:spcPts val="0"/>
                        </a:spcAft>
                      </a:pPr>
                      <a:r>
                        <a:rPr lang="en-US" sz="1100" kern="100" dirty="0">
                          <a:solidFill>
                            <a:schemeClr val="tx1"/>
                          </a:solidFill>
                          <a:effectLst/>
                          <a:latin typeface="メイリオ" panose="020B0604030504040204" pitchFamily="50" charset="-128"/>
                          <a:ea typeface="メイリオ" panose="020B0604030504040204" pitchFamily="50" charset="-128"/>
                        </a:rPr>
                        <a:t>ADL</a:t>
                      </a:r>
                      <a:endParaRPr lang="ja-JP"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gridSpan="3">
                  <a:txBody>
                    <a:bodyPr/>
                    <a:lstStyle/>
                    <a:p>
                      <a:pPr algn="l">
                        <a:spcAft>
                          <a:spcPts val="0"/>
                        </a:spcAft>
                      </a:pPr>
                      <a:r>
                        <a:rPr lang="ja-JP" altLang="en-US" sz="1100" kern="100" dirty="0">
                          <a:solidFill>
                            <a:schemeClr val="accent2">
                              <a:lumMod val="50000"/>
                            </a:schemeClr>
                          </a:solidFill>
                          <a:effectLst/>
                          <a:latin typeface="メイリオ" panose="020B0604030504040204" pitchFamily="50" charset="-128"/>
                          <a:ea typeface="メイリオ" panose="020B0604030504040204" pitchFamily="50" charset="-128"/>
                          <a:cs typeface="Times New Roman" panose="02020603050405020304" pitchFamily="18" charset="0"/>
                        </a:rPr>
                        <a:t>身の回りのことができていない。</a:t>
                      </a:r>
                      <a:endParaRPr lang="ja-JP" sz="1100" kern="100" dirty="0">
                        <a:solidFill>
                          <a:schemeClr val="accent2">
                            <a:lumMod val="50000"/>
                          </a:schemeClr>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0005"/>
                  </a:ext>
                </a:extLst>
              </a:tr>
              <a:tr h="482907">
                <a:tc>
                  <a:txBody>
                    <a:bodyPr/>
                    <a:lstStyle/>
                    <a:p>
                      <a:pPr algn="ctr">
                        <a:spcAft>
                          <a:spcPts val="0"/>
                        </a:spcAft>
                      </a:pPr>
                      <a:r>
                        <a:rPr lang="ja-JP" sz="1100" kern="100" dirty="0">
                          <a:solidFill>
                            <a:schemeClr val="tx1"/>
                          </a:solidFill>
                          <a:effectLst/>
                          <a:latin typeface="メイリオ" panose="020B0604030504040204" pitchFamily="50" charset="-128"/>
                          <a:ea typeface="メイリオ" panose="020B0604030504040204" pitchFamily="50" charset="-128"/>
                        </a:rPr>
                        <a:t>資産</a:t>
                      </a:r>
                      <a:endParaRPr lang="ja-JP"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just">
                        <a:spcAft>
                          <a:spcPts val="0"/>
                        </a:spcAft>
                      </a:pPr>
                      <a:r>
                        <a:rPr lang="ja-JP" altLang="en-US" sz="1100" kern="100" dirty="0">
                          <a:solidFill>
                            <a:schemeClr val="accent2">
                              <a:lumMod val="50000"/>
                            </a:schemeClr>
                          </a:solidFill>
                          <a:effectLst/>
                          <a:latin typeface="メイリオ" panose="020B0604030504040204" pitchFamily="50" charset="-128"/>
                          <a:ea typeface="メイリオ" panose="020B0604030504040204" pitchFamily="50" charset="-128"/>
                          <a:cs typeface="Times New Roman" panose="02020603050405020304" pitchFamily="18" charset="0"/>
                        </a:rPr>
                        <a:t>活用可能な資産なし</a:t>
                      </a:r>
                      <a:endParaRPr lang="ja-JP" sz="1100" kern="100" dirty="0">
                        <a:solidFill>
                          <a:schemeClr val="accent2">
                            <a:lumMod val="50000"/>
                          </a:schemeClr>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a:spcAft>
                          <a:spcPts val="0"/>
                        </a:spcAft>
                      </a:pPr>
                      <a:r>
                        <a:rPr lang="ja-JP" altLang="en-US" sz="11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負債</a:t>
                      </a:r>
                      <a:endParaRPr lang="ja-JP" sz="11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100" kern="100" dirty="0">
                          <a:solidFill>
                            <a:schemeClr val="accent2">
                              <a:lumMod val="50000"/>
                            </a:schemeClr>
                          </a:solidFill>
                          <a:effectLst/>
                          <a:latin typeface="メイリオ" panose="020B0604030504040204" pitchFamily="50" charset="-128"/>
                          <a:ea typeface="メイリオ" panose="020B0604030504040204" pitchFamily="50" charset="-128"/>
                          <a:cs typeface="Times New Roman" panose="02020603050405020304" pitchFamily="18" charset="0"/>
                        </a:rPr>
                        <a:t>携帯電話の料金の滞納</a:t>
                      </a:r>
                      <a:endParaRPr lang="en-US" altLang="ja-JP" sz="1100" kern="100" dirty="0">
                        <a:solidFill>
                          <a:schemeClr val="accent2">
                            <a:lumMod val="50000"/>
                          </a:schemeClr>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6"/>
                  </a:ext>
                </a:extLst>
              </a:tr>
              <a:tr h="311405">
                <a:tc>
                  <a:txBody>
                    <a:bodyPr/>
                    <a:lstStyle/>
                    <a:p>
                      <a:pPr algn="ctr">
                        <a:spcAft>
                          <a:spcPts val="0"/>
                        </a:spcAft>
                      </a:pPr>
                      <a:r>
                        <a:rPr lang="ja-JP" sz="1100" kern="100" dirty="0">
                          <a:solidFill>
                            <a:schemeClr val="tx1"/>
                          </a:solidFill>
                          <a:effectLst/>
                          <a:latin typeface="メイリオ" panose="020B0604030504040204" pitchFamily="50" charset="-128"/>
                          <a:ea typeface="メイリオ" panose="020B0604030504040204" pitchFamily="50" charset="-128"/>
                        </a:rPr>
                        <a:t>収入、給付</a:t>
                      </a:r>
                      <a:endParaRPr lang="ja-JP"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gridSpan="3">
                  <a:txBody>
                    <a:bodyPr/>
                    <a:lstStyle/>
                    <a:p>
                      <a:pPr algn="just">
                        <a:spcBef>
                          <a:spcPts val="600"/>
                        </a:spcBef>
                        <a:spcAft>
                          <a:spcPts val="0"/>
                        </a:spcAft>
                      </a:pPr>
                      <a:r>
                        <a:rPr lang="ja-JP" altLang="en-US" sz="1100" kern="100" dirty="0">
                          <a:solidFill>
                            <a:schemeClr val="accent2">
                              <a:lumMod val="50000"/>
                            </a:schemeClr>
                          </a:solidFill>
                          <a:effectLst/>
                          <a:latin typeface="メイリオ" panose="020B0604030504040204" pitchFamily="50" charset="-128"/>
                          <a:ea typeface="メイリオ" panose="020B0604030504040204" pitchFamily="50" charset="-128"/>
                        </a:rPr>
                        <a:t>無</a:t>
                      </a:r>
                      <a:endParaRPr lang="ja-JP" sz="1100" kern="100" dirty="0">
                        <a:solidFill>
                          <a:schemeClr val="accent2">
                            <a:lumMod val="50000"/>
                          </a:schemeClr>
                        </a:solidFill>
                        <a:effectLst/>
                        <a:latin typeface="メイリオ" panose="020B0604030504040204" pitchFamily="50" charset="-128"/>
                        <a:ea typeface="メイリオ" panose="020B0604030504040204" pitchFamily="50" charset="-128"/>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0007"/>
                  </a:ext>
                </a:extLst>
              </a:tr>
            </a:tbl>
          </a:graphicData>
        </a:graphic>
      </p:graphicFrame>
      <p:sp>
        <p:nvSpPr>
          <p:cNvPr id="10" name="正方形/長方形 9">
            <a:extLst>
              <a:ext uri="{FF2B5EF4-FFF2-40B4-BE49-F238E27FC236}">
                <a16:creationId xmlns:a16="http://schemas.microsoft.com/office/drawing/2014/main" id="{3D0D4A69-735F-DD30-B72D-9A021F10C970}"/>
              </a:ext>
            </a:extLst>
          </p:cNvPr>
          <p:cNvSpPr/>
          <p:nvPr/>
        </p:nvSpPr>
        <p:spPr>
          <a:xfrm>
            <a:off x="134938" y="1658536"/>
            <a:ext cx="4465637" cy="1865313"/>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kumimoji="1" lang="ja-JP" altLang="en-US">
              <a:latin typeface="メイリオ" panose="020B0604030504040204" pitchFamily="50" charset="-128"/>
              <a:ea typeface="メイリオ" panose="020B0604030504040204" pitchFamily="50" charset="-128"/>
            </a:endParaRPr>
          </a:p>
        </p:txBody>
      </p:sp>
      <p:sp>
        <p:nvSpPr>
          <p:cNvPr id="11" name="テキスト ボックス 10">
            <a:extLst>
              <a:ext uri="{FF2B5EF4-FFF2-40B4-BE49-F238E27FC236}">
                <a16:creationId xmlns:a16="http://schemas.microsoft.com/office/drawing/2014/main" id="{9DDDBE2F-F9AD-8ADD-0E00-ED6EA22D0359}"/>
              </a:ext>
            </a:extLst>
          </p:cNvPr>
          <p:cNvSpPr txBox="1"/>
          <p:nvPr/>
        </p:nvSpPr>
        <p:spPr>
          <a:xfrm>
            <a:off x="144463" y="1703312"/>
            <a:ext cx="942975" cy="160337"/>
          </a:xfrm>
          <a:prstGeom prst="rect">
            <a:avLst/>
          </a:prstGeom>
          <a:noFill/>
        </p:spPr>
        <p:txBody>
          <a:bodyPr wrap="none" lIns="0" tIns="0" rIns="0" bIns="0">
            <a:spAutoFit/>
          </a:bodyPr>
          <a:lstStyle/>
          <a:p>
            <a:pPr eaLnBrk="1" fontAlgn="auto" hangingPunct="1">
              <a:spcBef>
                <a:spcPts val="0"/>
              </a:spcBef>
              <a:spcAft>
                <a:spcPts val="0"/>
              </a:spcAft>
              <a:defRPr/>
            </a:pPr>
            <a:r>
              <a:rPr kumimoji="1" lang="en-US" altLang="ja-JP" sz="1050" b="1" dirty="0">
                <a:latin typeface="メイリオ" panose="020B0604030504040204" pitchFamily="50" charset="-128"/>
                <a:ea typeface="メイリオ" panose="020B0604030504040204" pitchFamily="50" charset="-128"/>
              </a:rPr>
              <a:t>【</a:t>
            </a:r>
            <a:r>
              <a:rPr kumimoji="1" lang="ja-JP" altLang="en-US" sz="1050" b="1" dirty="0">
                <a:latin typeface="メイリオ" panose="020B0604030504040204" pitchFamily="50" charset="-128"/>
                <a:ea typeface="メイリオ" panose="020B0604030504040204" pitchFamily="50" charset="-128"/>
              </a:rPr>
              <a:t>家族関係図</a:t>
            </a:r>
            <a:r>
              <a:rPr kumimoji="1" lang="en-US" altLang="ja-JP" sz="1050" b="1" dirty="0">
                <a:latin typeface="メイリオ" panose="020B0604030504040204" pitchFamily="50" charset="-128"/>
                <a:ea typeface="メイリオ" panose="020B0604030504040204" pitchFamily="50" charset="-128"/>
              </a:rPr>
              <a:t>】</a:t>
            </a:r>
            <a:endParaRPr kumimoji="1" lang="ja-JP" altLang="en-US" sz="1050" b="1" dirty="0">
              <a:latin typeface="メイリオ" panose="020B0604030504040204" pitchFamily="50" charset="-128"/>
              <a:ea typeface="メイリオ" panose="020B0604030504040204" pitchFamily="50" charset="-128"/>
            </a:endParaRPr>
          </a:p>
        </p:txBody>
      </p:sp>
      <p:grpSp>
        <p:nvGrpSpPr>
          <p:cNvPr id="35914" name="グループ化 1">
            <a:extLst>
              <a:ext uri="{FF2B5EF4-FFF2-40B4-BE49-F238E27FC236}">
                <a16:creationId xmlns:a16="http://schemas.microsoft.com/office/drawing/2014/main" id="{E42610BE-BDB7-9140-5ABB-BA565144EFC2}"/>
              </a:ext>
            </a:extLst>
          </p:cNvPr>
          <p:cNvGrpSpPr>
            <a:grpSpLocks/>
          </p:cNvGrpSpPr>
          <p:nvPr/>
        </p:nvGrpSpPr>
        <p:grpSpPr bwMode="auto">
          <a:xfrm>
            <a:off x="1669312" y="1876349"/>
            <a:ext cx="1378688" cy="1542678"/>
            <a:chOff x="2090738" y="2120900"/>
            <a:chExt cx="957262" cy="1071125"/>
          </a:xfrm>
        </p:grpSpPr>
        <p:sp>
          <p:nvSpPr>
            <p:cNvPr id="12" name="正方形/長方形 11">
              <a:extLst>
                <a:ext uri="{FF2B5EF4-FFF2-40B4-BE49-F238E27FC236}">
                  <a16:creationId xmlns:a16="http://schemas.microsoft.com/office/drawing/2014/main" id="{CD41DF65-D333-FBB8-5FCD-2607B6727005}"/>
                </a:ext>
              </a:extLst>
            </p:cNvPr>
            <p:cNvSpPr/>
            <p:nvPr/>
          </p:nvSpPr>
          <p:spPr>
            <a:xfrm>
              <a:off x="2400300" y="2752287"/>
              <a:ext cx="323850" cy="323850"/>
            </a:xfrm>
            <a:prstGeom prst="rect">
              <a:avLst/>
            </a:prstGeom>
            <a:noFill/>
            <a:ln w="50800" cmpd="dbl">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1" fontAlgn="auto" hangingPunct="1">
                <a:spcBef>
                  <a:spcPts val="0"/>
                </a:spcBef>
                <a:spcAft>
                  <a:spcPts val="0"/>
                </a:spcAft>
                <a:defRPr/>
              </a:pPr>
              <a:endParaRPr kumimoji="1" lang="ja-JP" altLang="en-US" sz="1050" dirty="0">
                <a:solidFill>
                  <a:schemeClr val="accent2">
                    <a:lumMod val="50000"/>
                  </a:schemeClr>
                </a:solidFill>
                <a:latin typeface="メイリオ" panose="020B0604030504040204" pitchFamily="50" charset="-128"/>
                <a:ea typeface="メイリオ" panose="020B0604030504040204" pitchFamily="50" charset="-128"/>
              </a:endParaRPr>
            </a:p>
          </p:txBody>
        </p:sp>
        <p:cxnSp>
          <p:nvCxnSpPr>
            <p:cNvPr id="17" name="コネクタ: カギ線 16">
              <a:extLst>
                <a:ext uri="{FF2B5EF4-FFF2-40B4-BE49-F238E27FC236}">
                  <a16:creationId xmlns:a16="http://schemas.microsoft.com/office/drawing/2014/main" id="{52757F52-915F-F7CB-1E52-AF11E7AE5263}"/>
                </a:ext>
              </a:extLst>
            </p:cNvPr>
            <p:cNvCxnSpPr>
              <a:cxnSpLocks/>
              <a:stCxn id="55" idx="6"/>
              <a:endCxn id="26" idx="1"/>
            </p:cNvCxnSpPr>
            <p:nvPr/>
          </p:nvCxnSpPr>
          <p:spPr>
            <a:xfrm>
              <a:off x="2414588" y="2282825"/>
              <a:ext cx="309562" cy="0"/>
            </a:xfrm>
            <a:prstGeom prst="bentConnector3">
              <a:avLst/>
            </a:prstGeom>
            <a:ln w="25400" cmpd="dbl">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直線コネクタ 18">
              <a:extLst>
                <a:ext uri="{FF2B5EF4-FFF2-40B4-BE49-F238E27FC236}">
                  <a16:creationId xmlns:a16="http://schemas.microsoft.com/office/drawing/2014/main" id="{46BE74B5-7D31-1B91-1CFF-47911BEA3FD8}"/>
                </a:ext>
              </a:extLst>
            </p:cNvPr>
            <p:cNvCxnSpPr>
              <a:cxnSpLocks/>
              <a:endCxn id="12" idx="0"/>
            </p:cNvCxnSpPr>
            <p:nvPr/>
          </p:nvCxnSpPr>
          <p:spPr>
            <a:xfrm>
              <a:off x="2562225" y="2282825"/>
              <a:ext cx="0" cy="46946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9" name="楕円 28">
              <a:extLst>
                <a:ext uri="{FF2B5EF4-FFF2-40B4-BE49-F238E27FC236}">
                  <a16:creationId xmlns:a16="http://schemas.microsoft.com/office/drawing/2014/main" id="{CD42124A-C3D2-3940-0AE5-EA407BC89D49}"/>
                </a:ext>
              </a:extLst>
            </p:cNvPr>
            <p:cNvSpPr/>
            <p:nvPr/>
          </p:nvSpPr>
          <p:spPr>
            <a:xfrm>
              <a:off x="2203450" y="2569725"/>
              <a:ext cx="703263" cy="622300"/>
            </a:xfrm>
            <a:prstGeom prst="ellipse">
              <a:avLst/>
            </a:prstGeom>
            <a:no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kumimoji="1" lang="ja-JP" altLang="en-US" sz="1050" dirty="0">
                <a:solidFill>
                  <a:schemeClr val="accent2">
                    <a:lumMod val="50000"/>
                  </a:schemeClr>
                </a:solidFill>
                <a:latin typeface="メイリオ" panose="020B0604030504040204" pitchFamily="50" charset="-128"/>
                <a:ea typeface="メイリオ" panose="020B0604030504040204" pitchFamily="50" charset="-128"/>
              </a:endParaRPr>
            </a:p>
          </p:txBody>
        </p:sp>
        <p:sp>
          <p:nvSpPr>
            <p:cNvPr id="55" name="楕円 54">
              <a:extLst>
                <a:ext uri="{FF2B5EF4-FFF2-40B4-BE49-F238E27FC236}">
                  <a16:creationId xmlns:a16="http://schemas.microsoft.com/office/drawing/2014/main" id="{5BF43D27-E376-CC20-C40E-0E56784207BA}"/>
                </a:ext>
              </a:extLst>
            </p:cNvPr>
            <p:cNvSpPr/>
            <p:nvPr/>
          </p:nvSpPr>
          <p:spPr>
            <a:xfrm>
              <a:off x="2090738" y="2120900"/>
              <a:ext cx="323850" cy="32385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1" fontAlgn="auto" hangingPunct="1">
                <a:spcBef>
                  <a:spcPts val="0"/>
                </a:spcBef>
                <a:spcAft>
                  <a:spcPts val="0"/>
                </a:spcAft>
                <a:defRPr/>
              </a:pPr>
              <a:endParaRPr kumimoji="1" lang="ja-JP" altLang="en-US" sz="1050" dirty="0">
                <a:solidFill>
                  <a:schemeClr val="accent2">
                    <a:lumMod val="50000"/>
                  </a:schemeClr>
                </a:solidFill>
                <a:latin typeface="メイリオ" panose="020B0604030504040204" pitchFamily="50" charset="-128"/>
                <a:ea typeface="メイリオ" panose="020B0604030504040204" pitchFamily="50" charset="-128"/>
              </a:endParaRPr>
            </a:p>
          </p:txBody>
        </p:sp>
        <p:grpSp>
          <p:nvGrpSpPr>
            <p:cNvPr id="35922" name="グループ化 26">
              <a:extLst>
                <a:ext uri="{FF2B5EF4-FFF2-40B4-BE49-F238E27FC236}">
                  <a16:creationId xmlns:a16="http://schemas.microsoft.com/office/drawing/2014/main" id="{7C74D66E-6D53-8360-BC34-011430E1AAB6}"/>
                </a:ext>
              </a:extLst>
            </p:cNvPr>
            <p:cNvGrpSpPr>
              <a:grpSpLocks/>
            </p:cNvGrpSpPr>
            <p:nvPr/>
          </p:nvGrpSpPr>
          <p:grpSpPr bwMode="auto">
            <a:xfrm>
              <a:off x="2724150" y="2120900"/>
              <a:ext cx="323850" cy="323850"/>
              <a:chOff x="2032640" y="2369595"/>
              <a:chExt cx="333595" cy="295253"/>
            </a:xfrm>
          </p:grpSpPr>
          <p:sp>
            <p:nvSpPr>
              <p:cNvPr id="26" name="正方形/長方形 25">
                <a:extLst>
                  <a:ext uri="{FF2B5EF4-FFF2-40B4-BE49-F238E27FC236}">
                    <a16:creationId xmlns:a16="http://schemas.microsoft.com/office/drawing/2014/main" id="{911E3BFB-9391-6982-FE96-A9A179C9745C}"/>
                  </a:ext>
                </a:extLst>
              </p:cNvPr>
              <p:cNvSpPr/>
              <p:nvPr/>
            </p:nvSpPr>
            <p:spPr>
              <a:xfrm>
                <a:off x="2032640" y="2369595"/>
                <a:ext cx="333595" cy="295253"/>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1" fontAlgn="auto" hangingPunct="1">
                  <a:spcBef>
                    <a:spcPts val="0"/>
                  </a:spcBef>
                  <a:spcAft>
                    <a:spcPts val="0"/>
                  </a:spcAft>
                  <a:defRPr/>
                </a:pPr>
                <a:endParaRPr kumimoji="1" lang="ja-JP" altLang="en-US" sz="1050" dirty="0">
                  <a:solidFill>
                    <a:schemeClr val="accent2">
                      <a:lumMod val="50000"/>
                    </a:schemeClr>
                  </a:solidFill>
                  <a:latin typeface="メイリオ" panose="020B0604030504040204" pitchFamily="50" charset="-128"/>
                  <a:ea typeface="メイリオ" panose="020B0604030504040204" pitchFamily="50" charset="-128"/>
                </a:endParaRPr>
              </a:p>
            </p:txBody>
          </p:sp>
          <p:cxnSp>
            <p:nvCxnSpPr>
              <p:cNvPr id="27" name="直線コネクタ 26">
                <a:extLst>
                  <a:ext uri="{FF2B5EF4-FFF2-40B4-BE49-F238E27FC236}">
                    <a16:creationId xmlns:a16="http://schemas.microsoft.com/office/drawing/2014/main" id="{906CA910-D492-895F-0F5F-A74A5A691BE1}"/>
                  </a:ext>
                </a:extLst>
              </p:cNvPr>
              <p:cNvCxnSpPr>
                <a:cxnSpLocks/>
              </p:cNvCxnSpPr>
              <p:nvPr/>
            </p:nvCxnSpPr>
            <p:spPr>
              <a:xfrm flipH="1" flipV="1">
                <a:off x="2037546" y="2373937"/>
                <a:ext cx="327054" cy="28367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直線コネクタ 27">
                <a:extLst>
                  <a:ext uri="{FF2B5EF4-FFF2-40B4-BE49-F238E27FC236}">
                    <a16:creationId xmlns:a16="http://schemas.microsoft.com/office/drawing/2014/main" id="{411D59E9-9FFE-C61E-1B90-BA30B0EDC483}"/>
                  </a:ext>
                </a:extLst>
              </p:cNvPr>
              <p:cNvCxnSpPr>
                <a:cxnSpLocks/>
              </p:cNvCxnSpPr>
              <p:nvPr/>
            </p:nvCxnSpPr>
            <p:spPr>
              <a:xfrm flipV="1">
                <a:off x="2035911" y="2376832"/>
                <a:ext cx="327054" cy="28367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sp>
        <p:nvSpPr>
          <p:cNvPr id="2" name="正方形/長方形 1">
            <a:extLst>
              <a:ext uri="{FF2B5EF4-FFF2-40B4-BE49-F238E27FC236}">
                <a16:creationId xmlns:a16="http://schemas.microsoft.com/office/drawing/2014/main" id="{9849664F-FC99-C5AB-5421-A559F8698FF3}"/>
              </a:ext>
            </a:extLst>
          </p:cNvPr>
          <p:cNvSpPr/>
          <p:nvPr/>
        </p:nvSpPr>
        <p:spPr>
          <a:xfrm>
            <a:off x="0" y="0"/>
            <a:ext cx="9636125" cy="54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72000" bIns="0" anchor="ctr"/>
          <a:lstStyle/>
          <a:p>
            <a:pPr eaLnBrk="1" fontAlgn="auto" hangingPunct="1">
              <a:spcBef>
                <a:spcPts val="0"/>
              </a:spcBef>
              <a:spcAft>
                <a:spcPts val="0"/>
              </a:spcAft>
              <a:defRPr/>
            </a:pPr>
            <a:r>
              <a:rPr kumimoji="1" lang="ja-JP" altLang="en-US" sz="2000" b="1" spc="200" dirty="0">
                <a:solidFill>
                  <a:schemeClr val="tx1"/>
                </a:solidFill>
                <a:latin typeface="メイリオ" panose="020B0604030504040204" pitchFamily="50" charset="-128"/>
                <a:ea typeface="メイリオ" panose="020B0604030504040204" pitchFamily="50" charset="-128"/>
              </a:rPr>
              <a:t>はじめに：検討したい事例の概要</a:t>
            </a:r>
            <a:endParaRPr kumimoji="1" lang="ja-JP" altLang="en-US" sz="2000" b="1" spc="200" dirty="0">
              <a:solidFill>
                <a:srgbClr val="C00000"/>
              </a:solidFill>
              <a:latin typeface="メイリオ" panose="020B0604030504040204" pitchFamily="50" charset="-128"/>
              <a:ea typeface="メイリオ" panose="020B0604030504040204" pitchFamily="50" charset="-128"/>
            </a:endParaRPr>
          </a:p>
        </p:txBody>
      </p:sp>
      <p:sp>
        <p:nvSpPr>
          <p:cNvPr id="7" name="テキスト ボックス 6">
            <a:extLst>
              <a:ext uri="{FF2B5EF4-FFF2-40B4-BE49-F238E27FC236}">
                <a16:creationId xmlns:a16="http://schemas.microsoft.com/office/drawing/2014/main" id="{96AF071D-9F54-E546-0206-63C63783EB7B}"/>
              </a:ext>
            </a:extLst>
          </p:cNvPr>
          <p:cNvSpPr txBox="1"/>
          <p:nvPr/>
        </p:nvSpPr>
        <p:spPr>
          <a:xfrm>
            <a:off x="3043428" y="1771421"/>
            <a:ext cx="1243857" cy="261610"/>
          </a:xfrm>
          <a:prstGeom prst="rect">
            <a:avLst/>
          </a:prstGeom>
          <a:noFill/>
        </p:spPr>
        <p:txBody>
          <a:bodyPr wrap="square">
            <a:spAutoFit/>
          </a:bodyPr>
          <a:lstStyle/>
          <a:p>
            <a:pPr eaLnBrk="1" fontAlgn="auto" hangingPunct="1">
              <a:spcBef>
                <a:spcPts val="0"/>
              </a:spcBef>
              <a:spcAft>
                <a:spcPts val="0"/>
              </a:spcAft>
              <a:defRPr/>
            </a:pPr>
            <a:r>
              <a:rPr kumimoji="1" lang="en-US" altLang="ja-JP" sz="1100" dirty="0">
                <a:solidFill>
                  <a:schemeClr val="accent2">
                    <a:lumMod val="50000"/>
                  </a:schemeClr>
                </a:solidFill>
                <a:latin typeface="メイリオ" panose="020B0604030504040204" pitchFamily="50" charset="-128"/>
                <a:ea typeface="メイリオ" panose="020B0604030504040204" pitchFamily="50" charset="-128"/>
              </a:rPr>
              <a:t>30</a:t>
            </a:r>
            <a:r>
              <a:rPr kumimoji="1" lang="ja-JP" altLang="en-US" sz="1100" dirty="0">
                <a:solidFill>
                  <a:schemeClr val="accent2">
                    <a:lumMod val="50000"/>
                  </a:schemeClr>
                </a:solidFill>
                <a:latin typeface="メイリオ" panose="020B0604030504040204" pitchFamily="50" charset="-128"/>
                <a:ea typeface="メイリオ" panose="020B0604030504040204" pitchFamily="50" charset="-128"/>
              </a:rPr>
              <a:t>年前に他界</a:t>
            </a:r>
          </a:p>
        </p:txBody>
      </p:sp>
      <p:sp>
        <p:nvSpPr>
          <p:cNvPr id="25" name="正方形/長方形 24">
            <a:extLst>
              <a:ext uri="{FF2B5EF4-FFF2-40B4-BE49-F238E27FC236}">
                <a16:creationId xmlns:a16="http://schemas.microsoft.com/office/drawing/2014/main" id="{327C42F2-D134-A4BB-726D-2C65AE1DDC06}"/>
              </a:ext>
            </a:extLst>
          </p:cNvPr>
          <p:cNvSpPr/>
          <p:nvPr/>
        </p:nvSpPr>
        <p:spPr>
          <a:xfrm>
            <a:off x="4677569" y="4033305"/>
            <a:ext cx="5040000" cy="1620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71450" indent="-171450" eaLnBrk="1" fontAlgn="auto" hangingPunct="1">
              <a:spcBef>
                <a:spcPts val="300"/>
              </a:spcBef>
              <a:spcAft>
                <a:spcPts val="0"/>
              </a:spcAft>
              <a:buFont typeface="Arial" panose="020B0604020202020204" pitchFamily="34" charset="0"/>
              <a:buChar char="•"/>
              <a:defRPr/>
            </a:pPr>
            <a:endParaRPr kumimoji="1" lang="en-US" altLang="ja-JP" sz="1050" spc="100" dirty="0">
              <a:solidFill>
                <a:schemeClr val="tx1"/>
              </a:solidFill>
              <a:latin typeface="メイリオ" panose="020B0604030504040204" pitchFamily="50" charset="-128"/>
              <a:ea typeface="メイリオ" panose="020B0604030504040204" pitchFamily="50" charset="-128"/>
            </a:endParaRPr>
          </a:p>
          <a:p>
            <a:pPr marL="171450" indent="-171450" eaLnBrk="1" fontAlgn="auto" hangingPunct="1">
              <a:spcBef>
                <a:spcPts val="300"/>
              </a:spcBef>
              <a:spcAft>
                <a:spcPts val="0"/>
              </a:spcAft>
              <a:buFont typeface="Arial" panose="020B0604020202020204" pitchFamily="34" charset="0"/>
              <a:buChar char="•"/>
              <a:defRPr/>
            </a:pPr>
            <a:r>
              <a:rPr kumimoji="1" lang="ja-JP" altLang="en-US" sz="1050" spc="100" dirty="0">
                <a:solidFill>
                  <a:schemeClr val="accent2">
                    <a:lumMod val="50000"/>
                  </a:schemeClr>
                </a:solidFill>
                <a:latin typeface="メイリオ" panose="020B0604030504040204" pitchFamily="50" charset="-128"/>
                <a:ea typeface="メイリオ" panose="020B0604030504040204" pitchFamily="50" charset="-128"/>
              </a:rPr>
              <a:t>他県にて出生。父が幼少期に他界し、母親のもとで育つ（母への感謝の気持ちがある）。</a:t>
            </a:r>
            <a:endParaRPr kumimoji="1" lang="en-US" altLang="ja-JP" sz="1050" spc="100" dirty="0">
              <a:solidFill>
                <a:schemeClr val="accent2">
                  <a:lumMod val="50000"/>
                </a:schemeClr>
              </a:solidFill>
              <a:latin typeface="メイリオ" panose="020B0604030504040204" pitchFamily="50" charset="-128"/>
              <a:ea typeface="メイリオ" panose="020B0604030504040204" pitchFamily="50" charset="-128"/>
            </a:endParaRPr>
          </a:p>
          <a:p>
            <a:pPr marL="171450" indent="-171450" eaLnBrk="1" fontAlgn="auto" hangingPunct="1">
              <a:spcBef>
                <a:spcPts val="300"/>
              </a:spcBef>
              <a:spcAft>
                <a:spcPts val="0"/>
              </a:spcAft>
              <a:buFont typeface="Arial" panose="020B0604020202020204" pitchFamily="34" charset="0"/>
              <a:buChar char="•"/>
              <a:defRPr/>
            </a:pPr>
            <a:r>
              <a:rPr kumimoji="1" lang="ja-JP" altLang="en-US" sz="1050" spc="100" dirty="0">
                <a:solidFill>
                  <a:schemeClr val="accent2">
                    <a:lumMod val="50000"/>
                  </a:schemeClr>
                </a:solidFill>
                <a:latin typeface="メイリオ" panose="020B0604030504040204" pitchFamily="50" charset="-128"/>
                <a:ea typeface="メイリオ" panose="020B0604030504040204" pitchFamily="50" charset="-128"/>
              </a:rPr>
              <a:t>大学を卒業後、就職活動の不調により、コンビニでのアルバイトや派遣などをしていた。</a:t>
            </a:r>
          </a:p>
          <a:p>
            <a:pPr marL="171450" indent="-171450" eaLnBrk="1" fontAlgn="auto" hangingPunct="1">
              <a:spcBef>
                <a:spcPts val="300"/>
              </a:spcBef>
              <a:spcAft>
                <a:spcPts val="0"/>
              </a:spcAft>
              <a:buFont typeface="Arial" panose="020B0604020202020204" pitchFamily="34" charset="0"/>
              <a:buChar char="•"/>
              <a:defRPr/>
            </a:pPr>
            <a:r>
              <a:rPr kumimoji="1" lang="ja-JP" altLang="en-US" sz="1050" spc="100" dirty="0">
                <a:solidFill>
                  <a:schemeClr val="accent2">
                    <a:lumMod val="50000"/>
                  </a:schemeClr>
                </a:solidFill>
                <a:latin typeface="メイリオ" panose="020B0604030504040204" pitchFamily="50" charset="-128"/>
                <a:ea typeface="メイリオ" panose="020B0604030504040204" pitchFamily="50" charset="-128"/>
              </a:rPr>
              <a:t>その後、</a:t>
            </a:r>
            <a:r>
              <a:rPr kumimoji="1" lang="en-US" altLang="ja-JP" sz="1050" spc="100" dirty="0">
                <a:solidFill>
                  <a:schemeClr val="accent2">
                    <a:lumMod val="50000"/>
                  </a:schemeClr>
                </a:solidFill>
                <a:latin typeface="メイリオ" panose="020B0604030504040204" pitchFamily="50" charset="-128"/>
                <a:ea typeface="メイリオ" panose="020B0604030504040204" pitchFamily="50" charset="-128"/>
              </a:rPr>
              <a:t>IT</a:t>
            </a:r>
            <a:r>
              <a:rPr kumimoji="1" lang="ja-JP" altLang="en-US" sz="1050" spc="100" dirty="0">
                <a:solidFill>
                  <a:schemeClr val="accent2">
                    <a:lumMod val="50000"/>
                  </a:schemeClr>
                </a:solidFill>
                <a:latin typeface="メイリオ" panose="020B0604030504040204" pitchFamily="50" charset="-128"/>
                <a:ea typeface="メイリオ" panose="020B0604030504040204" pitchFamily="50" charset="-128"/>
              </a:rPr>
              <a:t>エンジニアとして就職したものの、激務と職場での人間関係の悪化によりうつ病・統合失調症を発症し、２年で退職。</a:t>
            </a:r>
          </a:p>
          <a:p>
            <a:pPr marL="171450" indent="-171450" eaLnBrk="1" fontAlgn="auto" hangingPunct="1">
              <a:spcBef>
                <a:spcPts val="300"/>
              </a:spcBef>
              <a:spcAft>
                <a:spcPts val="0"/>
              </a:spcAft>
              <a:buFont typeface="Arial" panose="020B0604020202020204" pitchFamily="34" charset="0"/>
              <a:buChar char="•"/>
              <a:defRPr/>
            </a:pPr>
            <a:r>
              <a:rPr kumimoji="1" lang="ja-JP" altLang="en-US" sz="1050" spc="100" dirty="0">
                <a:solidFill>
                  <a:schemeClr val="accent2">
                    <a:lumMod val="50000"/>
                  </a:schemeClr>
                </a:solidFill>
                <a:latin typeface="メイリオ" panose="020B0604030504040204" pitchFamily="50" charset="-128"/>
                <a:ea typeface="メイリオ" panose="020B0604030504040204" pitchFamily="50" charset="-128"/>
              </a:rPr>
              <a:t>働けない日が続き、保護開始となる。</a:t>
            </a:r>
          </a:p>
        </p:txBody>
      </p:sp>
      <p:sp>
        <p:nvSpPr>
          <p:cNvPr id="30" name="正方形/長方形 29">
            <a:extLst>
              <a:ext uri="{FF2B5EF4-FFF2-40B4-BE49-F238E27FC236}">
                <a16:creationId xmlns:a16="http://schemas.microsoft.com/office/drawing/2014/main" id="{17396226-E57D-1E0E-2739-6A41FB49CB11}"/>
              </a:ext>
            </a:extLst>
          </p:cNvPr>
          <p:cNvSpPr/>
          <p:nvPr/>
        </p:nvSpPr>
        <p:spPr>
          <a:xfrm>
            <a:off x="4678642" y="656407"/>
            <a:ext cx="5040000" cy="1620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71450" indent="-171450" eaLnBrk="1" fontAlgn="auto" hangingPunct="1">
              <a:spcBef>
                <a:spcPts val="0"/>
              </a:spcBef>
              <a:spcAft>
                <a:spcPts val="0"/>
              </a:spcAft>
              <a:buFont typeface="Arial" panose="020B0604020202020204" pitchFamily="34" charset="0"/>
              <a:buChar char="•"/>
              <a:defRPr/>
            </a:pPr>
            <a:endParaRPr kumimoji="1" lang="en-US" altLang="ja-JP" sz="1050" spc="100" dirty="0">
              <a:solidFill>
                <a:schemeClr val="tx1"/>
              </a:solidFill>
              <a:latin typeface="メイリオ" panose="020B0604030504040204" pitchFamily="50" charset="-128"/>
              <a:ea typeface="メイリオ" panose="020B0604030504040204" pitchFamily="50" charset="-128"/>
            </a:endParaRPr>
          </a:p>
          <a:p>
            <a:pPr marL="171450" indent="-171450" eaLnBrk="1" fontAlgn="auto" hangingPunct="1">
              <a:spcBef>
                <a:spcPts val="300"/>
              </a:spcBef>
              <a:spcAft>
                <a:spcPts val="0"/>
              </a:spcAft>
              <a:buFont typeface="Arial" panose="020B0604020202020204" pitchFamily="34" charset="0"/>
              <a:buChar char="•"/>
              <a:defRPr/>
            </a:pPr>
            <a:r>
              <a:rPr kumimoji="1" lang="ja-JP" altLang="en-US" sz="1050" spc="100" dirty="0">
                <a:solidFill>
                  <a:schemeClr val="accent2">
                    <a:lumMod val="50000"/>
                  </a:schemeClr>
                </a:solidFill>
                <a:latin typeface="メイリオ" panose="020B0604030504040204" pitchFamily="50" charset="-128"/>
                <a:ea typeface="メイリオ" panose="020B0604030504040204" pitchFamily="50" charset="-128"/>
              </a:rPr>
              <a:t>うつ病・統合失調症を患っており、精神障害者手帳２級所持。</a:t>
            </a:r>
          </a:p>
          <a:p>
            <a:pPr marL="171450" indent="-171450" eaLnBrk="1" fontAlgn="auto" hangingPunct="1">
              <a:spcBef>
                <a:spcPts val="300"/>
              </a:spcBef>
              <a:spcAft>
                <a:spcPts val="0"/>
              </a:spcAft>
              <a:buFont typeface="Arial" panose="020B0604020202020204" pitchFamily="34" charset="0"/>
              <a:buChar char="•"/>
              <a:defRPr/>
            </a:pPr>
            <a:r>
              <a:rPr kumimoji="1" lang="ja-JP" altLang="en-US" sz="1050" spc="100" dirty="0">
                <a:solidFill>
                  <a:schemeClr val="accent2">
                    <a:lumMod val="50000"/>
                  </a:schemeClr>
                </a:solidFill>
                <a:latin typeface="メイリオ" panose="020B0604030504040204" pitchFamily="50" charset="-128"/>
                <a:ea typeface="メイリオ" panose="020B0604030504040204" pitchFamily="50" charset="-128"/>
              </a:rPr>
              <a:t>症状が安定せず、通院や服薬ができないことがある。</a:t>
            </a:r>
            <a:endParaRPr kumimoji="1" lang="en-US" altLang="ja-JP" sz="1050" spc="100" dirty="0">
              <a:solidFill>
                <a:schemeClr val="accent2">
                  <a:lumMod val="50000"/>
                </a:schemeClr>
              </a:solidFill>
              <a:latin typeface="メイリオ" panose="020B0604030504040204" pitchFamily="50" charset="-128"/>
              <a:ea typeface="メイリオ" panose="020B0604030504040204" pitchFamily="50" charset="-128"/>
            </a:endParaRPr>
          </a:p>
          <a:p>
            <a:pPr marL="171450" indent="-171450" eaLnBrk="1" fontAlgn="auto" hangingPunct="1">
              <a:spcBef>
                <a:spcPts val="300"/>
              </a:spcBef>
              <a:spcAft>
                <a:spcPts val="0"/>
              </a:spcAft>
              <a:buFont typeface="Arial" panose="020B0604020202020204" pitchFamily="34" charset="0"/>
              <a:buChar char="•"/>
              <a:defRPr/>
            </a:pPr>
            <a:r>
              <a:rPr kumimoji="1" lang="ja-JP" altLang="en-US" sz="1050" spc="100" dirty="0">
                <a:solidFill>
                  <a:schemeClr val="accent2">
                    <a:lumMod val="50000"/>
                  </a:schemeClr>
                </a:solidFill>
                <a:latin typeface="メイリオ" panose="020B0604030504040204" pitchFamily="50" charset="-128"/>
                <a:ea typeface="メイリオ" panose="020B0604030504040204" pitchFamily="50" charset="-128"/>
              </a:rPr>
              <a:t>他市に別世帯の母が住んでおり、主は時々、母宅を訪問し家事を手伝っている。</a:t>
            </a:r>
            <a:endParaRPr kumimoji="1" lang="en-US" altLang="ja-JP" sz="1050" spc="100" dirty="0">
              <a:solidFill>
                <a:schemeClr val="accent2">
                  <a:lumMod val="50000"/>
                </a:schemeClr>
              </a:solidFill>
              <a:latin typeface="メイリオ" panose="020B0604030504040204" pitchFamily="50" charset="-128"/>
              <a:ea typeface="メイリオ" panose="020B0604030504040204" pitchFamily="50" charset="-128"/>
            </a:endParaRPr>
          </a:p>
          <a:p>
            <a:pPr marL="171450" indent="-171450" eaLnBrk="1" fontAlgn="auto" hangingPunct="1">
              <a:spcBef>
                <a:spcPts val="300"/>
              </a:spcBef>
              <a:spcAft>
                <a:spcPts val="0"/>
              </a:spcAft>
              <a:buFont typeface="Arial" panose="020B0604020202020204" pitchFamily="34" charset="0"/>
              <a:buChar char="•"/>
              <a:defRPr/>
            </a:pPr>
            <a:r>
              <a:rPr kumimoji="1" lang="ja-JP" altLang="en-US" sz="1050" spc="100" dirty="0">
                <a:solidFill>
                  <a:schemeClr val="accent2">
                    <a:lumMod val="50000"/>
                  </a:schemeClr>
                </a:solidFill>
                <a:latin typeface="メイリオ" panose="020B0604030504040204" pitchFamily="50" charset="-128"/>
                <a:ea typeface="メイリオ" panose="020B0604030504040204" pitchFamily="50" charset="-128"/>
              </a:rPr>
              <a:t>ケースワーカーに対しては、率直に生活の状況や感謝などの気持ちを伝えている。</a:t>
            </a:r>
          </a:p>
        </p:txBody>
      </p:sp>
      <p:sp>
        <p:nvSpPr>
          <p:cNvPr id="31" name="正方形/長方形 30">
            <a:extLst>
              <a:ext uri="{FF2B5EF4-FFF2-40B4-BE49-F238E27FC236}">
                <a16:creationId xmlns:a16="http://schemas.microsoft.com/office/drawing/2014/main" id="{9A6B306E-6A55-00F1-4126-63B577C874EF}"/>
              </a:ext>
            </a:extLst>
          </p:cNvPr>
          <p:cNvSpPr/>
          <p:nvPr/>
        </p:nvSpPr>
        <p:spPr>
          <a:xfrm>
            <a:off x="4677569" y="2347658"/>
            <a:ext cx="5040000" cy="1620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71450" indent="-171450" eaLnBrk="1" fontAlgn="auto" hangingPunct="1">
              <a:spcBef>
                <a:spcPts val="300"/>
              </a:spcBef>
              <a:spcAft>
                <a:spcPts val="0"/>
              </a:spcAft>
              <a:buFont typeface="Arial" panose="020B0604020202020204" pitchFamily="34" charset="0"/>
              <a:buChar char="•"/>
              <a:defRPr/>
            </a:pPr>
            <a:r>
              <a:rPr kumimoji="1" lang="ja-JP" altLang="en-US" sz="1050" spc="100" dirty="0">
                <a:solidFill>
                  <a:schemeClr val="accent2">
                    <a:lumMod val="50000"/>
                  </a:schemeClr>
                </a:solidFill>
                <a:latin typeface="メイリオ" panose="020B0604030504040204" pitchFamily="50" charset="-128"/>
                <a:ea typeface="メイリオ" panose="020B0604030504040204" pitchFamily="50" charset="-128"/>
              </a:rPr>
              <a:t>集合住宅の１階に居住（家賃は住宅扶助基準内）。</a:t>
            </a:r>
          </a:p>
          <a:p>
            <a:pPr marL="171450" indent="-171450" eaLnBrk="1" fontAlgn="auto" hangingPunct="1">
              <a:spcBef>
                <a:spcPts val="300"/>
              </a:spcBef>
              <a:spcAft>
                <a:spcPts val="0"/>
              </a:spcAft>
              <a:buFont typeface="Arial" panose="020B0604020202020204" pitchFamily="34" charset="0"/>
              <a:buChar char="•"/>
              <a:defRPr/>
            </a:pPr>
            <a:r>
              <a:rPr kumimoji="1" lang="ja-JP" altLang="en-US" sz="1050" spc="100" dirty="0">
                <a:solidFill>
                  <a:schemeClr val="accent2">
                    <a:lumMod val="50000"/>
                  </a:schemeClr>
                </a:solidFill>
                <a:latin typeface="メイリオ" panose="020B0604030504040204" pitchFamily="50" charset="-128"/>
                <a:ea typeface="メイリオ" panose="020B0604030504040204" pitchFamily="50" charset="-128"/>
              </a:rPr>
              <a:t>昼夜逆転した生活。掃除洗濯もできず、入浴もせず髪もべたついている。ヘルパーに清掃を依頼。食事はカップ麺が中心。</a:t>
            </a:r>
          </a:p>
          <a:p>
            <a:pPr marL="171450" indent="-171450" eaLnBrk="1" fontAlgn="auto" hangingPunct="1">
              <a:spcBef>
                <a:spcPts val="300"/>
              </a:spcBef>
              <a:spcAft>
                <a:spcPts val="0"/>
              </a:spcAft>
              <a:buFont typeface="Arial" panose="020B0604020202020204" pitchFamily="34" charset="0"/>
              <a:buChar char="•"/>
              <a:defRPr/>
            </a:pPr>
            <a:r>
              <a:rPr kumimoji="1" lang="ja-JP" altLang="en-US" sz="1050" spc="100" dirty="0">
                <a:solidFill>
                  <a:schemeClr val="accent2">
                    <a:lumMod val="50000"/>
                  </a:schemeClr>
                </a:solidFill>
                <a:latin typeface="メイリオ" panose="020B0604030504040204" pitchFamily="50" charset="-128"/>
                <a:ea typeface="メイリオ" panose="020B0604030504040204" pitchFamily="50" charset="-128"/>
              </a:rPr>
              <a:t>日中は家におり、テレビをみるか、パソコンをしているかといった生活。</a:t>
            </a:r>
          </a:p>
        </p:txBody>
      </p:sp>
      <p:sp>
        <p:nvSpPr>
          <p:cNvPr id="32" name="テキスト ボックス 31">
            <a:extLst>
              <a:ext uri="{FF2B5EF4-FFF2-40B4-BE49-F238E27FC236}">
                <a16:creationId xmlns:a16="http://schemas.microsoft.com/office/drawing/2014/main" id="{535B2235-D409-7D49-A46C-BEF4E03E7431}"/>
              </a:ext>
            </a:extLst>
          </p:cNvPr>
          <p:cNvSpPr txBox="1"/>
          <p:nvPr/>
        </p:nvSpPr>
        <p:spPr>
          <a:xfrm>
            <a:off x="4651820" y="690838"/>
            <a:ext cx="1032334" cy="161583"/>
          </a:xfrm>
          <a:prstGeom prst="rect">
            <a:avLst/>
          </a:prstGeom>
          <a:noFill/>
        </p:spPr>
        <p:txBody>
          <a:bodyPr wrap="none" lIns="0" tIns="0" rIns="0" bIns="0">
            <a:spAutoFit/>
          </a:bodyPr>
          <a:lstStyle/>
          <a:p>
            <a:pPr eaLnBrk="1" fontAlgn="auto" hangingPunct="1">
              <a:spcBef>
                <a:spcPts val="0"/>
              </a:spcBef>
              <a:spcAft>
                <a:spcPts val="0"/>
              </a:spcAft>
              <a:defRPr/>
            </a:pPr>
            <a:r>
              <a:rPr kumimoji="1" lang="en-US" altLang="ja-JP" sz="1050" b="1" spc="100" dirty="0">
                <a:latin typeface="メイリオ" panose="020B0604030504040204" pitchFamily="50" charset="-128"/>
                <a:ea typeface="メイリオ" panose="020B0604030504040204" pitchFamily="50" charset="-128"/>
              </a:rPr>
              <a:t>【</a:t>
            </a:r>
            <a:r>
              <a:rPr kumimoji="1" lang="ja-JP" altLang="en-US" sz="1050" b="1" spc="100" dirty="0">
                <a:latin typeface="メイリオ" panose="020B0604030504040204" pitchFamily="50" charset="-128"/>
                <a:ea typeface="メイリオ" panose="020B0604030504040204" pitchFamily="50" charset="-128"/>
              </a:rPr>
              <a:t>世帯の概要</a:t>
            </a:r>
            <a:r>
              <a:rPr kumimoji="1" lang="en-US" altLang="ja-JP" sz="1050" b="1" spc="100" dirty="0">
                <a:latin typeface="メイリオ" panose="020B0604030504040204" pitchFamily="50" charset="-128"/>
                <a:ea typeface="メイリオ" panose="020B0604030504040204" pitchFamily="50" charset="-128"/>
              </a:rPr>
              <a:t>】</a:t>
            </a:r>
            <a:endParaRPr kumimoji="1" lang="ja-JP" altLang="en-US" sz="1050" b="1" spc="100" dirty="0">
              <a:latin typeface="メイリオ" panose="020B0604030504040204" pitchFamily="50" charset="-128"/>
              <a:ea typeface="メイリオ" panose="020B0604030504040204" pitchFamily="50" charset="-128"/>
            </a:endParaRPr>
          </a:p>
        </p:txBody>
      </p:sp>
      <p:sp>
        <p:nvSpPr>
          <p:cNvPr id="36" name="テキスト ボックス 35">
            <a:extLst>
              <a:ext uri="{FF2B5EF4-FFF2-40B4-BE49-F238E27FC236}">
                <a16:creationId xmlns:a16="http://schemas.microsoft.com/office/drawing/2014/main" id="{F966D080-3C05-7832-851C-1FFA23471CDB}"/>
              </a:ext>
            </a:extLst>
          </p:cNvPr>
          <p:cNvSpPr txBox="1"/>
          <p:nvPr/>
        </p:nvSpPr>
        <p:spPr>
          <a:xfrm>
            <a:off x="4672013" y="4069195"/>
            <a:ext cx="737381" cy="161583"/>
          </a:xfrm>
          <a:prstGeom prst="rect">
            <a:avLst/>
          </a:prstGeom>
          <a:noFill/>
        </p:spPr>
        <p:txBody>
          <a:bodyPr wrap="none" lIns="0" tIns="0" rIns="0" bIns="0">
            <a:spAutoFit/>
          </a:bodyPr>
          <a:lstStyle/>
          <a:p>
            <a:pPr eaLnBrk="1" fontAlgn="auto" hangingPunct="1">
              <a:spcBef>
                <a:spcPts val="0"/>
              </a:spcBef>
              <a:spcAft>
                <a:spcPts val="0"/>
              </a:spcAft>
              <a:defRPr/>
            </a:pPr>
            <a:r>
              <a:rPr kumimoji="1" lang="en-US" altLang="ja-JP" sz="1050" spc="100" dirty="0">
                <a:latin typeface="メイリオ" panose="020B0604030504040204" pitchFamily="50" charset="-128"/>
                <a:ea typeface="メイリオ" panose="020B0604030504040204" pitchFamily="50" charset="-128"/>
              </a:rPr>
              <a:t>【</a:t>
            </a:r>
            <a:r>
              <a:rPr kumimoji="1" lang="ja-JP" altLang="en-US" sz="1050" b="1" spc="100" dirty="0">
                <a:latin typeface="メイリオ" panose="020B0604030504040204" pitchFamily="50" charset="-128"/>
                <a:ea typeface="メイリオ" panose="020B0604030504040204" pitchFamily="50" charset="-128"/>
              </a:rPr>
              <a:t>生活歴</a:t>
            </a:r>
            <a:r>
              <a:rPr kumimoji="1" lang="en-US" altLang="ja-JP" sz="1050" spc="100" dirty="0">
                <a:latin typeface="メイリオ" panose="020B0604030504040204" pitchFamily="50" charset="-128"/>
                <a:ea typeface="メイリオ" panose="020B0604030504040204" pitchFamily="50" charset="-128"/>
              </a:rPr>
              <a:t>】</a:t>
            </a:r>
            <a:endParaRPr kumimoji="1" lang="ja-JP" altLang="en-US" sz="1050" spc="100" dirty="0">
              <a:latin typeface="メイリオ" panose="020B0604030504040204" pitchFamily="50" charset="-128"/>
              <a:ea typeface="メイリオ" panose="020B0604030504040204" pitchFamily="50" charset="-128"/>
            </a:endParaRPr>
          </a:p>
        </p:txBody>
      </p:sp>
      <p:sp>
        <p:nvSpPr>
          <p:cNvPr id="37" name="テキスト ボックス 36">
            <a:extLst>
              <a:ext uri="{FF2B5EF4-FFF2-40B4-BE49-F238E27FC236}">
                <a16:creationId xmlns:a16="http://schemas.microsoft.com/office/drawing/2014/main" id="{A6E498C9-D0E3-BD57-9B0F-AFA8F97A053D}"/>
              </a:ext>
            </a:extLst>
          </p:cNvPr>
          <p:cNvSpPr txBox="1"/>
          <p:nvPr/>
        </p:nvSpPr>
        <p:spPr>
          <a:xfrm>
            <a:off x="4632325" y="2384171"/>
            <a:ext cx="1917192" cy="161583"/>
          </a:xfrm>
          <a:prstGeom prst="rect">
            <a:avLst/>
          </a:prstGeom>
          <a:noFill/>
        </p:spPr>
        <p:txBody>
          <a:bodyPr wrap="none" lIns="0" tIns="0" rIns="0" bIns="0">
            <a:spAutoFit/>
          </a:bodyPr>
          <a:lstStyle/>
          <a:p>
            <a:pPr eaLnBrk="1" fontAlgn="auto" hangingPunct="1">
              <a:spcBef>
                <a:spcPts val="0"/>
              </a:spcBef>
              <a:spcAft>
                <a:spcPts val="0"/>
              </a:spcAft>
              <a:defRPr/>
            </a:pPr>
            <a:r>
              <a:rPr kumimoji="1" lang="en-US" altLang="ja-JP" sz="1050" b="1" spc="100" dirty="0">
                <a:latin typeface="メイリオ" panose="020B0604030504040204" pitchFamily="50" charset="-128"/>
                <a:ea typeface="メイリオ" panose="020B0604030504040204" pitchFamily="50" charset="-128"/>
              </a:rPr>
              <a:t>【</a:t>
            </a:r>
            <a:r>
              <a:rPr kumimoji="1" lang="ja-JP" altLang="en-US" sz="1050" b="1" spc="100" dirty="0">
                <a:latin typeface="メイリオ" panose="020B0604030504040204" pitchFamily="50" charset="-128"/>
                <a:ea typeface="メイリオ" panose="020B0604030504040204" pitchFamily="50" charset="-128"/>
              </a:rPr>
              <a:t>住環境・日常生活の状況</a:t>
            </a:r>
            <a:r>
              <a:rPr kumimoji="1" lang="en-US" altLang="ja-JP" sz="1050" b="1" spc="100" dirty="0">
                <a:latin typeface="メイリオ" panose="020B0604030504040204" pitchFamily="50" charset="-128"/>
                <a:ea typeface="メイリオ" panose="020B0604030504040204" pitchFamily="50" charset="-128"/>
              </a:rPr>
              <a:t>】</a:t>
            </a:r>
            <a:endParaRPr kumimoji="1" lang="ja-JP" altLang="en-US" sz="1050" b="1" spc="100" dirty="0">
              <a:latin typeface="メイリオ" panose="020B0604030504040204" pitchFamily="50" charset="-128"/>
              <a:ea typeface="メイリオ" panose="020B0604030504040204" pitchFamily="50" charset="-128"/>
            </a:endParaRPr>
          </a:p>
        </p:txBody>
      </p:sp>
      <p:sp>
        <p:nvSpPr>
          <p:cNvPr id="38" name="正方形/長方形 37">
            <a:extLst>
              <a:ext uri="{FF2B5EF4-FFF2-40B4-BE49-F238E27FC236}">
                <a16:creationId xmlns:a16="http://schemas.microsoft.com/office/drawing/2014/main" id="{28355015-AA5A-8EC5-239D-2A3430C1D889}"/>
              </a:ext>
            </a:extLst>
          </p:cNvPr>
          <p:cNvSpPr/>
          <p:nvPr/>
        </p:nvSpPr>
        <p:spPr>
          <a:xfrm>
            <a:off x="4677569" y="5734081"/>
            <a:ext cx="5040000" cy="943696"/>
          </a:xfrm>
          <a:prstGeom prst="rect">
            <a:avLst/>
          </a:prstGeom>
          <a:noFill/>
          <a:ln w="285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300"/>
              </a:spcBef>
              <a:spcAft>
                <a:spcPts val="0"/>
              </a:spcAft>
              <a:defRPr/>
            </a:pPr>
            <a:r>
              <a:rPr kumimoji="1" lang="ja-JP" altLang="en-US" sz="1050" spc="100" dirty="0">
                <a:solidFill>
                  <a:schemeClr val="accent2">
                    <a:lumMod val="50000"/>
                  </a:schemeClr>
                </a:solidFill>
                <a:latin typeface="メイリオ" panose="020B0604030504040204" pitchFamily="50" charset="-128"/>
                <a:ea typeface="メイリオ" panose="020B0604030504040204" pitchFamily="50" charset="-128"/>
              </a:rPr>
              <a:t>　稼働年齢層であるため就職活動についての助言を繰り返し行っているが、状況が進展しない。就労指導に切り替えた方がよいだろうか。</a:t>
            </a:r>
          </a:p>
        </p:txBody>
      </p:sp>
      <p:sp>
        <p:nvSpPr>
          <p:cNvPr id="39" name="テキスト ボックス 38">
            <a:extLst>
              <a:ext uri="{FF2B5EF4-FFF2-40B4-BE49-F238E27FC236}">
                <a16:creationId xmlns:a16="http://schemas.microsoft.com/office/drawing/2014/main" id="{B44022F7-CF7B-1FC9-BD71-788112585EE8}"/>
              </a:ext>
            </a:extLst>
          </p:cNvPr>
          <p:cNvSpPr txBox="1"/>
          <p:nvPr/>
        </p:nvSpPr>
        <p:spPr>
          <a:xfrm>
            <a:off x="4743864" y="5780604"/>
            <a:ext cx="2212144" cy="161583"/>
          </a:xfrm>
          <a:prstGeom prst="rect">
            <a:avLst/>
          </a:prstGeom>
          <a:noFill/>
        </p:spPr>
        <p:txBody>
          <a:bodyPr wrap="none" lIns="0" tIns="0" rIns="0" bIns="0">
            <a:spAutoFit/>
          </a:bodyPr>
          <a:lstStyle/>
          <a:p>
            <a:pPr eaLnBrk="1" fontAlgn="auto" hangingPunct="1">
              <a:spcBef>
                <a:spcPts val="0"/>
              </a:spcBef>
              <a:spcAft>
                <a:spcPts val="0"/>
              </a:spcAft>
              <a:defRPr/>
            </a:pPr>
            <a:r>
              <a:rPr kumimoji="1" lang="en-US" altLang="ja-JP" sz="1050" b="1" spc="100" dirty="0">
                <a:latin typeface="メイリオ" panose="020B0604030504040204" pitchFamily="50" charset="-128"/>
                <a:ea typeface="メイリオ" panose="020B0604030504040204" pitchFamily="50" charset="-128"/>
              </a:rPr>
              <a:t>【</a:t>
            </a:r>
            <a:r>
              <a:rPr kumimoji="1" lang="ja-JP" altLang="en-US" sz="1050" b="1" spc="100" dirty="0">
                <a:latin typeface="メイリオ" panose="020B0604030504040204" pitchFamily="50" charset="-128"/>
                <a:ea typeface="メイリオ" panose="020B0604030504040204" pitchFamily="50" charset="-128"/>
              </a:rPr>
              <a:t>事例提出者が困っていること</a:t>
            </a:r>
            <a:r>
              <a:rPr kumimoji="1" lang="en-US" altLang="ja-JP" sz="1050" b="1" spc="100" dirty="0">
                <a:latin typeface="メイリオ" panose="020B0604030504040204" pitchFamily="50" charset="-128"/>
                <a:ea typeface="メイリオ" panose="020B0604030504040204" pitchFamily="50" charset="-128"/>
              </a:rPr>
              <a:t>】</a:t>
            </a:r>
            <a:endParaRPr kumimoji="1" lang="ja-JP" altLang="en-US" sz="1050" b="1" spc="100" dirty="0">
              <a:latin typeface="メイリオ" panose="020B0604030504040204" pitchFamily="50" charset="-128"/>
              <a:ea typeface="メイリオ" panose="020B0604030504040204" pitchFamily="50" charset="-128"/>
            </a:endParaRPr>
          </a:p>
        </p:txBody>
      </p:sp>
      <p:sp>
        <p:nvSpPr>
          <p:cNvPr id="40" name="吹き出し: 角を丸めた四角形 39">
            <a:extLst>
              <a:ext uri="{FF2B5EF4-FFF2-40B4-BE49-F238E27FC236}">
                <a16:creationId xmlns:a16="http://schemas.microsoft.com/office/drawing/2014/main" id="{BCCED286-6F3B-2627-DF5B-39957E5FAFA3}"/>
              </a:ext>
            </a:extLst>
          </p:cNvPr>
          <p:cNvSpPr/>
          <p:nvPr/>
        </p:nvSpPr>
        <p:spPr>
          <a:xfrm>
            <a:off x="7697971" y="112604"/>
            <a:ext cx="2096591" cy="631675"/>
          </a:xfrm>
          <a:prstGeom prst="wedgeRoundRectCallout">
            <a:avLst>
              <a:gd name="adj1" fmla="val -64954"/>
              <a:gd name="adj2" fmla="val 50717"/>
              <a:gd name="adj3" fmla="val 16667"/>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spc="100" dirty="0">
                <a:solidFill>
                  <a:schemeClr val="tx1"/>
                </a:solidFill>
                <a:latin typeface="メイリオ" panose="020B0604030504040204" pitchFamily="50" charset="-128"/>
                <a:ea typeface="メイリオ" panose="020B0604030504040204" pitchFamily="50" charset="-128"/>
              </a:rPr>
              <a:t>分かっていることだけで</a:t>
            </a:r>
            <a:endParaRPr kumimoji="1" lang="en-US" altLang="ja-JP" sz="1200" spc="100" dirty="0">
              <a:solidFill>
                <a:schemeClr val="tx1"/>
              </a:solidFill>
              <a:latin typeface="メイリオ" panose="020B0604030504040204" pitchFamily="50" charset="-128"/>
              <a:ea typeface="メイリオ" panose="020B0604030504040204" pitchFamily="50" charset="-128"/>
            </a:endParaRPr>
          </a:p>
          <a:p>
            <a:pPr algn="ctr"/>
            <a:r>
              <a:rPr kumimoji="1" lang="ja-JP" altLang="en-US" sz="1200" spc="100" dirty="0">
                <a:solidFill>
                  <a:schemeClr val="tx1"/>
                </a:solidFill>
                <a:latin typeface="メイリオ" panose="020B0604030504040204" pitchFamily="50" charset="-128"/>
                <a:ea typeface="メイリオ" panose="020B0604030504040204" pitchFamily="50" charset="-128"/>
              </a:rPr>
              <a:t>かまいません</a:t>
            </a:r>
          </a:p>
        </p:txBody>
      </p:sp>
    </p:spTree>
    <p:extLst>
      <p:ext uri="{BB962C8B-B14F-4D97-AF65-F5344CB8AC3E}">
        <p14:creationId xmlns:p14="http://schemas.microsoft.com/office/powerpoint/2010/main" val="364316153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CA935F-549E-4DBD-D6A2-02403138611C}"/>
            </a:ext>
          </a:extLst>
        </p:cNvPr>
        <p:cNvGrpSpPr/>
        <p:nvPr/>
      </p:nvGrpSpPr>
      <p:grpSpPr>
        <a:xfrm>
          <a:off x="0" y="0"/>
          <a:ext cx="0" cy="0"/>
          <a:chOff x="0" y="0"/>
          <a:chExt cx="0" cy="0"/>
        </a:xfrm>
      </p:grpSpPr>
      <p:sp>
        <p:nvSpPr>
          <p:cNvPr id="6" name="正方形/長方形 5">
            <a:extLst>
              <a:ext uri="{FF2B5EF4-FFF2-40B4-BE49-F238E27FC236}">
                <a16:creationId xmlns:a16="http://schemas.microsoft.com/office/drawing/2014/main" id="{25DD9C60-8A3D-7E78-AFA7-5728CE94306A}"/>
              </a:ext>
            </a:extLst>
          </p:cNvPr>
          <p:cNvSpPr/>
          <p:nvPr/>
        </p:nvSpPr>
        <p:spPr>
          <a:xfrm>
            <a:off x="1290638" y="904875"/>
            <a:ext cx="8296275" cy="6826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事例を読み、どのような課題があるか考えてみましょう。</a:t>
            </a:r>
            <a:endParaRPr kumimoji="1" lang="en-US" altLang="ja-JP"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主以外の世帯員がいれば、世帯員も含めて考えてみましょう。</a:t>
            </a:r>
          </a:p>
        </p:txBody>
      </p:sp>
      <p:sp>
        <p:nvSpPr>
          <p:cNvPr id="37892" name="スライド番号プレースホルダー 2">
            <a:extLst>
              <a:ext uri="{FF2B5EF4-FFF2-40B4-BE49-F238E27FC236}">
                <a16:creationId xmlns:a16="http://schemas.microsoft.com/office/drawing/2014/main" id="{65B35C5E-3F9C-2081-D82D-7DC0C68025F2}"/>
              </a:ext>
            </a:extLst>
          </p:cNvPr>
          <p:cNvSpPr txBox="1">
            <a:spLocks noChangeArrowheads="1"/>
          </p:cNvSpPr>
          <p:nvPr/>
        </p:nvSpPr>
        <p:spPr bwMode="auto">
          <a:xfrm>
            <a:off x="9483725" y="6492875"/>
            <a:ext cx="3873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gn="r" eaLnBrk="1" hangingPunct="1">
              <a:lnSpc>
                <a:spcPct val="100000"/>
              </a:lnSpc>
              <a:spcBef>
                <a:spcPct val="0"/>
              </a:spcBef>
              <a:buFontTx/>
              <a:buNone/>
            </a:pPr>
            <a:fld id="{4F9A9410-3518-4194-BE47-1F2AC659487C}" type="slidenum">
              <a:rPr lang="ja-JP" altLang="en-US" sz="1200">
                <a:solidFill>
                  <a:srgbClr val="898989"/>
                </a:solidFill>
              </a:rPr>
              <a:pPr algn="r" eaLnBrk="1" hangingPunct="1">
                <a:lnSpc>
                  <a:spcPct val="100000"/>
                </a:lnSpc>
                <a:spcBef>
                  <a:spcPct val="0"/>
                </a:spcBef>
                <a:buFontTx/>
                <a:buNone/>
              </a:pPr>
              <a:t>33</a:t>
            </a:fld>
            <a:endParaRPr lang="ja-JP" altLang="en-US" sz="1200">
              <a:solidFill>
                <a:srgbClr val="898989"/>
              </a:solidFill>
            </a:endParaRPr>
          </a:p>
        </p:txBody>
      </p:sp>
      <p:sp>
        <p:nvSpPr>
          <p:cNvPr id="3" name="正方形/長方形 2">
            <a:extLst>
              <a:ext uri="{FF2B5EF4-FFF2-40B4-BE49-F238E27FC236}">
                <a16:creationId xmlns:a16="http://schemas.microsoft.com/office/drawing/2014/main" id="{58C53263-BD7E-A417-4254-A59B95C0F8B2}"/>
              </a:ext>
            </a:extLst>
          </p:cNvPr>
          <p:cNvSpPr/>
          <p:nvPr/>
        </p:nvSpPr>
        <p:spPr>
          <a:xfrm>
            <a:off x="376238" y="1664496"/>
            <a:ext cx="9210675" cy="4125322"/>
          </a:xfrm>
          <a:prstGeom prst="rect">
            <a:avLst/>
          </a:prstGeom>
          <a:ln>
            <a:solidFill>
              <a:schemeClr val="tx1"/>
            </a:solidFill>
          </a:ln>
        </p:spPr>
        <p:style>
          <a:lnRef idx="2">
            <a:schemeClr val="accent1"/>
          </a:lnRef>
          <a:fillRef idx="1">
            <a:schemeClr val="lt1"/>
          </a:fillRef>
          <a:effectRef idx="0">
            <a:schemeClr val="accent1"/>
          </a:effectRef>
          <a:fontRef idx="minor">
            <a:schemeClr val="dk1"/>
          </a:fontRef>
        </p:style>
        <p:txBody>
          <a:bodyPr anchor="ctr"/>
          <a:lstStyle/>
          <a:p>
            <a:pPr algn="ctr" eaLnBrk="1" fontAlgn="auto" hangingPunct="1">
              <a:spcBef>
                <a:spcPts val="0"/>
              </a:spcBef>
              <a:spcAft>
                <a:spcPts val="0"/>
              </a:spcAft>
              <a:defRPr/>
            </a:pPr>
            <a:endParaRPr kumimoji="1" lang="ja-JP" altLang="en-US"/>
          </a:p>
        </p:txBody>
      </p:sp>
      <p:sp>
        <p:nvSpPr>
          <p:cNvPr id="17" name="正方形/長方形 16">
            <a:extLst>
              <a:ext uri="{FF2B5EF4-FFF2-40B4-BE49-F238E27FC236}">
                <a16:creationId xmlns:a16="http://schemas.microsoft.com/office/drawing/2014/main" id="{F155AA74-74F0-37FB-59C5-EBB40F484E78}"/>
              </a:ext>
            </a:extLst>
          </p:cNvPr>
          <p:cNvSpPr/>
          <p:nvPr/>
        </p:nvSpPr>
        <p:spPr>
          <a:xfrm>
            <a:off x="3848986" y="6371434"/>
            <a:ext cx="4852360" cy="3651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記入後、グループで共有してみましょう。</a:t>
            </a:r>
          </a:p>
        </p:txBody>
      </p:sp>
      <p:sp>
        <p:nvSpPr>
          <p:cNvPr id="2" name="正方形/長方形 1">
            <a:extLst>
              <a:ext uri="{FF2B5EF4-FFF2-40B4-BE49-F238E27FC236}">
                <a16:creationId xmlns:a16="http://schemas.microsoft.com/office/drawing/2014/main" id="{C77247FC-5F41-D6BB-F96B-F4AD01669335}"/>
              </a:ext>
            </a:extLst>
          </p:cNvPr>
          <p:cNvSpPr/>
          <p:nvPr/>
        </p:nvSpPr>
        <p:spPr>
          <a:xfrm>
            <a:off x="0" y="0"/>
            <a:ext cx="9636125" cy="54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72000" bIns="0" anchor="ctr"/>
          <a:lstStyle/>
          <a:p>
            <a:pPr eaLnBrk="1" fontAlgn="auto" hangingPunct="1">
              <a:spcBef>
                <a:spcPts val="0"/>
              </a:spcBef>
              <a:spcAft>
                <a:spcPts val="0"/>
              </a:spcAft>
              <a:defRPr/>
            </a:pPr>
            <a:r>
              <a:rPr kumimoji="1" lang="en-US" altLang="ja-JP" sz="2000" b="1" spc="200" dirty="0">
                <a:solidFill>
                  <a:schemeClr val="tx1"/>
                </a:solidFill>
                <a:latin typeface="メイリオ" panose="020B0604030504040204" pitchFamily="50" charset="-128"/>
                <a:ea typeface="メイリオ" panose="020B0604030504040204" pitchFamily="50" charset="-128"/>
              </a:rPr>
              <a:t>STEP1</a:t>
            </a:r>
            <a:r>
              <a:rPr kumimoji="1" lang="ja-JP" altLang="en-US" sz="2000" b="1" spc="200" dirty="0">
                <a:solidFill>
                  <a:schemeClr val="tx1"/>
                </a:solidFill>
                <a:latin typeface="メイリオ" panose="020B0604030504040204" pitchFamily="50" charset="-128"/>
                <a:ea typeface="メイリオ" panose="020B0604030504040204" pitchFamily="50" charset="-128"/>
              </a:rPr>
              <a:t>：主の課題を分析する</a:t>
            </a:r>
            <a:endParaRPr kumimoji="1" lang="ja-JP" altLang="en-US" sz="2000" b="1" spc="200" dirty="0">
              <a:solidFill>
                <a:srgbClr val="C00000"/>
              </a:solidFill>
              <a:latin typeface="メイリオ" panose="020B0604030504040204" pitchFamily="50" charset="-128"/>
              <a:ea typeface="メイリオ" panose="020B0604030504040204" pitchFamily="50" charset="-128"/>
            </a:endParaRPr>
          </a:p>
        </p:txBody>
      </p:sp>
      <p:pic>
        <p:nvPicPr>
          <p:cNvPr id="5" name="図 4" descr="黒い背景と白い文字のロゴ&#10;&#10;AI によって生成されたコンテンツは間違っている可能性があります。">
            <a:extLst>
              <a:ext uri="{FF2B5EF4-FFF2-40B4-BE49-F238E27FC236}">
                <a16:creationId xmlns:a16="http://schemas.microsoft.com/office/drawing/2014/main" id="{59D8BF1E-16C2-7388-7027-28C8AFBE195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9087" y="644103"/>
            <a:ext cx="1020393" cy="1020393"/>
          </a:xfrm>
          <a:prstGeom prst="rect">
            <a:avLst/>
          </a:prstGeom>
        </p:spPr>
      </p:pic>
      <p:pic>
        <p:nvPicPr>
          <p:cNvPr id="9" name="図 8" descr="レゴ が含まれている画像&#10;&#10;AI によって生成されたコンテンツは間違っている可能性があります。">
            <a:extLst>
              <a:ext uri="{FF2B5EF4-FFF2-40B4-BE49-F238E27FC236}">
                <a16:creationId xmlns:a16="http://schemas.microsoft.com/office/drawing/2014/main" id="{788C943F-0BDD-7419-6654-39C285329E3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76574" y="5789818"/>
            <a:ext cx="1163232" cy="1163232"/>
          </a:xfrm>
          <a:prstGeom prst="rect">
            <a:avLst/>
          </a:prstGeom>
        </p:spPr>
      </p:pic>
      <p:sp>
        <p:nvSpPr>
          <p:cNvPr id="10" name="吹き出し: 角を丸めた四角形 9">
            <a:extLst>
              <a:ext uri="{FF2B5EF4-FFF2-40B4-BE49-F238E27FC236}">
                <a16:creationId xmlns:a16="http://schemas.microsoft.com/office/drawing/2014/main" id="{7E119280-2980-E270-EA1B-8C5B22FF94F0}"/>
              </a:ext>
            </a:extLst>
          </p:cNvPr>
          <p:cNvSpPr/>
          <p:nvPr/>
        </p:nvSpPr>
        <p:spPr>
          <a:xfrm>
            <a:off x="7389628" y="1572384"/>
            <a:ext cx="2360014" cy="631675"/>
          </a:xfrm>
          <a:prstGeom prst="wedgeRoundRectCallout">
            <a:avLst>
              <a:gd name="adj1" fmla="val -64954"/>
              <a:gd name="adj2" fmla="val 50717"/>
              <a:gd name="adj3" fmla="val 16667"/>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spc="100" dirty="0">
                <a:solidFill>
                  <a:schemeClr val="tx1"/>
                </a:solidFill>
                <a:latin typeface="メイリオ" panose="020B0604030504040204" pitchFamily="50" charset="-128"/>
                <a:ea typeface="メイリオ" panose="020B0604030504040204" pitchFamily="50" charset="-128"/>
              </a:rPr>
              <a:t>「</a:t>
            </a:r>
            <a:r>
              <a:rPr kumimoji="1" lang="en-US" altLang="ja-JP" sz="1200" spc="100" dirty="0">
                <a:solidFill>
                  <a:schemeClr val="tx1"/>
                </a:solidFill>
                <a:latin typeface="メイリオ" panose="020B0604030504040204" pitchFamily="50" charset="-128"/>
                <a:ea typeface="メイリオ" panose="020B0604030504040204" pitchFamily="50" charset="-128"/>
              </a:rPr>
              <a:t>3</a:t>
            </a:r>
            <a:r>
              <a:rPr kumimoji="1" lang="ja-JP" altLang="en-US" sz="1200" spc="100" dirty="0">
                <a:solidFill>
                  <a:schemeClr val="tx1"/>
                </a:solidFill>
                <a:latin typeface="メイリオ" panose="020B0604030504040204" pitchFamily="50" charset="-128"/>
                <a:ea typeface="メイリオ" panose="020B0604030504040204" pitchFamily="50" charset="-128"/>
              </a:rPr>
              <a:t>つの自立」の観点から</a:t>
            </a:r>
            <a:endParaRPr kumimoji="1" lang="en-US" altLang="ja-JP" sz="1200" spc="100" dirty="0">
              <a:solidFill>
                <a:schemeClr val="tx1"/>
              </a:solidFill>
              <a:latin typeface="メイリオ" panose="020B0604030504040204" pitchFamily="50" charset="-128"/>
              <a:ea typeface="メイリオ" panose="020B0604030504040204" pitchFamily="50" charset="-128"/>
            </a:endParaRPr>
          </a:p>
          <a:p>
            <a:pPr algn="ctr"/>
            <a:r>
              <a:rPr kumimoji="1" lang="ja-JP" altLang="en-US" sz="1200" spc="100" dirty="0">
                <a:solidFill>
                  <a:schemeClr val="tx1"/>
                </a:solidFill>
                <a:latin typeface="メイリオ" panose="020B0604030504040204" pitchFamily="50" charset="-128"/>
                <a:ea typeface="メイリオ" panose="020B0604030504040204" pitchFamily="50" charset="-128"/>
              </a:rPr>
              <a:t>考えてみることも有効です</a:t>
            </a:r>
          </a:p>
        </p:txBody>
      </p:sp>
    </p:spTree>
    <p:extLst>
      <p:ext uri="{BB962C8B-B14F-4D97-AF65-F5344CB8AC3E}">
        <p14:creationId xmlns:p14="http://schemas.microsoft.com/office/powerpoint/2010/main" val="288607447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0E8287-E9C0-FB65-4866-B439C09C9980}"/>
            </a:ext>
          </a:extLst>
        </p:cNvPr>
        <p:cNvGrpSpPr/>
        <p:nvPr/>
      </p:nvGrpSpPr>
      <p:grpSpPr>
        <a:xfrm>
          <a:off x="0" y="0"/>
          <a:ext cx="0" cy="0"/>
          <a:chOff x="0" y="0"/>
          <a:chExt cx="0" cy="0"/>
        </a:xfrm>
      </p:grpSpPr>
      <p:sp>
        <p:nvSpPr>
          <p:cNvPr id="6" name="正方形/長方形 5">
            <a:extLst>
              <a:ext uri="{FF2B5EF4-FFF2-40B4-BE49-F238E27FC236}">
                <a16:creationId xmlns:a16="http://schemas.microsoft.com/office/drawing/2014/main" id="{5FF67855-3F64-AE5A-1215-A85F709D62B0}"/>
              </a:ext>
            </a:extLst>
          </p:cNvPr>
          <p:cNvSpPr/>
          <p:nvPr/>
        </p:nvSpPr>
        <p:spPr>
          <a:xfrm>
            <a:off x="1290638" y="904875"/>
            <a:ext cx="8296275" cy="6826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事例を読み、どのような課題があるか考えてみましょう。</a:t>
            </a:r>
            <a:endParaRPr kumimoji="1" lang="en-US" altLang="ja-JP"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主以外の世帯員がいれば、世帯員も含めて考えてみましょう。</a:t>
            </a:r>
          </a:p>
        </p:txBody>
      </p:sp>
      <p:sp>
        <p:nvSpPr>
          <p:cNvPr id="37892" name="スライド番号プレースホルダー 2">
            <a:extLst>
              <a:ext uri="{FF2B5EF4-FFF2-40B4-BE49-F238E27FC236}">
                <a16:creationId xmlns:a16="http://schemas.microsoft.com/office/drawing/2014/main" id="{7CD9BA36-4044-C53A-4D71-9EFD5AC27FE1}"/>
              </a:ext>
            </a:extLst>
          </p:cNvPr>
          <p:cNvSpPr txBox="1">
            <a:spLocks noChangeArrowheads="1"/>
          </p:cNvSpPr>
          <p:nvPr/>
        </p:nvSpPr>
        <p:spPr bwMode="auto">
          <a:xfrm>
            <a:off x="9483725" y="6492875"/>
            <a:ext cx="3873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gn="r" eaLnBrk="1" hangingPunct="1">
              <a:lnSpc>
                <a:spcPct val="100000"/>
              </a:lnSpc>
              <a:spcBef>
                <a:spcPct val="0"/>
              </a:spcBef>
              <a:buFontTx/>
              <a:buNone/>
            </a:pPr>
            <a:fld id="{4F9A9410-3518-4194-BE47-1F2AC659487C}" type="slidenum">
              <a:rPr lang="ja-JP" altLang="en-US" sz="1200">
                <a:solidFill>
                  <a:srgbClr val="898989"/>
                </a:solidFill>
              </a:rPr>
              <a:pPr algn="r" eaLnBrk="1" hangingPunct="1">
                <a:lnSpc>
                  <a:spcPct val="100000"/>
                </a:lnSpc>
                <a:spcBef>
                  <a:spcPct val="0"/>
                </a:spcBef>
                <a:buFontTx/>
                <a:buNone/>
              </a:pPr>
              <a:t>34</a:t>
            </a:fld>
            <a:endParaRPr lang="ja-JP" altLang="en-US" sz="1200">
              <a:solidFill>
                <a:srgbClr val="898989"/>
              </a:solidFill>
            </a:endParaRPr>
          </a:p>
        </p:txBody>
      </p:sp>
      <p:sp>
        <p:nvSpPr>
          <p:cNvPr id="3" name="正方形/長方形 2">
            <a:extLst>
              <a:ext uri="{FF2B5EF4-FFF2-40B4-BE49-F238E27FC236}">
                <a16:creationId xmlns:a16="http://schemas.microsoft.com/office/drawing/2014/main" id="{7797CD0D-D292-C155-F5BD-658DC8823F1B}"/>
              </a:ext>
            </a:extLst>
          </p:cNvPr>
          <p:cNvSpPr/>
          <p:nvPr/>
        </p:nvSpPr>
        <p:spPr>
          <a:xfrm>
            <a:off x="376238" y="1664496"/>
            <a:ext cx="9210675" cy="4125322"/>
          </a:xfrm>
          <a:prstGeom prst="rect">
            <a:avLst/>
          </a:prstGeom>
          <a:ln>
            <a:solidFill>
              <a:schemeClr val="tx1"/>
            </a:solidFill>
          </a:ln>
        </p:spPr>
        <p:style>
          <a:lnRef idx="2">
            <a:schemeClr val="accent1"/>
          </a:lnRef>
          <a:fillRef idx="1">
            <a:schemeClr val="lt1"/>
          </a:fillRef>
          <a:effectRef idx="0">
            <a:schemeClr val="accent1"/>
          </a:effectRef>
          <a:fontRef idx="minor">
            <a:schemeClr val="dk1"/>
          </a:fontRef>
        </p:style>
        <p:txBody>
          <a:bodyPr anchor="ctr"/>
          <a:lstStyle/>
          <a:p>
            <a:pPr eaLnBrk="1" fontAlgn="auto" hangingPunct="1">
              <a:spcBef>
                <a:spcPts val="0"/>
              </a:spcBef>
              <a:spcAft>
                <a:spcPts val="0"/>
              </a:spcAft>
              <a:defRPr/>
            </a:pPr>
            <a:r>
              <a:rPr kumimoji="1" lang="ja-JP" altLang="en-US" sz="1600" b="1" spc="100" dirty="0">
                <a:solidFill>
                  <a:schemeClr val="accent2">
                    <a:lumMod val="50000"/>
                  </a:schemeClr>
                </a:solidFill>
                <a:latin typeface="メイリオ" panose="020B0604030504040204" pitchFamily="50" charset="-128"/>
                <a:ea typeface="メイリオ" panose="020B0604030504040204" pitchFamily="50" charset="-128"/>
              </a:rPr>
              <a:t>１．日常生活の側面における課題（健康・住まい・生活・就労・家族関係など）</a:t>
            </a:r>
            <a:endParaRPr kumimoji="1" lang="en-US" altLang="ja-JP" sz="1600" b="1" spc="100" dirty="0">
              <a:solidFill>
                <a:schemeClr val="accent2">
                  <a:lumMod val="50000"/>
                </a:schemeClr>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kumimoji="1" lang="ja-JP" altLang="en-US" sz="1600" spc="100" dirty="0">
                <a:solidFill>
                  <a:schemeClr val="accent2">
                    <a:lumMod val="50000"/>
                  </a:schemeClr>
                </a:solidFill>
                <a:latin typeface="メイリオ" panose="020B0604030504040204" pitchFamily="50" charset="-128"/>
                <a:ea typeface="メイリオ" panose="020B0604030504040204" pitchFamily="50" charset="-128"/>
              </a:rPr>
              <a:t>・通院や服薬ができていない。</a:t>
            </a:r>
            <a:endParaRPr kumimoji="1" lang="en-US" altLang="ja-JP" sz="1600" spc="100" dirty="0">
              <a:solidFill>
                <a:schemeClr val="accent2">
                  <a:lumMod val="50000"/>
                </a:schemeClr>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kumimoji="1" lang="ja-JP" altLang="en-US" sz="1600" spc="100" dirty="0">
                <a:solidFill>
                  <a:schemeClr val="accent2">
                    <a:lumMod val="50000"/>
                  </a:schemeClr>
                </a:solidFill>
                <a:latin typeface="メイリオ" panose="020B0604030504040204" pitchFamily="50" charset="-128"/>
                <a:ea typeface="メイリオ" panose="020B0604030504040204" pitchFamily="50" charset="-128"/>
              </a:rPr>
              <a:t>・洗濯、清掃などの家事ができていない。</a:t>
            </a:r>
            <a:endParaRPr kumimoji="1" lang="en-US" altLang="ja-JP" sz="1600" spc="100" dirty="0">
              <a:solidFill>
                <a:schemeClr val="accent2">
                  <a:lumMod val="50000"/>
                </a:schemeClr>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kumimoji="1" lang="ja-JP" altLang="en-US" sz="1600" spc="100" dirty="0">
                <a:solidFill>
                  <a:schemeClr val="accent2">
                    <a:lumMod val="50000"/>
                  </a:schemeClr>
                </a:solidFill>
                <a:latin typeface="メイリオ" panose="020B0604030504040204" pitchFamily="50" charset="-128"/>
                <a:ea typeface="メイリオ" panose="020B0604030504040204" pitchFamily="50" charset="-128"/>
              </a:rPr>
              <a:t>・身だしなみが整っていない。</a:t>
            </a:r>
            <a:endParaRPr kumimoji="1" lang="en-US" altLang="ja-JP" sz="1600" spc="100" dirty="0">
              <a:solidFill>
                <a:schemeClr val="accent2">
                  <a:lumMod val="50000"/>
                </a:schemeClr>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kumimoji="1" lang="ja-JP" altLang="en-US" sz="1600" spc="100" dirty="0">
                <a:solidFill>
                  <a:schemeClr val="accent2">
                    <a:lumMod val="50000"/>
                  </a:schemeClr>
                </a:solidFill>
                <a:latin typeface="メイリオ" panose="020B0604030504040204" pitchFamily="50" charset="-128"/>
                <a:ea typeface="メイリオ" panose="020B0604030504040204" pitchFamily="50" charset="-128"/>
              </a:rPr>
              <a:t>・栄養のある食事ができていない。</a:t>
            </a:r>
            <a:endParaRPr kumimoji="1" lang="en-US" altLang="ja-JP" sz="1600" spc="100" dirty="0">
              <a:solidFill>
                <a:schemeClr val="accent2">
                  <a:lumMod val="50000"/>
                </a:schemeClr>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endParaRPr kumimoji="1" lang="en-US" altLang="ja-JP" sz="1600" spc="100" dirty="0">
              <a:solidFill>
                <a:schemeClr val="accent2">
                  <a:lumMod val="50000"/>
                </a:schemeClr>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kumimoji="1" lang="ja-JP" altLang="en-US" sz="1600" b="1" spc="100" dirty="0">
                <a:solidFill>
                  <a:schemeClr val="accent2">
                    <a:lumMod val="50000"/>
                  </a:schemeClr>
                </a:solidFill>
                <a:latin typeface="メイリオ" panose="020B0604030504040204" pitchFamily="50" charset="-128"/>
                <a:ea typeface="メイリオ" panose="020B0604030504040204" pitchFamily="50" charset="-128"/>
              </a:rPr>
              <a:t>２．社会生活の側面における課題（人との交流・近隣や地域との関わり・社会参加など）</a:t>
            </a:r>
            <a:endParaRPr kumimoji="1" lang="en-US" altLang="ja-JP" sz="1600" b="1" spc="100" dirty="0">
              <a:solidFill>
                <a:schemeClr val="accent2">
                  <a:lumMod val="50000"/>
                </a:schemeClr>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kumimoji="1" lang="ja-JP" altLang="en-US" sz="1600" spc="100" dirty="0">
                <a:solidFill>
                  <a:schemeClr val="accent2">
                    <a:lumMod val="50000"/>
                  </a:schemeClr>
                </a:solidFill>
                <a:latin typeface="メイリオ" panose="020B0604030504040204" pitchFamily="50" charset="-128"/>
                <a:ea typeface="メイリオ" panose="020B0604030504040204" pitchFamily="50" charset="-128"/>
              </a:rPr>
              <a:t>・人付き合いがない。</a:t>
            </a:r>
            <a:endParaRPr kumimoji="1" lang="en-US" altLang="ja-JP" sz="1600" spc="100" dirty="0">
              <a:solidFill>
                <a:schemeClr val="accent2">
                  <a:lumMod val="50000"/>
                </a:schemeClr>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endParaRPr kumimoji="1" lang="en-US" altLang="ja-JP" sz="1600" spc="100" dirty="0">
              <a:solidFill>
                <a:schemeClr val="accent2">
                  <a:lumMod val="50000"/>
                </a:schemeClr>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kumimoji="1" lang="ja-JP" altLang="en-US" sz="1600" b="1" spc="100" dirty="0">
                <a:solidFill>
                  <a:schemeClr val="accent2">
                    <a:lumMod val="50000"/>
                  </a:schemeClr>
                </a:solidFill>
                <a:latin typeface="メイリオ" panose="020B0604030504040204" pitchFamily="50" charset="-128"/>
                <a:ea typeface="メイリオ" panose="020B0604030504040204" pitchFamily="50" charset="-128"/>
              </a:rPr>
              <a:t>３．経済的な側面における課題（収入・債務・家計のやりくりなど）</a:t>
            </a:r>
            <a:endParaRPr kumimoji="1" lang="en-US" altLang="ja-JP" sz="1600" b="1" spc="100" dirty="0">
              <a:solidFill>
                <a:schemeClr val="accent2">
                  <a:lumMod val="50000"/>
                </a:schemeClr>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kumimoji="1" lang="ja-JP" altLang="en-US" sz="1600" spc="100" dirty="0">
                <a:solidFill>
                  <a:schemeClr val="accent2">
                    <a:lumMod val="50000"/>
                  </a:schemeClr>
                </a:solidFill>
                <a:latin typeface="メイリオ" panose="020B0604030504040204" pitchFamily="50" charset="-128"/>
                <a:ea typeface="メイリオ" panose="020B0604030504040204" pitchFamily="50" charset="-128"/>
              </a:rPr>
              <a:t>・携帯電話の料金の滞納がある。</a:t>
            </a:r>
            <a:endParaRPr kumimoji="1" lang="en-US" altLang="ja-JP" sz="1600" spc="100" dirty="0">
              <a:solidFill>
                <a:schemeClr val="accent2">
                  <a:lumMod val="50000"/>
                </a:schemeClr>
              </a:solidFill>
              <a:latin typeface="メイリオ" panose="020B0604030504040204" pitchFamily="50" charset="-128"/>
              <a:ea typeface="メイリオ" panose="020B0604030504040204" pitchFamily="50" charset="-128"/>
            </a:endParaRPr>
          </a:p>
        </p:txBody>
      </p:sp>
      <p:sp>
        <p:nvSpPr>
          <p:cNvPr id="17" name="正方形/長方形 16">
            <a:extLst>
              <a:ext uri="{FF2B5EF4-FFF2-40B4-BE49-F238E27FC236}">
                <a16:creationId xmlns:a16="http://schemas.microsoft.com/office/drawing/2014/main" id="{660F2EB2-5FE2-FC8A-17C3-10C9EC635BBA}"/>
              </a:ext>
            </a:extLst>
          </p:cNvPr>
          <p:cNvSpPr/>
          <p:nvPr/>
        </p:nvSpPr>
        <p:spPr>
          <a:xfrm>
            <a:off x="3848986" y="6371434"/>
            <a:ext cx="4852360" cy="3651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記入後、グループで共有してみましょう。</a:t>
            </a:r>
          </a:p>
        </p:txBody>
      </p:sp>
      <p:sp>
        <p:nvSpPr>
          <p:cNvPr id="2" name="正方形/長方形 1">
            <a:extLst>
              <a:ext uri="{FF2B5EF4-FFF2-40B4-BE49-F238E27FC236}">
                <a16:creationId xmlns:a16="http://schemas.microsoft.com/office/drawing/2014/main" id="{9966A75E-0B7C-1446-E05A-17B1357BC4D6}"/>
              </a:ext>
            </a:extLst>
          </p:cNvPr>
          <p:cNvSpPr/>
          <p:nvPr/>
        </p:nvSpPr>
        <p:spPr>
          <a:xfrm>
            <a:off x="0" y="0"/>
            <a:ext cx="9636125" cy="54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72000" bIns="0" anchor="ctr"/>
          <a:lstStyle/>
          <a:p>
            <a:pPr eaLnBrk="1" fontAlgn="auto" hangingPunct="1">
              <a:spcBef>
                <a:spcPts val="0"/>
              </a:spcBef>
              <a:spcAft>
                <a:spcPts val="0"/>
              </a:spcAft>
              <a:defRPr/>
            </a:pPr>
            <a:r>
              <a:rPr kumimoji="1" lang="en-US" altLang="ja-JP" sz="2000" b="1" spc="200" dirty="0">
                <a:solidFill>
                  <a:schemeClr val="tx1"/>
                </a:solidFill>
                <a:latin typeface="メイリオ" panose="020B0604030504040204" pitchFamily="50" charset="-128"/>
                <a:ea typeface="メイリオ" panose="020B0604030504040204" pitchFamily="50" charset="-128"/>
              </a:rPr>
              <a:t>STEP1</a:t>
            </a:r>
            <a:r>
              <a:rPr kumimoji="1" lang="ja-JP" altLang="en-US" sz="2000" b="1" spc="200" dirty="0">
                <a:solidFill>
                  <a:schemeClr val="tx1"/>
                </a:solidFill>
                <a:latin typeface="メイリオ" panose="020B0604030504040204" pitchFamily="50" charset="-128"/>
                <a:ea typeface="メイリオ" panose="020B0604030504040204" pitchFamily="50" charset="-128"/>
              </a:rPr>
              <a:t>：主の課題を分析する</a:t>
            </a:r>
            <a:endParaRPr kumimoji="1" lang="ja-JP" altLang="en-US" sz="2000" b="1" spc="200" dirty="0">
              <a:solidFill>
                <a:srgbClr val="C00000"/>
              </a:solidFill>
              <a:latin typeface="メイリオ" panose="020B0604030504040204" pitchFamily="50" charset="-128"/>
              <a:ea typeface="メイリオ" panose="020B0604030504040204" pitchFamily="50" charset="-128"/>
            </a:endParaRPr>
          </a:p>
        </p:txBody>
      </p:sp>
      <p:pic>
        <p:nvPicPr>
          <p:cNvPr id="5" name="図 4" descr="黒い背景と白い文字のロゴ&#10;&#10;AI によって生成されたコンテンツは間違っている可能性があります。">
            <a:extLst>
              <a:ext uri="{FF2B5EF4-FFF2-40B4-BE49-F238E27FC236}">
                <a16:creationId xmlns:a16="http://schemas.microsoft.com/office/drawing/2014/main" id="{E9381AA8-44BD-06CC-C11A-C6DE9E41BD7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9087" y="644103"/>
            <a:ext cx="1020393" cy="1020393"/>
          </a:xfrm>
          <a:prstGeom prst="rect">
            <a:avLst/>
          </a:prstGeom>
        </p:spPr>
      </p:pic>
      <p:pic>
        <p:nvPicPr>
          <p:cNvPr id="9" name="図 8" descr="レゴ が含まれている画像&#10;&#10;AI によって生成されたコンテンツは間違っている可能性があります。">
            <a:extLst>
              <a:ext uri="{FF2B5EF4-FFF2-40B4-BE49-F238E27FC236}">
                <a16:creationId xmlns:a16="http://schemas.microsoft.com/office/drawing/2014/main" id="{F81E4AFB-143B-0E39-B679-F32BFC2B014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76574" y="5789818"/>
            <a:ext cx="1163232" cy="1163232"/>
          </a:xfrm>
          <a:prstGeom prst="rect">
            <a:avLst/>
          </a:prstGeom>
        </p:spPr>
      </p:pic>
      <p:sp>
        <p:nvSpPr>
          <p:cNvPr id="4" name="吹き出し: 角を丸めた四角形 3">
            <a:extLst>
              <a:ext uri="{FF2B5EF4-FFF2-40B4-BE49-F238E27FC236}">
                <a16:creationId xmlns:a16="http://schemas.microsoft.com/office/drawing/2014/main" id="{E046BAF9-3B6A-DD76-23C9-4E1381F89DC3}"/>
              </a:ext>
            </a:extLst>
          </p:cNvPr>
          <p:cNvSpPr/>
          <p:nvPr/>
        </p:nvSpPr>
        <p:spPr>
          <a:xfrm>
            <a:off x="7389628" y="1572384"/>
            <a:ext cx="2360014" cy="631675"/>
          </a:xfrm>
          <a:prstGeom prst="wedgeRoundRectCallout">
            <a:avLst>
              <a:gd name="adj1" fmla="val -64954"/>
              <a:gd name="adj2" fmla="val 50717"/>
              <a:gd name="adj3" fmla="val 16667"/>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spc="100" dirty="0">
                <a:solidFill>
                  <a:schemeClr val="tx1"/>
                </a:solidFill>
                <a:latin typeface="メイリオ" panose="020B0604030504040204" pitchFamily="50" charset="-128"/>
                <a:ea typeface="メイリオ" panose="020B0604030504040204" pitchFamily="50" charset="-128"/>
              </a:rPr>
              <a:t>「</a:t>
            </a:r>
            <a:r>
              <a:rPr kumimoji="1" lang="en-US" altLang="ja-JP" sz="1200" spc="100" dirty="0">
                <a:solidFill>
                  <a:schemeClr val="tx1"/>
                </a:solidFill>
                <a:latin typeface="メイリオ" panose="020B0604030504040204" pitchFamily="50" charset="-128"/>
                <a:ea typeface="メイリオ" panose="020B0604030504040204" pitchFamily="50" charset="-128"/>
              </a:rPr>
              <a:t>3</a:t>
            </a:r>
            <a:r>
              <a:rPr kumimoji="1" lang="ja-JP" altLang="en-US" sz="1200" spc="100" dirty="0">
                <a:solidFill>
                  <a:schemeClr val="tx1"/>
                </a:solidFill>
                <a:latin typeface="メイリオ" panose="020B0604030504040204" pitchFamily="50" charset="-128"/>
                <a:ea typeface="メイリオ" panose="020B0604030504040204" pitchFamily="50" charset="-128"/>
              </a:rPr>
              <a:t>つの自立」の観点から</a:t>
            </a:r>
            <a:endParaRPr kumimoji="1" lang="en-US" altLang="ja-JP" sz="1200" spc="100" dirty="0">
              <a:solidFill>
                <a:schemeClr val="tx1"/>
              </a:solidFill>
              <a:latin typeface="メイリオ" panose="020B0604030504040204" pitchFamily="50" charset="-128"/>
              <a:ea typeface="メイリオ" panose="020B0604030504040204" pitchFamily="50" charset="-128"/>
            </a:endParaRPr>
          </a:p>
          <a:p>
            <a:pPr algn="ctr"/>
            <a:r>
              <a:rPr kumimoji="1" lang="ja-JP" altLang="en-US" sz="1200" spc="100" dirty="0">
                <a:solidFill>
                  <a:schemeClr val="tx1"/>
                </a:solidFill>
                <a:latin typeface="メイリオ" panose="020B0604030504040204" pitchFamily="50" charset="-128"/>
                <a:ea typeface="メイリオ" panose="020B0604030504040204" pitchFamily="50" charset="-128"/>
              </a:rPr>
              <a:t>考えてみることも有効です</a:t>
            </a:r>
          </a:p>
        </p:txBody>
      </p:sp>
    </p:spTree>
    <p:extLst>
      <p:ext uri="{BB962C8B-B14F-4D97-AF65-F5344CB8AC3E}">
        <p14:creationId xmlns:p14="http://schemas.microsoft.com/office/powerpoint/2010/main" val="211067462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 1">
            <a:extLst>
              <a:ext uri="{FF2B5EF4-FFF2-40B4-BE49-F238E27FC236}">
                <a16:creationId xmlns:a16="http://schemas.microsoft.com/office/drawing/2014/main" id="{30DCDEAA-ABF1-4216-AB4D-74D8D9ABE3D6}"/>
              </a:ext>
            </a:extLst>
          </p:cNvPr>
          <p:cNvGraphicFramePr>
            <a:graphicFrameLocks noGrp="1"/>
          </p:cNvGraphicFramePr>
          <p:nvPr/>
        </p:nvGraphicFramePr>
        <p:xfrm>
          <a:off x="250032" y="2287847"/>
          <a:ext cx="9405936" cy="3591790"/>
        </p:xfrm>
        <a:graphic>
          <a:graphicData uri="http://schemas.openxmlformats.org/drawingml/2006/table">
            <a:tbl>
              <a:tblPr firstRow="1" bandRow="1">
                <a:tableStyleId>{5C22544A-7EE6-4342-B048-85BDC9FD1C3A}</a:tableStyleId>
              </a:tblPr>
              <a:tblGrid>
                <a:gridCol w="2351484">
                  <a:extLst>
                    <a:ext uri="{9D8B030D-6E8A-4147-A177-3AD203B41FA5}">
                      <a16:colId xmlns:a16="http://schemas.microsoft.com/office/drawing/2014/main" val="20000"/>
                    </a:ext>
                  </a:extLst>
                </a:gridCol>
                <a:gridCol w="2351484">
                  <a:extLst>
                    <a:ext uri="{9D8B030D-6E8A-4147-A177-3AD203B41FA5}">
                      <a16:colId xmlns:a16="http://schemas.microsoft.com/office/drawing/2014/main" val="20001"/>
                    </a:ext>
                  </a:extLst>
                </a:gridCol>
                <a:gridCol w="2351484">
                  <a:extLst>
                    <a:ext uri="{9D8B030D-6E8A-4147-A177-3AD203B41FA5}">
                      <a16:colId xmlns:a16="http://schemas.microsoft.com/office/drawing/2014/main" val="20002"/>
                    </a:ext>
                  </a:extLst>
                </a:gridCol>
                <a:gridCol w="2351484">
                  <a:extLst>
                    <a:ext uri="{9D8B030D-6E8A-4147-A177-3AD203B41FA5}">
                      <a16:colId xmlns:a16="http://schemas.microsoft.com/office/drawing/2014/main" val="20003"/>
                    </a:ext>
                  </a:extLst>
                </a:gridCol>
              </a:tblGrid>
              <a:tr h="370880">
                <a:tc>
                  <a:txBody>
                    <a:bodyPr/>
                    <a:lstStyle/>
                    <a:p>
                      <a:pPr algn="ctr"/>
                      <a:r>
                        <a:rPr kumimoji="1" lang="ja-JP" altLang="en-US" sz="1800" dirty="0">
                          <a:latin typeface="メイリオ" panose="020B0604030504040204" pitchFamily="50" charset="-128"/>
                          <a:ea typeface="メイリオ" panose="020B0604030504040204" pitchFamily="50" charset="-128"/>
                        </a:rPr>
                        <a:t>①性質・性格</a:t>
                      </a:r>
                    </a:p>
                  </a:txBody>
                  <a:tcPr marL="91447" marR="91447" marT="45725" marB="45725">
                    <a:solidFill>
                      <a:schemeClr val="tx2"/>
                    </a:solidFill>
                  </a:tcPr>
                </a:tc>
                <a:tc>
                  <a:txBody>
                    <a:bodyPr/>
                    <a:lstStyle/>
                    <a:p>
                      <a:pPr algn="ctr"/>
                      <a:r>
                        <a:rPr kumimoji="1" lang="ja-JP" altLang="en-US" sz="1800" dirty="0">
                          <a:latin typeface="メイリオ" panose="020B0604030504040204" pitchFamily="50" charset="-128"/>
                          <a:ea typeface="メイリオ" panose="020B0604030504040204" pitchFamily="50" charset="-128"/>
                        </a:rPr>
                        <a:t>②技能・才能</a:t>
                      </a:r>
                    </a:p>
                  </a:txBody>
                  <a:tcPr marL="91447" marR="91447" marT="45725" marB="45725">
                    <a:solidFill>
                      <a:schemeClr val="tx2"/>
                    </a:solidFill>
                  </a:tcPr>
                </a:tc>
                <a:tc>
                  <a:txBody>
                    <a:bodyPr/>
                    <a:lstStyle/>
                    <a:p>
                      <a:pPr algn="ctr"/>
                      <a:r>
                        <a:rPr kumimoji="1" lang="ja-JP" altLang="en-US" sz="1800" dirty="0">
                          <a:latin typeface="メイリオ" panose="020B0604030504040204" pitchFamily="50" charset="-128"/>
                          <a:ea typeface="メイリオ" panose="020B0604030504040204" pitchFamily="50" charset="-128"/>
                        </a:rPr>
                        <a:t>③環境</a:t>
                      </a:r>
                    </a:p>
                  </a:txBody>
                  <a:tcPr marL="91447" marR="91447" marT="45725" marB="45725">
                    <a:solidFill>
                      <a:schemeClr val="tx2"/>
                    </a:solidFill>
                  </a:tcPr>
                </a:tc>
                <a:tc>
                  <a:txBody>
                    <a:bodyPr/>
                    <a:lstStyle/>
                    <a:p>
                      <a:pPr algn="ctr"/>
                      <a:r>
                        <a:rPr kumimoji="1" lang="ja-JP" altLang="en-US" sz="1800" dirty="0">
                          <a:latin typeface="メイリオ" panose="020B0604030504040204" pitchFamily="50" charset="-128"/>
                          <a:ea typeface="メイリオ" panose="020B0604030504040204" pitchFamily="50" charset="-128"/>
                        </a:rPr>
                        <a:t>④関心・願望</a:t>
                      </a:r>
                    </a:p>
                  </a:txBody>
                  <a:tcPr marL="91447" marR="91447" marT="45725" marB="45725">
                    <a:solidFill>
                      <a:schemeClr val="tx2"/>
                    </a:solidFill>
                  </a:tcPr>
                </a:tc>
                <a:extLst>
                  <a:ext uri="{0D108BD9-81ED-4DB2-BD59-A6C34878D82A}">
                    <a16:rowId xmlns:a16="http://schemas.microsoft.com/office/drawing/2014/main" val="10000"/>
                  </a:ext>
                </a:extLst>
              </a:tr>
              <a:tr h="370880">
                <a:tc>
                  <a:txBody>
                    <a:bodyPr/>
                    <a:lstStyle/>
                    <a:p>
                      <a:pPr algn="ctr"/>
                      <a:r>
                        <a:rPr kumimoji="1" lang="ja-JP" altLang="en-US" sz="1600" dirty="0">
                          <a:latin typeface="メイリオ" panose="020B0604030504040204" pitchFamily="50" charset="-128"/>
                          <a:ea typeface="メイリオ" panose="020B0604030504040204" pitchFamily="50" charset="-128"/>
                        </a:rPr>
                        <a:t>正直である</a:t>
                      </a:r>
                    </a:p>
                  </a:txBody>
                  <a:tcPr marL="91447" marR="91447" marT="45725" marB="45725" anchor="ctr"/>
                </a:tc>
                <a:tc>
                  <a:txBody>
                    <a:bodyPr/>
                    <a:lstStyle/>
                    <a:p>
                      <a:pPr algn="ctr"/>
                      <a:r>
                        <a:rPr kumimoji="1" lang="ja-JP" altLang="en-US" sz="1600" dirty="0">
                          <a:latin typeface="メイリオ" panose="020B0604030504040204" pitchFamily="50" charset="-128"/>
                          <a:ea typeface="メイリオ" panose="020B0604030504040204" pitchFamily="50" charset="-128"/>
                        </a:rPr>
                        <a:t>金銭管理が正確</a:t>
                      </a:r>
                    </a:p>
                  </a:txBody>
                  <a:tcPr marL="91447" marR="91447" marT="45725" marB="45725" anchor="ctr"/>
                </a:tc>
                <a:tc>
                  <a:txBody>
                    <a:bodyPr/>
                    <a:lstStyle/>
                    <a:p>
                      <a:pPr algn="ctr"/>
                      <a:r>
                        <a:rPr kumimoji="1" lang="ja-JP" altLang="en-US" sz="1600" dirty="0">
                          <a:latin typeface="メイリオ" panose="020B0604030504040204" pitchFamily="50" charset="-128"/>
                          <a:ea typeface="メイリオ" panose="020B0604030504040204" pitchFamily="50" charset="-128"/>
                        </a:rPr>
                        <a:t>相談できる家族がいる</a:t>
                      </a:r>
                    </a:p>
                  </a:txBody>
                  <a:tcPr marL="91447" marR="91447" marT="45725" marB="45725" anchor="ctr"/>
                </a:tc>
                <a:tc>
                  <a:txBody>
                    <a:bodyPr/>
                    <a:lstStyle/>
                    <a:p>
                      <a:pPr algn="ctr"/>
                      <a:r>
                        <a:rPr kumimoji="1" lang="ja-JP" altLang="en-US" sz="1600" dirty="0">
                          <a:latin typeface="メイリオ" panose="020B0604030504040204" pitchFamily="50" charset="-128"/>
                          <a:ea typeface="メイリオ" panose="020B0604030504040204" pitchFamily="50" charset="-128"/>
                        </a:rPr>
                        <a:t>読書が好き</a:t>
                      </a:r>
                    </a:p>
                  </a:txBody>
                  <a:tcPr marL="91447" marR="91447" marT="45725" marB="45725" anchor="ctr"/>
                </a:tc>
                <a:extLst>
                  <a:ext uri="{0D108BD9-81ED-4DB2-BD59-A6C34878D82A}">
                    <a16:rowId xmlns:a16="http://schemas.microsoft.com/office/drawing/2014/main" val="10001"/>
                  </a:ext>
                </a:extLst>
              </a:tr>
              <a:tr h="370880">
                <a:tc>
                  <a:txBody>
                    <a:bodyPr/>
                    <a:lstStyle/>
                    <a:p>
                      <a:pPr algn="ctr"/>
                      <a:r>
                        <a:rPr kumimoji="1" lang="ja-JP" altLang="en-US" sz="1600" dirty="0">
                          <a:latin typeface="メイリオ" panose="020B0604030504040204" pitchFamily="50" charset="-128"/>
                          <a:ea typeface="メイリオ" panose="020B0604030504040204" pitchFamily="50" charset="-128"/>
                        </a:rPr>
                        <a:t>思いやりがある</a:t>
                      </a:r>
                    </a:p>
                  </a:txBody>
                  <a:tcPr marL="91447" marR="91447" marT="45725" marB="45725" anchor="ctr"/>
                </a:tc>
                <a:tc>
                  <a:txBody>
                    <a:bodyPr/>
                    <a:lstStyle/>
                    <a:p>
                      <a:pPr algn="ctr"/>
                      <a:r>
                        <a:rPr kumimoji="1" lang="ja-JP" altLang="en-US" sz="1600" dirty="0">
                          <a:latin typeface="メイリオ" panose="020B0604030504040204" pitchFamily="50" charset="-128"/>
                          <a:ea typeface="メイリオ" panose="020B0604030504040204" pitchFamily="50" charset="-128"/>
                        </a:rPr>
                        <a:t>記憶力が高い</a:t>
                      </a:r>
                    </a:p>
                  </a:txBody>
                  <a:tcPr marL="91447" marR="91447" marT="45725" marB="45725" anchor="ctr"/>
                </a:tc>
                <a:tc>
                  <a:txBody>
                    <a:bodyPr/>
                    <a:lstStyle/>
                    <a:p>
                      <a:pPr algn="ctr"/>
                      <a:r>
                        <a:rPr kumimoji="1" lang="ja-JP" altLang="en-US" sz="1600" dirty="0">
                          <a:latin typeface="メイリオ" panose="020B0604030504040204" pitchFamily="50" charset="-128"/>
                          <a:ea typeface="メイリオ" panose="020B0604030504040204" pitchFamily="50" charset="-128"/>
                        </a:rPr>
                        <a:t>心の支えになっている猫がいる</a:t>
                      </a:r>
                    </a:p>
                  </a:txBody>
                  <a:tcPr marL="91447" marR="91447" marT="45725" marB="45725" anchor="ctr"/>
                </a:tc>
                <a:tc>
                  <a:txBody>
                    <a:bodyPr/>
                    <a:lstStyle/>
                    <a:p>
                      <a:pPr algn="ctr"/>
                      <a:r>
                        <a:rPr kumimoji="1" lang="ja-JP" altLang="en-US" sz="1600" dirty="0">
                          <a:latin typeface="メイリオ" panose="020B0604030504040204" pitchFamily="50" charset="-128"/>
                          <a:ea typeface="メイリオ" panose="020B0604030504040204" pitchFamily="50" charset="-128"/>
                        </a:rPr>
                        <a:t>魚釣りが好き</a:t>
                      </a:r>
                    </a:p>
                  </a:txBody>
                  <a:tcPr marL="91447" marR="91447" marT="45725" marB="45725" anchor="ctr"/>
                </a:tc>
                <a:extLst>
                  <a:ext uri="{0D108BD9-81ED-4DB2-BD59-A6C34878D82A}">
                    <a16:rowId xmlns:a16="http://schemas.microsoft.com/office/drawing/2014/main" val="10002"/>
                  </a:ext>
                </a:extLst>
              </a:tr>
              <a:tr h="370880">
                <a:tc>
                  <a:txBody>
                    <a:bodyPr/>
                    <a:lstStyle/>
                    <a:p>
                      <a:pPr algn="ctr"/>
                      <a:r>
                        <a:rPr kumimoji="1" lang="ja-JP" altLang="en-US" sz="1600" dirty="0">
                          <a:latin typeface="メイリオ" panose="020B0604030504040204" pitchFamily="50" charset="-128"/>
                          <a:ea typeface="メイリオ" panose="020B0604030504040204" pitchFamily="50" charset="-128"/>
                        </a:rPr>
                        <a:t>勤勉である</a:t>
                      </a:r>
                    </a:p>
                  </a:txBody>
                  <a:tcPr marL="91447" marR="91447" marT="45725" marB="45725" anchor="ctr"/>
                </a:tc>
                <a:tc>
                  <a:txBody>
                    <a:bodyPr/>
                    <a:lstStyle/>
                    <a:p>
                      <a:pPr algn="ctr"/>
                      <a:r>
                        <a:rPr kumimoji="1" lang="ja-JP" altLang="en-US" sz="1600" dirty="0">
                          <a:latin typeface="メイリオ" panose="020B0604030504040204" pitchFamily="50" charset="-128"/>
                          <a:ea typeface="メイリオ" panose="020B0604030504040204" pitchFamily="50" charset="-128"/>
                        </a:rPr>
                        <a:t>花を生けられる</a:t>
                      </a:r>
                    </a:p>
                  </a:txBody>
                  <a:tcPr marL="91447" marR="91447" marT="45725" marB="45725" anchor="ctr"/>
                </a:tc>
                <a:tc>
                  <a:txBody>
                    <a:bodyPr/>
                    <a:lstStyle/>
                    <a:p>
                      <a:pPr algn="ctr"/>
                      <a:r>
                        <a:rPr kumimoji="1" lang="ja-JP" altLang="en-US" sz="1600" dirty="0">
                          <a:latin typeface="メイリオ" panose="020B0604030504040204" pitchFamily="50" charset="-128"/>
                          <a:ea typeface="メイリオ" panose="020B0604030504040204" pitchFamily="50" charset="-128"/>
                        </a:rPr>
                        <a:t>年金を受給している</a:t>
                      </a:r>
                    </a:p>
                  </a:txBody>
                  <a:tcPr marL="91447" marR="91447" marT="45725" marB="45725" anchor="ctr"/>
                </a:tc>
                <a:tc>
                  <a:txBody>
                    <a:bodyPr/>
                    <a:lstStyle/>
                    <a:p>
                      <a:pPr algn="ctr"/>
                      <a:r>
                        <a:rPr kumimoji="1" lang="ja-JP" altLang="en-US" sz="1600" dirty="0">
                          <a:latin typeface="メイリオ" panose="020B0604030504040204" pitchFamily="50" charset="-128"/>
                          <a:ea typeface="メイリオ" panose="020B0604030504040204" pitchFamily="50" charset="-128"/>
                        </a:rPr>
                        <a:t>映画が好き</a:t>
                      </a:r>
                    </a:p>
                  </a:txBody>
                  <a:tcPr marL="91447" marR="91447" marT="45725" marB="45725" anchor="ctr"/>
                </a:tc>
                <a:extLst>
                  <a:ext uri="{0D108BD9-81ED-4DB2-BD59-A6C34878D82A}">
                    <a16:rowId xmlns:a16="http://schemas.microsoft.com/office/drawing/2014/main" val="10003"/>
                  </a:ext>
                </a:extLst>
              </a:tr>
              <a:tr h="370880">
                <a:tc>
                  <a:txBody>
                    <a:bodyPr/>
                    <a:lstStyle/>
                    <a:p>
                      <a:pPr algn="ctr"/>
                      <a:r>
                        <a:rPr kumimoji="1" lang="ja-JP" altLang="en-US" sz="1600" dirty="0">
                          <a:latin typeface="メイリオ" panose="020B0604030504040204" pitchFamily="50" charset="-128"/>
                          <a:ea typeface="メイリオ" panose="020B0604030504040204" pitchFamily="50" charset="-128"/>
                        </a:rPr>
                        <a:t>親切である</a:t>
                      </a:r>
                    </a:p>
                  </a:txBody>
                  <a:tcPr marL="91447" marR="91447" marT="45725" marB="45725" anchor="ctr"/>
                </a:tc>
                <a:tc>
                  <a:txBody>
                    <a:bodyPr/>
                    <a:lstStyle/>
                    <a:p>
                      <a:pPr algn="ctr"/>
                      <a:r>
                        <a:rPr kumimoji="1" lang="ja-JP" altLang="en-US" sz="1600" dirty="0">
                          <a:latin typeface="メイリオ" panose="020B0604030504040204" pitchFamily="50" charset="-128"/>
                          <a:ea typeface="メイリオ" panose="020B0604030504040204" pitchFamily="50" charset="-128"/>
                        </a:rPr>
                        <a:t>数字が得意</a:t>
                      </a:r>
                    </a:p>
                  </a:txBody>
                  <a:tcPr marL="91447" marR="91447" marT="45725" marB="45725" anchor="ctr"/>
                </a:tc>
                <a:tc>
                  <a:txBody>
                    <a:bodyPr/>
                    <a:lstStyle/>
                    <a:p>
                      <a:pPr algn="ctr"/>
                      <a:r>
                        <a:rPr kumimoji="1" lang="ja-JP" altLang="en-US" sz="1600" dirty="0">
                          <a:latin typeface="メイリオ" panose="020B0604030504040204" pitchFamily="50" charset="-128"/>
                          <a:ea typeface="メイリオ" panose="020B0604030504040204" pitchFamily="50" charset="-128"/>
                        </a:rPr>
                        <a:t>安心して暮らせる</a:t>
                      </a:r>
                      <a:endParaRPr kumimoji="1" lang="en-US" altLang="ja-JP" sz="1600" dirty="0">
                        <a:latin typeface="メイリオ" panose="020B0604030504040204" pitchFamily="50" charset="-128"/>
                        <a:ea typeface="メイリオ" panose="020B0604030504040204" pitchFamily="50" charset="-128"/>
                      </a:endParaRPr>
                    </a:p>
                    <a:p>
                      <a:pPr algn="ctr"/>
                      <a:r>
                        <a:rPr kumimoji="1" lang="ja-JP" altLang="en-US" sz="1600" dirty="0">
                          <a:latin typeface="メイリオ" panose="020B0604030504040204" pitchFamily="50" charset="-128"/>
                          <a:ea typeface="メイリオ" panose="020B0604030504040204" pitchFamily="50" charset="-128"/>
                        </a:rPr>
                        <a:t>住まいがある</a:t>
                      </a:r>
                    </a:p>
                  </a:txBody>
                  <a:tcPr marL="91447" marR="91447" marT="45725" marB="45725" anchor="ctr"/>
                </a:tc>
                <a:tc>
                  <a:txBody>
                    <a:bodyPr/>
                    <a:lstStyle/>
                    <a:p>
                      <a:pPr algn="ctr"/>
                      <a:r>
                        <a:rPr kumimoji="1" lang="ja-JP" altLang="en-US" sz="1600" dirty="0">
                          <a:latin typeface="メイリオ" panose="020B0604030504040204" pitchFamily="50" charset="-128"/>
                          <a:ea typeface="メイリオ" panose="020B0604030504040204" pitchFamily="50" charset="-128"/>
                        </a:rPr>
                        <a:t>コーヒーが好き</a:t>
                      </a:r>
                    </a:p>
                  </a:txBody>
                  <a:tcPr marL="91447" marR="91447" marT="45725" marB="45725" anchor="ctr"/>
                </a:tc>
                <a:extLst>
                  <a:ext uri="{0D108BD9-81ED-4DB2-BD59-A6C34878D82A}">
                    <a16:rowId xmlns:a16="http://schemas.microsoft.com/office/drawing/2014/main" val="10004"/>
                  </a:ext>
                </a:extLst>
              </a:tr>
              <a:tr h="370880">
                <a:tc>
                  <a:txBody>
                    <a:bodyPr/>
                    <a:lstStyle/>
                    <a:p>
                      <a:pPr algn="ctr"/>
                      <a:r>
                        <a:rPr kumimoji="1" lang="ja-JP" altLang="en-US" sz="1600" dirty="0">
                          <a:latin typeface="メイリオ" panose="020B0604030504040204" pitchFamily="50" charset="-128"/>
                          <a:ea typeface="メイリオ" panose="020B0604030504040204" pitchFamily="50" charset="-128"/>
                        </a:rPr>
                        <a:t>辛抱強い</a:t>
                      </a:r>
                    </a:p>
                  </a:txBody>
                  <a:tcPr marL="91447" marR="91447" marT="45725" marB="45725" anchor="ctr"/>
                </a:tc>
                <a:tc>
                  <a:txBody>
                    <a:bodyPr/>
                    <a:lstStyle/>
                    <a:p>
                      <a:pPr algn="ctr"/>
                      <a:r>
                        <a:rPr kumimoji="1" lang="ja-JP" altLang="en-US" sz="1600" dirty="0">
                          <a:latin typeface="メイリオ" panose="020B0604030504040204" pitchFamily="50" charset="-128"/>
                          <a:ea typeface="メイリオ" panose="020B0604030504040204" pitchFamily="50" charset="-128"/>
                        </a:rPr>
                        <a:t>英語が得意</a:t>
                      </a:r>
                    </a:p>
                  </a:txBody>
                  <a:tcPr marL="91447" marR="91447" marT="45725" marB="45725" anchor="ctr"/>
                </a:tc>
                <a:tc>
                  <a:txBody>
                    <a:bodyPr/>
                    <a:lstStyle/>
                    <a:p>
                      <a:pPr algn="ctr"/>
                      <a:r>
                        <a:rPr kumimoji="1" lang="ja-JP" altLang="en-US" sz="1600" dirty="0">
                          <a:latin typeface="メイリオ" panose="020B0604030504040204" pitchFamily="50" charset="-128"/>
                          <a:ea typeface="メイリオ" panose="020B0604030504040204" pitchFamily="50" charset="-128"/>
                        </a:rPr>
                        <a:t>近所に親友がいる</a:t>
                      </a:r>
                    </a:p>
                  </a:txBody>
                  <a:tcPr marL="91447" marR="91447" marT="45725" marB="45725" anchor="ctr"/>
                </a:tc>
                <a:tc>
                  <a:txBody>
                    <a:bodyPr/>
                    <a:lstStyle/>
                    <a:p>
                      <a:pPr algn="ctr"/>
                      <a:r>
                        <a:rPr kumimoji="1" lang="ja-JP" altLang="en-US" sz="1600" dirty="0">
                          <a:latin typeface="メイリオ" panose="020B0604030504040204" pitchFamily="50" charset="-128"/>
                          <a:ea typeface="メイリオ" panose="020B0604030504040204" pitchFamily="50" charset="-128"/>
                        </a:rPr>
                        <a:t>将来の夢がある</a:t>
                      </a:r>
                    </a:p>
                  </a:txBody>
                  <a:tcPr marL="91447" marR="91447" marT="45725" marB="45725" anchor="ctr"/>
                </a:tc>
                <a:extLst>
                  <a:ext uri="{0D108BD9-81ED-4DB2-BD59-A6C34878D82A}">
                    <a16:rowId xmlns:a16="http://schemas.microsoft.com/office/drawing/2014/main" val="10005"/>
                  </a:ext>
                </a:extLst>
              </a:tr>
              <a:tr h="370880">
                <a:tc>
                  <a:txBody>
                    <a:bodyPr/>
                    <a:lstStyle/>
                    <a:p>
                      <a:pPr algn="ctr"/>
                      <a:r>
                        <a:rPr kumimoji="1" lang="ja-JP" altLang="en-US" sz="1600" dirty="0">
                          <a:latin typeface="メイリオ" panose="020B0604030504040204" pitchFamily="50" charset="-128"/>
                          <a:ea typeface="メイリオ" panose="020B0604030504040204" pitchFamily="50" charset="-128"/>
                        </a:rPr>
                        <a:t>感性が豊か</a:t>
                      </a:r>
                    </a:p>
                  </a:txBody>
                  <a:tcPr marL="91447" marR="91447" marT="45725" marB="45725" anchor="ctr"/>
                </a:tc>
                <a:tc>
                  <a:txBody>
                    <a:bodyPr/>
                    <a:lstStyle/>
                    <a:p>
                      <a:pPr algn="ctr"/>
                      <a:r>
                        <a:rPr kumimoji="1" lang="ja-JP" altLang="en-US" sz="1600" dirty="0">
                          <a:latin typeface="メイリオ" panose="020B0604030504040204" pitchFamily="50" charset="-128"/>
                          <a:ea typeface="メイリオ" panose="020B0604030504040204" pitchFamily="50" charset="-128"/>
                        </a:rPr>
                        <a:t>野球に詳しい</a:t>
                      </a:r>
                    </a:p>
                  </a:txBody>
                  <a:tcPr marL="91447" marR="91447" marT="45725" marB="45725" anchor="ctr"/>
                </a:tc>
                <a:tc>
                  <a:txBody>
                    <a:bodyPr/>
                    <a:lstStyle/>
                    <a:p>
                      <a:pPr algn="ctr"/>
                      <a:r>
                        <a:rPr kumimoji="1" lang="ja-JP" altLang="en-US" sz="1600" dirty="0">
                          <a:latin typeface="メイリオ" panose="020B0604030504040204" pitchFamily="50" charset="-128"/>
                          <a:ea typeface="メイリオ" panose="020B0604030504040204" pitchFamily="50" charset="-128"/>
                        </a:rPr>
                        <a:t>近所に</a:t>
                      </a:r>
                      <a:endParaRPr kumimoji="1" lang="en-US" altLang="ja-JP" sz="1600" dirty="0">
                        <a:latin typeface="メイリオ" panose="020B0604030504040204" pitchFamily="50" charset="-128"/>
                        <a:ea typeface="メイリオ" panose="020B0604030504040204" pitchFamily="50" charset="-128"/>
                      </a:endParaRPr>
                    </a:p>
                    <a:p>
                      <a:pPr algn="ctr"/>
                      <a:r>
                        <a:rPr kumimoji="1" lang="ja-JP" altLang="en-US" sz="1600" dirty="0">
                          <a:latin typeface="メイリオ" panose="020B0604030504040204" pitchFamily="50" charset="-128"/>
                          <a:ea typeface="メイリオ" panose="020B0604030504040204" pitchFamily="50" charset="-128"/>
                        </a:rPr>
                        <a:t>子育てサロンがある</a:t>
                      </a:r>
                    </a:p>
                  </a:txBody>
                  <a:tcPr marL="91447" marR="91447" marT="45725" marB="45725" anchor="ctr"/>
                </a:tc>
                <a:tc>
                  <a:txBody>
                    <a:bodyPr/>
                    <a:lstStyle/>
                    <a:p>
                      <a:pPr algn="ctr"/>
                      <a:r>
                        <a:rPr kumimoji="1" lang="ja-JP" altLang="en-US" sz="1600" dirty="0">
                          <a:latin typeface="メイリオ" panose="020B0604030504040204" pitchFamily="50" charset="-128"/>
                          <a:ea typeface="メイリオ" panose="020B0604030504040204" pitchFamily="50" charset="-128"/>
                        </a:rPr>
                        <a:t>旅行がしたい</a:t>
                      </a:r>
                    </a:p>
                  </a:txBody>
                  <a:tcPr marL="91447" marR="91447" marT="45725" marB="45725" anchor="ctr"/>
                </a:tc>
                <a:extLst>
                  <a:ext uri="{0D108BD9-81ED-4DB2-BD59-A6C34878D82A}">
                    <a16:rowId xmlns:a16="http://schemas.microsoft.com/office/drawing/2014/main" val="10006"/>
                  </a:ext>
                </a:extLst>
              </a:tr>
              <a:tr h="370880">
                <a:tc>
                  <a:txBody>
                    <a:bodyPr/>
                    <a:lstStyle/>
                    <a:p>
                      <a:pPr algn="ctr"/>
                      <a:r>
                        <a:rPr kumimoji="1" lang="ja-JP" altLang="en-US" sz="1600" dirty="0">
                          <a:latin typeface="メイリオ" panose="020B0604030504040204" pitchFamily="50" charset="-128"/>
                          <a:ea typeface="メイリオ" panose="020B0604030504040204" pitchFamily="50" charset="-128"/>
                        </a:rPr>
                        <a:t>：</a:t>
                      </a:r>
                    </a:p>
                  </a:txBody>
                  <a:tcPr marL="91447" marR="91447" marT="45725" marB="45725" anchor="ctr"/>
                </a:tc>
                <a:tc>
                  <a:txBody>
                    <a:bodyPr/>
                    <a:lstStyle/>
                    <a:p>
                      <a:pPr algn="ctr"/>
                      <a:r>
                        <a:rPr kumimoji="1" lang="ja-JP" altLang="en-US" sz="1600" dirty="0">
                          <a:latin typeface="メイリオ" panose="020B0604030504040204" pitchFamily="50" charset="-128"/>
                          <a:ea typeface="メイリオ" panose="020B0604030504040204" pitchFamily="50" charset="-128"/>
                        </a:rPr>
                        <a:t>：</a:t>
                      </a:r>
                    </a:p>
                  </a:txBody>
                  <a:tcPr marL="91447" marR="91447" marT="45725" marB="45725" anchor="ctr"/>
                </a:tc>
                <a:tc>
                  <a:txBody>
                    <a:bodyPr/>
                    <a:lstStyle/>
                    <a:p>
                      <a:pPr algn="ctr"/>
                      <a:r>
                        <a:rPr kumimoji="1" lang="ja-JP" altLang="en-US" sz="1600" dirty="0">
                          <a:latin typeface="メイリオ" panose="020B0604030504040204" pitchFamily="50" charset="-128"/>
                          <a:ea typeface="メイリオ" panose="020B0604030504040204" pitchFamily="50" charset="-128"/>
                        </a:rPr>
                        <a:t>：</a:t>
                      </a:r>
                    </a:p>
                  </a:txBody>
                  <a:tcPr marL="91447" marR="91447" marT="45725" marB="45725" anchor="ctr"/>
                </a:tc>
                <a:tc>
                  <a:txBody>
                    <a:bodyPr/>
                    <a:lstStyle/>
                    <a:p>
                      <a:pPr algn="ctr"/>
                      <a:r>
                        <a:rPr kumimoji="1" lang="ja-JP" altLang="en-US" sz="1600" dirty="0">
                          <a:latin typeface="メイリオ" panose="020B0604030504040204" pitchFamily="50" charset="-128"/>
                          <a:ea typeface="メイリオ" panose="020B0604030504040204" pitchFamily="50" charset="-128"/>
                        </a:rPr>
                        <a:t>：</a:t>
                      </a:r>
                    </a:p>
                  </a:txBody>
                  <a:tcPr marL="91447" marR="91447" marT="45725" marB="45725" anchor="ctr"/>
                </a:tc>
                <a:extLst>
                  <a:ext uri="{0D108BD9-81ED-4DB2-BD59-A6C34878D82A}">
                    <a16:rowId xmlns:a16="http://schemas.microsoft.com/office/drawing/2014/main" val="10007"/>
                  </a:ext>
                </a:extLst>
              </a:tr>
            </a:tbl>
          </a:graphicData>
        </a:graphic>
      </p:graphicFrame>
      <p:sp>
        <p:nvSpPr>
          <p:cNvPr id="44081" name="テキスト ボックス 2">
            <a:extLst>
              <a:ext uri="{FF2B5EF4-FFF2-40B4-BE49-F238E27FC236}">
                <a16:creationId xmlns:a16="http://schemas.microsoft.com/office/drawing/2014/main" id="{3C9B6219-EDC8-AB31-CCE2-1943AE64CBCA}"/>
              </a:ext>
            </a:extLst>
          </p:cNvPr>
          <p:cNvSpPr txBox="1">
            <a:spLocks noChangeArrowheads="1"/>
          </p:cNvSpPr>
          <p:nvPr/>
        </p:nvSpPr>
        <p:spPr bwMode="auto">
          <a:xfrm>
            <a:off x="3514145" y="1887737"/>
            <a:ext cx="2877711"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ja-JP" sz="2000" spc="100" dirty="0">
                <a:latin typeface="メイリオ" panose="020B0604030504040204" pitchFamily="50" charset="-128"/>
                <a:ea typeface="メイリオ" panose="020B0604030504040204" pitchFamily="50" charset="-128"/>
              </a:rPr>
              <a:t>【</a:t>
            </a:r>
            <a:r>
              <a:rPr lang="ja-JP" altLang="en-US" sz="2000" spc="100" dirty="0">
                <a:latin typeface="メイリオ" panose="020B0604030504040204" pitchFamily="50" charset="-128"/>
                <a:ea typeface="メイリオ" panose="020B0604030504040204" pitchFamily="50" charset="-128"/>
              </a:rPr>
              <a:t>ストレングスの例</a:t>
            </a:r>
            <a:r>
              <a:rPr lang="en-US" altLang="ja-JP" sz="2000" spc="100" dirty="0">
                <a:latin typeface="メイリオ" panose="020B0604030504040204" pitchFamily="50" charset="-128"/>
                <a:ea typeface="メイリオ" panose="020B0604030504040204" pitchFamily="50" charset="-128"/>
              </a:rPr>
              <a:t>】</a:t>
            </a:r>
            <a:endParaRPr lang="ja-JP" altLang="en-US" sz="2000" spc="100" dirty="0">
              <a:latin typeface="メイリオ" panose="020B0604030504040204" pitchFamily="50" charset="-128"/>
              <a:ea typeface="メイリオ" panose="020B0604030504040204" pitchFamily="50" charset="-128"/>
            </a:endParaRPr>
          </a:p>
        </p:txBody>
      </p:sp>
      <p:sp>
        <p:nvSpPr>
          <p:cNvPr id="44082" name="テキスト ボックス 9">
            <a:extLst>
              <a:ext uri="{FF2B5EF4-FFF2-40B4-BE49-F238E27FC236}">
                <a16:creationId xmlns:a16="http://schemas.microsoft.com/office/drawing/2014/main" id="{CE7687C3-0519-680A-7C6A-2506B9060856}"/>
              </a:ext>
            </a:extLst>
          </p:cNvPr>
          <p:cNvSpPr txBox="1">
            <a:spLocks noChangeArrowheads="1"/>
          </p:cNvSpPr>
          <p:nvPr/>
        </p:nvSpPr>
        <p:spPr bwMode="auto">
          <a:xfrm>
            <a:off x="453000" y="6024673"/>
            <a:ext cx="9000000"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bIns="0">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gn="r" eaLnBrk="1" hangingPunct="1">
              <a:lnSpc>
                <a:spcPct val="100000"/>
              </a:lnSpc>
              <a:spcBef>
                <a:spcPct val="0"/>
              </a:spcBef>
              <a:buFontTx/>
              <a:buNone/>
            </a:pPr>
            <a:r>
              <a:rPr lang="ja-JP" altLang="en-US" sz="1800" spc="100" dirty="0">
                <a:latin typeface="メイリオ" panose="020B0604030504040204" pitchFamily="50" charset="-128"/>
                <a:ea typeface="メイリオ" panose="020B0604030504040204" pitchFamily="50" charset="-128"/>
              </a:rPr>
              <a:t>☞上記のストレングスの例を参考に、主のストレングスを考えてみましょう。</a:t>
            </a:r>
          </a:p>
        </p:txBody>
      </p:sp>
      <p:sp>
        <p:nvSpPr>
          <p:cNvPr id="44083" name="テキスト ボックス 10">
            <a:extLst>
              <a:ext uri="{FF2B5EF4-FFF2-40B4-BE49-F238E27FC236}">
                <a16:creationId xmlns:a16="http://schemas.microsoft.com/office/drawing/2014/main" id="{24D65EE4-68AB-3CE9-C021-7F6723DC5984}"/>
              </a:ext>
            </a:extLst>
          </p:cNvPr>
          <p:cNvSpPr txBox="1">
            <a:spLocks noChangeArrowheads="1"/>
          </p:cNvSpPr>
          <p:nvPr/>
        </p:nvSpPr>
        <p:spPr bwMode="auto">
          <a:xfrm>
            <a:off x="453000" y="867694"/>
            <a:ext cx="90000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800" spc="100" dirty="0">
                <a:latin typeface="メイリオ" panose="020B0604030504040204" pitchFamily="50" charset="-128"/>
                <a:ea typeface="メイリオ" panose="020B0604030504040204" pitchFamily="50" charset="-128"/>
              </a:rPr>
              <a:t>　課題解決にあたっては、「課題（できていないこと・取り組むべきこと）」だけでなく、本人のもつ強みやよいところ（ストレングス）も把握し、支援の方向性を検討していくことが大切です。</a:t>
            </a:r>
          </a:p>
        </p:txBody>
      </p:sp>
      <p:sp>
        <p:nvSpPr>
          <p:cNvPr id="7" name="スライド番号プレースホルダー 2">
            <a:extLst>
              <a:ext uri="{FF2B5EF4-FFF2-40B4-BE49-F238E27FC236}">
                <a16:creationId xmlns:a16="http://schemas.microsoft.com/office/drawing/2014/main" id="{67D9EE3A-4379-4CCD-AFC8-6A56D7FBB520}"/>
              </a:ext>
            </a:extLst>
          </p:cNvPr>
          <p:cNvSpPr>
            <a:spLocks noGrp="1"/>
          </p:cNvSpPr>
          <p:nvPr>
            <p:ph type="sldNum" sz="quarter" idx="10"/>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fld id="{E543F488-88EE-4C71-84A0-E416DD984136}" type="slidenum">
              <a:rPr lang="ja-JP" altLang="en-US">
                <a:solidFill>
                  <a:srgbClr val="898989"/>
                </a:solidFill>
              </a:rPr>
              <a:pPr/>
              <a:t>35</a:t>
            </a:fld>
            <a:endParaRPr lang="ja-JP" altLang="en-US">
              <a:solidFill>
                <a:srgbClr val="898989"/>
              </a:solidFill>
            </a:endParaRPr>
          </a:p>
        </p:txBody>
      </p:sp>
      <p:sp>
        <p:nvSpPr>
          <p:cNvPr id="3" name="正方形/長方形 2">
            <a:extLst>
              <a:ext uri="{FF2B5EF4-FFF2-40B4-BE49-F238E27FC236}">
                <a16:creationId xmlns:a16="http://schemas.microsoft.com/office/drawing/2014/main" id="{1077023F-69E0-1042-4A76-CBF321D071A8}"/>
              </a:ext>
            </a:extLst>
          </p:cNvPr>
          <p:cNvSpPr/>
          <p:nvPr/>
        </p:nvSpPr>
        <p:spPr>
          <a:xfrm>
            <a:off x="0" y="0"/>
            <a:ext cx="9636125" cy="54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72000" bIns="0" anchor="ctr"/>
          <a:lstStyle/>
          <a:p>
            <a:pPr eaLnBrk="1" fontAlgn="auto" hangingPunct="1">
              <a:spcBef>
                <a:spcPts val="0"/>
              </a:spcBef>
              <a:spcAft>
                <a:spcPts val="0"/>
              </a:spcAft>
              <a:defRPr/>
            </a:pPr>
            <a:r>
              <a:rPr kumimoji="1" lang="en-US" altLang="ja-JP" sz="2000" b="1" spc="200" dirty="0">
                <a:solidFill>
                  <a:schemeClr val="tx1"/>
                </a:solidFill>
                <a:latin typeface="メイリオ" panose="020B0604030504040204" pitchFamily="50" charset="-128"/>
                <a:ea typeface="メイリオ" panose="020B0604030504040204" pitchFamily="50" charset="-128"/>
              </a:rPr>
              <a:t>STEP2</a:t>
            </a:r>
            <a:r>
              <a:rPr kumimoji="1" lang="ja-JP" altLang="en-US" sz="2000" b="1" spc="200" dirty="0">
                <a:solidFill>
                  <a:schemeClr val="tx1"/>
                </a:solidFill>
                <a:latin typeface="メイリオ" panose="020B0604030504040204" pitchFamily="50" charset="-128"/>
                <a:ea typeface="メイリオ" panose="020B0604030504040204" pitchFamily="50" charset="-128"/>
              </a:rPr>
              <a:t>：主のストレングスを考える</a:t>
            </a:r>
            <a:endParaRPr kumimoji="1" lang="ja-JP" altLang="en-US" sz="2000" b="1" spc="200" dirty="0">
              <a:solidFill>
                <a:srgbClr val="C00000"/>
              </a:solidFill>
              <a:latin typeface="メイリオ" panose="020B0604030504040204" pitchFamily="50" charset="-128"/>
              <a:ea typeface="メイリオ" panose="020B0604030504040204" pitchFamily="50" charset="-128"/>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87F3E8-D30C-2166-A7D2-3139B1F941F9}"/>
            </a:ext>
          </a:extLst>
        </p:cNvPr>
        <p:cNvGrpSpPr/>
        <p:nvPr/>
      </p:nvGrpSpPr>
      <p:grpSpPr>
        <a:xfrm>
          <a:off x="0" y="0"/>
          <a:ext cx="0" cy="0"/>
          <a:chOff x="0" y="0"/>
          <a:chExt cx="0" cy="0"/>
        </a:xfrm>
      </p:grpSpPr>
      <p:sp>
        <p:nvSpPr>
          <p:cNvPr id="6" name="正方形/長方形 5">
            <a:extLst>
              <a:ext uri="{FF2B5EF4-FFF2-40B4-BE49-F238E27FC236}">
                <a16:creationId xmlns:a16="http://schemas.microsoft.com/office/drawing/2014/main" id="{BF191167-CC43-3F75-159A-BD69F2096328}"/>
              </a:ext>
            </a:extLst>
          </p:cNvPr>
          <p:cNvSpPr/>
          <p:nvPr/>
        </p:nvSpPr>
        <p:spPr>
          <a:xfrm>
            <a:off x="1290638" y="912437"/>
            <a:ext cx="8296275" cy="54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主のストレングスを挙げてみましょう。</a:t>
            </a:r>
          </a:p>
        </p:txBody>
      </p:sp>
      <p:sp>
        <p:nvSpPr>
          <p:cNvPr id="37892" name="スライド番号プレースホルダー 2">
            <a:extLst>
              <a:ext uri="{FF2B5EF4-FFF2-40B4-BE49-F238E27FC236}">
                <a16:creationId xmlns:a16="http://schemas.microsoft.com/office/drawing/2014/main" id="{10EA3E17-88AD-6338-1F8B-A4038C0F1211}"/>
              </a:ext>
            </a:extLst>
          </p:cNvPr>
          <p:cNvSpPr txBox="1">
            <a:spLocks noChangeArrowheads="1"/>
          </p:cNvSpPr>
          <p:nvPr/>
        </p:nvSpPr>
        <p:spPr bwMode="auto">
          <a:xfrm>
            <a:off x="9483725" y="6492875"/>
            <a:ext cx="3873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gn="r" eaLnBrk="1" hangingPunct="1">
              <a:lnSpc>
                <a:spcPct val="100000"/>
              </a:lnSpc>
              <a:spcBef>
                <a:spcPct val="0"/>
              </a:spcBef>
              <a:buFontTx/>
              <a:buNone/>
            </a:pPr>
            <a:fld id="{4F9A9410-3518-4194-BE47-1F2AC659487C}" type="slidenum">
              <a:rPr lang="ja-JP" altLang="en-US" sz="1200">
                <a:solidFill>
                  <a:srgbClr val="898989"/>
                </a:solidFill>
              </a:rPr>
              <a:pPr algn="r" eaLnBrk="1" hangingPunct="1">
                <a:lnSpc>
                  <a:spcPct val="100000"/>
                </a:lnSpc>
                <a:spcBef>
                  <a:spcPct val="0"/>
                </a:spcBef>
                <a:buFontTx/>
                <a:buNone/>
              </a:pPr>
              <a:t>36</a:t>
            </a:fld>
            <a:endParaRPr lang="ja-JP" altLang="en-US" sz="1200">
              <a:solidFill>
                <a:srgbClr val="898989"/>
              </a:solidFill>
            </a:endParaRPr>
          </a:p>
        </p:txBody>
      </p:sp>
      <p:sp>
        <p:nvSpPr>
          <p:cNvPr id="2" name="正方形/長方形 1">
            <a:extLst>
              <a:ext uri="{FF2B5EF4-FFF2-40B4-BE49-F238E27FC236}">
                <a16:creationId xmlns:a16="http://schemas.microsoft.com/office/drawing/2014/main" id="{B1A6EAA2-C412-34AE-4F52-9D511E8057F9}"/>
              </a:ext>
            </a:extLst>
          </p:cNvPr>
          <p:cNvSpPr/>
          <p:nvPr/>
        </p:nvSpPr>
        <p:spPr>
          <a:xfrm>
            <a:off x="0" y="0"/>
            <a:ext cx="9636125" cy="54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72000" bIns="0" anchor="ctr"/>
          <a:lstStyle/>
          <a:p>
            <a:pPr eaLnBrk="1" fontAlgn="auto" hangingPunct="1">
              <a:spcBef>
                <a:spcPts val="0"/>
              </a:spcBef>
              <a:spcAft>
                <a:spcPts val="0"/>
              </a:spcAft>
              <a:defRPr/>
            </a:pPr>
            <a:r>
              <a:rPr kumimoji="1" lang="en-US" altLang="ja-JP" sz="2000" b="1" spc="200" dirty="0">
                <a:solidFill>
                  <a:schemeClr val="tx1"/>
                </a:solidFill>
                <a:latin typeface="メイリオ" panose="020B0604030504040204" pitchFamily="50" charset="-128"/>
                <a:ea typeface="メイリオ" panose="020B0604030504040204" pitchFamily="50" charset="-128"/>
              </a:rPr>
              <a:t>STEP2</a:t>
            </a:r>
            <a:r>
              <a:rPr kumimoji="1" lang="ja-JP" altLang="en-US" sz="2000" b="1" spc="200" dirty="0">
                <a:solidFill>
                  <a:schemeClr val="tx1"/>
                </a:solidFill>
                <a:latin typeface="メイリオ" panose="020B0604030504040204" pitchFamily="50" charset="-128"/>
                <a:ea typeface="メイリオ" panose="020B0604030504040204" pitchFamily="50" charset="-128"/>
              </a:rPr>
              <a:t>：主のストレングスを考える</a:t>
            </a:r>
            <a:endParaRPr kumimoji="1" lang="ja-JP" altLang="en-US" sz="2000" b="1" spc="200" dirty="0">
              <a:solidFill>
                <a:srgbClr val="C00000"/>
              </a:solidFill>
              <a:latin typeface="メイリオ" panose="020B0604030504040204" pitchFamily="50" charset="-128"/>
              <a:ea typeface="メイリオ" panose="020B0604030504040204" pitchFamily="50" charset="-128"/>
            </a:endParaRPr>
          </a:p>
        </p:txBody>
      </p:sp>
      <p:pic>
        <p:nvPicPr>
          <p:cNvPr id="9" name="図 8" descr="レゴ が含まれている画像&#10;&#10;AI によって生成されたコンテンツは間違っている可能性があります。">
            <a:extLst>
              <a:ext uri="{FF2B5EF4-FFF2-40B4-BE49-F238E27FC236}">
                <a16:creationId xmlns:a16="http://schemas.microsoft.com/office/drawing/2014/main" id="{38D2341C-E9EE-4CDC-2B95-E149EC13138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76574" y="5789818"/>
            <a:ext cx="1163232" cy="1163232"/>
          </a:xfrm>
          <a:prstGeom prst="rect">
            <a:avLst/>
          </a:prstGeom>
        </p:spPr>
      </p:pic>
      <p:graphicFrame>
        <p:nvGraphicFramePr>
          <p:cNvPr id="4" name="表 3">
            <a:extLst>
              <a:ext uri="{FF2B5EF4-FFF2-40B4-BE49-F238E27FC236}">
                <a16:creationId xmlns:a16="http://schemas.microsoft.com/office/drawing/2014/main" id="{76B789B9-C85C-F849-11AD-EBA2C0B58D17}"/>
              </a:ext>
            </a:extLst>
          </p:cNvPr>
          <p:cNvGraphicFramePr>
            <a:graphicFrameLocks noGrp="1"/>
          </p:cNvGraphicFramePr>
          <p:nvPr/>
        </p:nvGraphicFramePr>
        <p:xfrm>
          <a:off x="250824" y="1664496"/>
          <a:ext cx="9404352" cy="4282819"/>
        </p:xfrm>
        <a:graphic>
          <a:graphicData uri="http://schemas.openxmlformats.org/drawingml/2006/table">
            <a:tbl>
              <a:tblPr firstRow="1" bandRow="1">
                <a:tableStyleId>{5C22544A-7EE6-4342-B048-85BDC9FD1C3A}</a:tableStyleId>
              </a:tblPr>
              <a:tblGrid>
                <a:gridCol w="2351088">
                  <a:extLst>
                    <a:ext uri="{9D8B030D-6E8A-4147-A177-3AD203B41FA5}">
                      <a16:colId xmlns:a16="http://schemas.microsoft.com/office/drawing/2014/main" val="20000"/>
                    </a:ext>
                  </a:extLst>
                </a:gridCol>
                <a:gridCol w="2351088">
                  <a:extLst>
                    <a:ext uri="{9D8B030D-6E8A-4147-A177-3AD203B41FA5}">
                      <a16:colId xmlns:a16="http://schemas.microsoft.com/office/drawing/2014/main" val="20001"/>
                    </a:ext>
                  </a:extLst>
                </a:gridCol>
                <a:gridCol w="2351088">
                  <a:extLst>
                    <a:ext uri="{9D8B030D-6E8A-4147-A177-3AD203B41FA5}">
                      <a16:colId xmlns:a16="http://schemas.microsoft.com/office/drawing/2014/main" val="20002"/>
                    </a:ext>
                  </a:extLst>
                </a:gridCol>
                <a:gridCol w="2351088">
                  <a:extLst>
                    <a:ext uri="{9D8B030D-6E8A-4147-A177-3AD203B41FA5}">
                      <a16:colId xmlns:a16="http://schemas.microsoft.com/office/drawing/2014/main" val="20003"/>
                    </a:ext>
                  </a:extLst>
                </a:gridCol>
              </a:tblGrid>
              <a:tr h="437608">
                <a:tc>
                  <a:txBody>
                    <a:bodyPr/>
                    <a:lstStyle/>
                    <a:p>
                      <a:pPr algn="ctr"/>
                      <a:r>
                        <a:rPr kumimoji="1" lang="ja-JP" altLang="en-US" sz="1800" spc="100" baseline="0" dirty="0">
                          <a:latin typeface="メイリオ" panose="020B0604030504040204" pitchFamily="50" charset="-128"/>
                          <a:ea typeface="メイリオ" panose="020B0604030504040204" pitchFamily="50" charset="-128"/>
                        </a:rPr>
                        <a:t>①性質・性格</a:t>
                      </a:r>
                    </a:p>
                  </a:txBody>
                  <a:tcPr marL="91431" marR="91431" marT="45726" marB="4572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ctr"/>
                      <a:r>
                        <a:rPr kumimoji="1" lang="ja-JP" altLang="en-US" sz="1800" spc="100" baseline="0" dirty="0">
                          <a:latin typeface="メイリオ" panose="020B0604030504040204" pitchFamily="50" charset="-128"/>
                          <a:ea typeface="メイリオ" panose="020B0604030504040204" pitchFamily="50" charset="-128"/>
                        </a:rPr>
                        <a:t>②技能・才能</a:t>
                      </a:r>
                    </a:p>
                  </a:txBody>
                  <a:tcPr marL="91431" marR="91431" marT="45726" marB="4572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ctr"/>
                      <a:r>
                        <a:rPr kumimoji="1" lang="ja-JP" altLang="en-US" sz="1800" spc="100" baseline="0" dirty="0">
                          <a:latin typeface="メイリオ" panose="020B0604030504040204" pitchFamily="50" charset="-128"/>
                          <a:ea typeface="メイリオ" panose="020B0604030504040204" pitchFamily="50" charset="-128"/>
                        </a:rPr>
                        <a:t>③環境</a:t>
                      </a:r>
                    </a:p>
                  </a:txBody>
                  <a:tcPr marL="91431" marR="91431" marT="45726" marB="4572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ctr"/>
                      <a:r>
                        <a:rPr kumimoji="1" lang="ja-JP" altLang="en-US" sz="1800" spc="100" baseline="0" dirty="0">
                          <a:latin typeface="メイリオ" panose="020B0604030504040204" pitchFamily="50" charset="-128"/>
                          <a:ea typeface="メイリオ" panose="020B0604030504040204" pitchFamily="50" charset="-128"/>
                        </a:rPr>
                        <a:t>④関心・願望</a:t>
                      </a:r>
                    </a:p>
                  </a:txBody>
                  <a:tcPr marL="91431" marR="91431" marT="45726" marB="4572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extLst>
                  <a:ext uri="{0D108BD9-81ED-4DB2-BD59-A6C34878D82A}">
                    <a16:rowId xmlns:a16="http://schemas.microsoft.com/office/drawing/2014/main" val="10000"/>
                  </a:ext>
                </a:extLst>
              </a:tr>
              <a:tr h="3845211">
                <a:tc>
                  <a:txBody>
                    <a:bodyPr/>
                    <a:lstStyle/>
                    <a:p>
                      <a:pPr algn="ctr"/>
                      <a:endParaRPr kumimoji="1" lang="ja-JP" altLang="en-US" sz="1800" dirty="0">
                        <a:latin typeface="メイリオ" panose="020B0604030504040204" pitchFamily="50" charset="-128"/>
                        <a:ea typeface="メイリオ" panose="020B0604030504040204" pitchFamily="50" charset="-128"/>
                      </a:endParaRPr>
                    </a:p>
                  </a:txBody>
                  <a:tcPr marL="91431" marR="91431" marT="45726" marB="457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kumimoji="1" lang="ja-JP" altLang="en-US" sz="1800" dirty="0">
                        <a:latin typeface="メイリオ" panose="020B0604030504040204" pitchFamily="50" charset="-128"/>
                        <a:ea typeface="メイリオ" panose="020B0604030504040204" pitchFamily="50" charset="-128"/>
                      </a:endParaRPr>
                    </a:p>
                  </a:txBody>
                  <a:tcPr marL="91431" marR="91431" marT="45726" marB="457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kumimoji="1" lang="ja-JP" altLang="en-US" sz="1800" dirty="0">
                        <a:latin typeface="メイリオ" panose="020B0604030504040204" pitchFamily="50" charset="-128"/>
                        <a:ea typeface="メイリオ" panose="020B0604030504040204" pitchFamily="50" charset="-128"/>
                      </a:endParaRPr>
                    </a:p>
                  </a:txBody>
                  <a:tcPr marL="91431" marR="91431" marT="45726" marB="457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kumimoji="1" lang="ja-JP" altLang="en-US" sz="1800" dirty="0">
                        <a:latin typeface="メイリオ" panose="020B0604030504040204" pitchFamily="50" charset="-128"/>
                        <a:ea typeface="メイリオ" panose="020B0604030504040204" pitchFamily="50" charset="-128"/>
                      </a:endParaRPr>
                    </a:p>
                  </a:txBody>
                  <a:tcPr marL="91431" marR="91431" marT="45726" marB="457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bl>
          </a:graphicData>
        </a:graphic>
      </p:graphicFrame>
      <p:sp>
        <p:nvSpPr>
          <p:cNvPr id="7" name="正方形/長方形 6">
            <a:extLst>
              <a:ext uri="{FF2B5EF4-FFF2-40B4-BE49-F238E27FC236}">
                <a16:creationId xmlns:a16="http://schemas.microsoft.com/office/drawing/2014/main" id="{18B09483-6211-536B-B916-23716E87FE49}"/>
              </a:ext>
            </a:extLst>
          </p:cNvPr>
          <p:cNvSpPr/>
          <p:nvPr/>
        </p:nvSpPr>
        <p:spPr>
          <a:xfrm>
            <a:off x="3848986" y="6371434"/>
            <a:ext cx="4852360" cy="3651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記入後、グループで共有してみましょう。</a:t>
            </a:r>
          </a:p>
        </p:txBody>
      </p:sp>
      <p:pic>
        <p:nvPicPr>
          <p:cNvPr id="10" name="図 9" descr="黒い背景と白い文字のロゴ&#10;&#10;AI によって生成されたコンテンツは間違っている可能性があります。">
            <a:extLst>
              <a:ext uri="{FF2B5EF4-FFF2-40B4-BE49-F238E27FC236}">
                <a16:creationId xmlns:a16="http://schemas.microsoft.com/office/drawing/2014/main" id="{EE708250-DC5B-2F54-076D-D8E56308449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9087" y="644103"/>
            <a:ext cx="1020393" cy="1020393"/>
          </a:xfrm>
          <a:prstGeom prst="rect">
            <a:avLst/>
          </a:prstGeom>
        </p:spPr>
      </p:pic>
    </p:spTree>
    <p:extLst>
      <p:ext uri="{BB962C8B-B14F-4D97-AF65-F5344CB8AC3E}">
        <p14:creationId xmlns:p14="http://schemas.microsoft.com/office/powerpoint/2010/main" val="130148170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85901F-427C-984B-7883-E1E306BB0090}"/>
            </a:ext>
          </a:extLst>
        </p:cNvPr>
        <p:cNvGrpSpPr/>
        <p:nvPr/>
      </p:nvGrpSpPr>
      <p:grpSpPr>
        <a:xfrm>
          <a:off x="0" y="0"/>
          <a:ext cx="0" cy="0"/>
          <a:chOff x="0" y="0"/>
          <a:chExt cx="0" cy="0"/>
        </a:xfrm>
      </p:grpSpPr>
      <p:sp>
        <p:nvSpPr>
          <p:cNvPr id="6" name="正方形/長方形 5">
            <a:extLst>
              <a:ext uri="{FF2B5EF4-FFF2-40B4-BE49-F238E27FC236}">
                <a16:creationId xmlns:a16="http://schemas.microsoft.com/office/drawing/2014/main" id="{B533423F-E586-2742-3C4C-D514177EA185}"/>
              </a:ext>
            </a:extLst>
          </p:cNvPr>
          <p:cNvSpPr/>
          <p:nvPr/>
        </p:nvSpPr>
        <p:spPr>
          <a:xfrm>
            <a:off x="1290638" y="912437"/>
            <a:ext cx="8296275" cy="54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主のストレングスを挙げてみましょう。</a:t>
            </a:r>
          </a:p>
        </p:txBody>
      </p:sp>
      <p:sp>
        <p:nvSpPr>
          <p:cNvPr id="37892" name="スライド番号プレースホルダー 2">
            <a:extLst>
              <a:ext uri="{FF2B5EF4-FFF2-40B4-BE49-F238E27FC236}">
                <a16:creationId xmlns:a16="http://schemas.microsoft.com/office/drawing/2014/main" id="{970F9734-3CF1-D9A8-D2D8-F03C7089CC30}"/>
              </a:ext>
            </a:extLst>
          </p:cNvPr>
          <p:cNvSpPr txBox="1">
            <a:spLocks noChangeArrowheads="1"/>
          </p:cNvSpPr>
          <p:nvPr/>
        </p:nvSpPr>
        <p:spPr bwMode="auto">
          <a:xfrm>
            <a:off x="9483725" y="6492875"/>
            <a:ext cx="3873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gn="r" eaLnBrk="1" hangingPunct="1">
              <a:lnSpc>
                <a:spcPct val="100000"/>
              </a:lnSpc>
              <a:spcBef>
                <a:spcPct val="0"/>
              </a:spcBef>
              <a:buFontTx/>
              <a:buNone/>
            </a:pPr>
            <a:fld id="{4F9A9410-3518-4194-BE47-1F2AC659487C}" type="slidenum">
              <a:rPr lang="ja-JP" altLang="en-US" sz="1200">
                <a:solidFill>
                  <a:srgbClr val="898989"/>
                </a:solidFill>
              </a:rPr>
              <a:pPr algn="r" eaLnBrk="1" hangingPunct="1">
                <a:lnSpc>
                  <a:spcPct val="100000"/>
                </a:lnSpc>
                <a:spcBef>
                  <a:spcPct val="0"/>
                </a:spcBef>
                <a:buFontTx/>
                <a:buNone/>
              </a:pPr>
              <a:t>37</a:t>
            </a:fld>
            <a:endParaRPr lang="ja-JP" altLang="en-US" sz="1200">
              <a:solidFill>
                <a:srgbClr val="898989"/>
              </a:solidFill>
            </a:endParaRPr>
          </a:p>
        </p:txBody>
      </p:sp>
      <p:sp>
        <p:nvSpPr>
          <p:cNvPr id="2" name="正方形/長方形 1">
            <a:extLst>
              <a:ext uri="{FF2B5EF4-FFF2-40B4-BE49-F238E27FC236}">
                <a16:creationId xmlns:a16="http://schemas.microsoft.com/office/drawing/2014/main" id="{9DD4A935-8772-1A5F-C436-CBCC060B71CA}"/>
              </a:ext>
            </a:extLst>
          </p:cNvPr>
          <p:cNvSpPr/>
          <p:nvPr/>
        </p:nvSpPr>
        <p:spPr>
          <a:xfrm>
            <a:off x="0" y="0"/>
            <a:ext cx="9636125" cy="54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72000" bIns="0" anchor="ctr"/>
          <a:lstStyle/>
          <a:p>
            <a:pPr eaLnBrk="1" fontAlgn="auto" hangingPunct="1">
              <a:spcBef>
                <a:spcPts val="0"/>
              </a:spcBef>
              <a:spcAft>
                <a:spcPts val="0"/>
              </a:spcAft>
              <a:defRPr/>
            </a:pPr>
            <a:r>
              <a:rPr kumimoji="1" lang="en-US" altLang="ja-JP" sz="2000" b="1" spc="200" dirty="0">
                <a:solidFill>
                  <a:schemeClr val="tx1"/>
                </a:solidFill>
                <a:latin typeface="メイリオ" panose="020B0604030504040204" pitchFamily="50" charset="-128"/>
                <a:ea typeface="メイリオ" panose="020B0604030504040204" pitchFamily="50" charset="-128"/>
              </a:rPr>
              <a:t>STEP2</a:t>
            </a:r>
            <a:r>
              <a:rPr kumimoji="1" lang="ja-JP" altLang="en-US" sz="2000" b="1" spc="200" dirty="0">
                <a:solidFill>
                  <a:schemeClr val="tx1"/>
                </a:solidFill>
                <a:latin typeface="メイリオ" panose="020B0604030504040204" pitchFamily="50" charset="-128"/>
                <a:ea typeface="メイリオ" panose="020B0604030504040204" pitchFamily="50" charset="-128"/>
              </a:rPr>
              <a:t>：主のストレングスを考える</a:t>
            </a:r>
            <a:endParaRPr kumimoji="1" lang="ja-JP" altLang="en-US" sz="2000" b="1" spc="200" dirty="0">
              <a:solidFill>
                <a:srgbClr val="C00000"/>
              </a:solidFill>
              <a:latin typeface="メイリオ" panose="020B0604030504040204" pitchFamily="50" charset="-128"/>
              <a:ea typeface="メイリオ" panose="020B0604030504040204" pitchFamily="50" charset="-128"/>
            </a:endParaRPr>
          </a:p>
        </p:txBody>
      </p:sp>
      <p:pic>
        <p:nvPicPr>
          <p:cNvPr id="9" name="図 8" descr="レゴ が含まれている画像&#10;&#10;AI によって生成されたコンテンツは間違っている可能性があります。">
            <a:extLst>
              <a:ext uri="{FF2B5EF4-FFF2-40B4-BE49-F238E27FC236}">
                <a16:creationId xmlns:a16="http://schemas.microsoft.com/office/drawing/2014/main" id="{FEE91341-A0E2-7167-1ED1-E95A5660106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76574" y="5789818"/>
            <a:ext cx="1163232" cy="1163232"/>
          </a:xfrm>
          <a:prstGeom prst="rect">
            <a:avLst/>
          </a:prstGeom>
        </p:spPr>
      </p:pic>
      <p:graphicFrame>
        <p:nvGraphicFramePr>
          <p:cNvPr id="4" name="表 3">
            <a:extLst>
              <a:ext uri="{FF2B5EF4-FFF2-40B4-BE49-F238E27FC236}">
                <a16:creationId xmlns:a16="http://schemas.microsoft.com/office/drawing/2014/main" id="{D6812E8D-9EF3-9F76-C6A9-03122B85E94C}"/>
              </a:ext>
            </a:extLst>
          </p:cNvPr>
          <p:cNvGraphicFramePr>
            <a:graphicFrameLocks noGrp="1"/>
          </p:cNvGraphicFramePr>
          <p:nvPr/>
        </p:nvGraphicFramePr>
        <p:xfrm>
          <a:off x="250824" y="1664496"/>
          <a:ext cx="9404352" cy="4282819"/>
        </p:xfrm>
        <a:graphic>
          <a:graphicData uri="http://schemas.openxmlformats.org/drawingml/2006/table">
            <a:tbl>
              <a:tblPr firstRow="1" bandRow="1">
                <a:tableStyleId>{5C22544A-7EE6-4342-B048-85BDC9FD1C3A}</a:tableStyleId>
              </a:tblPr>
              <a:tblGrid>
                <a:gridCol w="2351088">
                  <a:extLst>
                    <a:ext uri="{9D8B030D-6E8A-4147-A177-3AD203B41FA5}">
                      <a16:colId xmlns:a16="http://schemas.microsoft.com/office/drawing/2014/main" val="20000"/>
                    </a:ext>
                  </a:extLst>
                </a:gridCol>
                <a:gridCol w="2351088">
                  <a:extLst>
                    <a:ext uri="{9D8B030D-6E8A-4147-A177-3AD203B41FA5}">
                      <a16:colId xmlns:a16="http://schemas.microsoft.com/office/drawing/2014/main" val="20001"/>
                    </a:ext>
                  </a:extLst>
                </a:gridCol>
                <a:gridCol w="2351088">
                  <a:extLst>
                    <a:ext uri="{9D8B030D-6E8A-4147-A177-3AD203B41FA5}">
                      <a16:colId xmlns:a16="http://schemas.microsoft.com/office/drawing/2014/main" val="20002"/>
                    </a:ext>
                  </a:extLst>
                </a:gridCol>
                <a:gridCol w="2351088">
                  <a:extLst>
                    <a:ext uri="{9D8B030D-6E8A-4147-A177-3AD203B41FA5}">
                      <a16:colId xmlns:a16="http://schemas.microsoft.com/office/drawing/2014/main" val="20003"/>
                    </a:ext>
                  </a:extLst>
                </a:gridCol>
              </a:tblGrid>
              <a:tr h="437608">
                <a:tc>
                  <a:txBody>
                    <a:bodyPr/>
                    <a:lstStyle/>
                    <a:p>
                      <a:pPr algn="ctr"/>
                      <a:r>
                        <a:rPr kumimoji="1" lang="ja-JP" altLang="en-US" sz="1800" spc="100" baseline="0" dirty="0">
                          <a:latin typeface="メイリオ" panose="020B0604030504040204" pitchFamily="50" charset="-128"/>
                          <a:ea typeface="メイリオ" panose="020B0604030504040204" pitchFamily="50" charset="-128"/>
                        </a:rPr>
                        <a:t>①性質・性格</a:t>
                      </a:r>
                    </a:p>
                  </a:txBody>
                  <a:tcPr marL="91431" marR="91431" marT="45726" marB="4572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ctr"/>
                      <a:r>
                        <a:rPr kumimoji="1" lang="ja-JP" altLang="en-US" sz="1800" spc="100" baseline="0" dirty="0">
                          <a:latin typeface="メイリオ" panose="020B0604030504040204" pitchFamily="50" charset="-128"/>
                          <a:ea typeface="メイリオ" panose="020B0604030504040204" pitchFamily="50" charset="-128"/>
                        </a:rPr>
                        <a:t>②技能・才能</a:t>
                      </a:r>
                    </a:p>
                  </a:txBody>
                  <a:tcPr marL="91431" marR="91431" marT="45726" marB="4572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ctr"/>
                      <a:r>
                        <a:rPr kumimoji="1" lang="ja-JP" altLang="en-US" sz="1800" spc="100" baseline="0" dirty="0">
                          <a:latin typeface="メイリオ" panose="020B0604030504040204" pitchFamily="50" charset="-128"/>
                          <a:ea typeface="メイリオ" panose="020B0604030504040204" pitchFamily="50" charset="-128"/>
                        </a:rPr>
                        <a:t>③環境</a:t>
                      </a:r>
                    </a:p>
                  </a:txBody>
                  <a:tcPr marL="91431" marR="91431" marT="45726" marB="4572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ctr"/>
                      <a:r>
                        <a:rPr kumimoji="1" lang="ja-JP" altLang="en-US" sz="1800" spc="100" baseline="0" dirty="0">
                          <a:latin typeface="メイリオ" panose="020B0604030504040204" pitchFamily="50" charset="-128"/>
                          <a:ea typeface="メイリオ" panose="020B0604030504040204" pitchFamily="50" charset="-128"/>
                        </a:rPr>
                        <a:t>④関心・願望</a:t>
                      </a:r>
                    </a:p>
                  </a:txBody>
                  <a:tcPr marL="91431" marR="91431" marT="45726" marB="4572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extLst>
                  <a:ext uri="{0D108BD9-81ED-4DB2-BD59-A6C34878D82A}">
                    <a16:rowId xmlns:a16="http://schemas.microsoft.com/office/drawing/2014/main" val="10000"/>
                  </a:ext>
                </a:extLst>
              </a:tr>
              <a:tr h="3845211">
                <a:tc>
                  <a:txBody>
                    <a:bodyPr/>
                    <a:lstStyle/>
                    <a:p>
                      <a:pPr marL="216000" indent="-216000" algn="l">
                        <a:spcBef>
                          <a:spcPts val="600"/>
                        </a:spcBef>
                      </a:pPr>
                      <a:endParaRPr kumimoji="1" lang="en-US" altLang="ja-JP" sz="1800" spc="100" baseline="0" dirty="0">
                        <a:solidFill>
                          <a:schemeClr val="accent2">
                            <a:lumMod val="50000"/>
                          </a:schemeClr>
                        </a:solidFill>
                        <a:latin typeface="メイリオ" panose="020B0604030504040204" pitchFamily="50" charset="-128"/>
                        <a:ea typeface="メイリオ" panose="020B0604030504040204" pitchFamily="50" charset="-128"/>
                      </a:endParaRPr>
                    </a:p>
                    <a:p>
                      <a:pPr marL="216000" indent="-216000" algn="l">
                        <a:spcBef>
                          <a:spcPts val="600"/>
                        </a:spcBef>
                      </a:pPr>
                      <a:r>
                        <a:rPr kumimoji="1" lang="ja-JP" altLang="en-US" sz="1800" spc="100" baseline="0" dirty="0">
                          <a:solidFill>
                            <a:schemeClr val="accent2">
                              <a:lumMod val="50000"/>
                            </a:schemeClr>
                          </a:solidFill>
                          <a:latin typeface="メイリオ" panose="020B0604030504040204" pitchFamily="50" charset="-128"/>
                          <a:ea typeface="メイリオ" panose="020B0604030504040204" pitchFamily="50" charset="-128"/>
                        </a:rPr>
                        <a:t>・率直である。</a:t>
                      </a:r>
                      <a:endParaRPr kumimoji="1" lang="en-US" altLang="ja-JP" sz="1800" spc="100" baseline="0" dirty="0">
                        <a:solidFill>
                          <a:schemeClr val="accent2">
                            <a:lumMod val="50000"/>
                          </a:schemeClr>
                        </a:solidFill>
                        <a:latin typeface="メイリオ" panose="020B0604030504040204" pitchFamily="50" charset="-128"/>
                        <a:ea typeface="メイリオ" panose="020B0604030504040204" pitchFamily="50" charset="-128"/>
                      </a:endParaRPr>
                    </a:p>
                    <a:p>
                      <a:pPr marL="216000" indent="-216000" algn="l">
                        <a:spcBef>
                          <a:spcPts val="600"/>
                        </a:spcBef>
                      </a:pPr>
                      <a:r>
                        <a:rPr kumimoji="1" lang="ja-JP" altLang="en-US" sz="1800" spc="100" baseline="0" dirty="0">
                          <a:solidFill>
                            <a:schemeClr val="accent2">
                              <a:lumMod val="50000"/>
                            </a:schemeClr>
                          </a:solidFill>
                          <a:latin typeface="メイリオ" panose="020B0604030504040204" pitchFamily="50" charset="-128"/>
                          <a:ea typeface="メイリオ" panose="020B0604030504040204" pitchFamily="50" charset="-128"/>
                        </a:rPr>
                        <a:t>・自分の生活状況を伝えることができる。</a:t>
                      </a:r>
                      <a:endParaRPr kumimoji="1" lang="en-US" altLang="ja-JP" sz="1800" spc="100" baseline="0" dirty="0">
                        <a:solidFill>
                          <a:schemeClr val="accent2">
                            <a:lumMod val="50000"/>
                          </a:schemeClr>
                        </a:solidFill>
                        <a:latin typeface="メイリオ" panose="020B0604030504040204" pitchFamily="50" charset="-128"/>
                        <a:ea typeface="メイリオ" panose="020B0604030504040204" pitchFamily="50" charset="-128"/>
                      </a:endParaRPr>
                    </a:p>
                    <a:p>
                      <a:pPr marL="216000" indent="-216000" algn="l">
                        <a:spcBef>
                          <a:spcPts val="600"/>
                        </a:spcBef>
                      </a:pPr>
                      <a:r>
                        <a:rPr kumimoji="1" lang="ja-JP" altLang="en-US" sz="1800" spc="100" baseline="0" dirty="0">
                          <a:solidFill>
                            <a:schemeClr val="accent2">
                              <a:lumMod val="50000"/>
                            </a:schemeClr>
                          </a:solidFill>
                          <a:latin typeface="メイリオ" panose="020B0604030504040204" pitchFamily="50" charset="-128"/>
                          <a:ea typeface="メイリオ" panose="020B0604030504040204" pitchFamily="50" charset="-128"/>
                        </a:rPr>
                        <a:t>・自分の気持ちを伝えることができる。</a:t>
                      </a:r>
                      <a:endParaRPr kumimoji="1" lang="en-US" altLang="ja-JP" sz="1800" spc="100" baseline="0" dirty="0">
                        <a:solidFill>
                          <a:schemeClr val="accent2">
                            <a:lumMod val="50000"/>
                          </a:schemeClr>
                        </a:solidFill>
                        <a:latin typeface="メイリオ" panose="020B0604030504040204" pitchFamily="50" charset="-128"/>
                        <a:ea typeface="メイリオ" panose="020B0604030504040204" pitchFamily="50" charset="-128"/>
                      </a:endParaRPr>
                    </a:p>
                    <a:p>
                      <a:pPr marL="216000" indent="-216000" algn="l">
                        <a:spcBef>
                          <a:spcPts val="600"/>
                        </a:spcBef>
                      </a:pPr>
                      <a:r>
                        <a:rPr kumimoji="1" lang="ja-JP" altLang="en-US" sz="1800" spc="100" baseline="0" dirty="0">
                          <a:solidFill>
                            <a:schemeClr val="accent2">
                              <a:lumMod val="50000"/>
                            </a:schemeClr>
                          </a:solidFill>
                          <a:latin typeface="メイリオ" panose="020B0604030504040204" pitchFamily="50" charset="-128"/>
                          <a:ea typeface="メイリオ" panose="020B0604030504040204" pitchFamily="50" charset="-128"/>
                        </a:rPr>
                        <a:t>・感謝の言葉を伝えることができる。</a:t>
                      </a:r>
                      <a:endParaRPr kumimoji="1" lang="en-US" altLang="ja-JP" sz="1800" spc="100" baseline="0" dirty="0">
                        <a:solidFill>
                          <a:schemeClr val="accent2">
                            <a:lumMod val="50000"/>
                          </a:schemeClr>
                        </a:solidFill>
                        <a:latin typeface="メイリオ" panose="020B0604030504040204" pitchFamily="50" charset="-128"/>
                        <a:ea typeface="メイリオ" panose="020B0604030504040204" pitchFamily="50" charset="-128"/>
                      </a:endParaRPr>
                    </a:p>
                  </a:txBody>
                  <a:tcPr marL="91431" marR="91431" marT="45716" marB="457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16000" indent="-216000" algn="l">
                        <a:spcBef>
                          <a:spcPts val="600"/>
                        </a:spcBef>
                      </a:pPr>
                      <a:endParaRPr kumimoji="1" lang="en-US" altLang="ja-JP" sz="1800" spc="100" baseline="0" dirty="0">
                        <a:solidFill>
                          <a:schemeClr val="accent2">
                            <a:lumMod val="50000"/>
                          </a:schemeClr>
                        </a:solidFill>
                        <a:latin typeface="メイリオ" panose="020B0604030504040204" pitchFamily="50" charset="-128"/>
                        <a:ea typeface="メイリオ" panose="020B0604030504040204" pitchFamily="50" charset="-128"/>
                      </a:endParaRPr>
                    </a:p>
                    <a:p>
                      <a:pPr marL="216000" indent="-216000" algn="l">
                        <a:spcBef>
                          <a:spcPts val="600"/>
                        </a:spcBef>
                      </a:pPr>
                      <a:r>
                        <a:rPr kumimoji="1" lang="ja-JP" altLang="en-US" sz="1800" spc="100" baseline="0" dirty="0">
                          <a:solidFill>
                            <a:schemeClr val="accent2">
                              <a:lumMod val="50000"/>
                            </a:schemeClr>
                          </a:solidFill>
                          <a:latin typeface="メイリオ" panose="020B0604030504040204" pitchFamily="50" charset="-128"/>
                          <a:ea typeface="メイリオ" panose="020B0604030504040204" pitchFamily="50" charset="-128"/>
                        </a:rPr>
                        <a:t>・大学を卒業している。</a:t>
                      </a:r>
                      <a:endParaRPr kumimoji="1" lang="en-US" altLang="ja-JP" sz="1800" spc="100" baseline="0" dirty="0">
                        <a:solidFill>
                          <a:schemeClr val="accent2">
                            <a:lumMod val="50000"/>
                          </a:schemeClr>
                        </a:solidFill>
                        <a:latin typeface="メイリオ" panose="020B0604030504040204" pitchFamily="50" charset="-128"/>
                        <a:ea typeface="メイリオ" panose="020B0604030504040204" pitchFamily="50" charset="-128"/>
                      </a:endParaRPr>
                    </a:p>
                    <a:p>
                      <a:pPr marL="216000" indent="-216000" algn="l">
                        <a:spcBef>
                          <a:spcPts val="600"/>
                        </a:spcBef>
                      </a:pPr>
                      <a:r>
                        <a:rPr kumimoji="1" lang="ja-JP" altLang="en-US" sz="1800" spc="100" baseline="0" dirty="0">
                          <a:solidFill>
                            <a:schemeClr val="accent2">
                              <a:lumMod val="50000"/>
                            </a:schemeClr>
                          </a:solidFill>
                          <a:latin typeface="メイリオ" panose="020B0604030504040204" pitchFamily="50" charset="-128"/>
                          <a:ea typeface="メイリオ" panose="020B0604030504040204" pitchFamily="50" charset="-128"/>
                        </a:rPr>
                        <a:t>・エンジニアとしての経験を持っている。</a:t>
                      </a:r>
                      <a:endParaRPr kumimoji="1" lang="en-US" altLang="ja-JP" sz="1800" spc="100" baseline="0" dirty="0">
                        <a:solidFill>
                          <a:schemeClr val="accent2">
                            <a:lumMod val="50000"/>
                          </a:schemeClr>
                        </a:solidFill>
                        <a:latin typeface="メイリオ" panose="020B0604030504040204" pitchFamily="50" charset="-128"/>
                        <a:ea typeface="メイリオ" panose="020B0604030504040204" pitchFamily="50" charset="-128"/>
                      </a:endParaRPr>
                    </a:p>
                    <a:p>
                      <a:pPr marL="216000" indent="-216000" algn="l">
                        <a:spcBef>
                          <a:spcPts val="600"/>
                        </a:spcBef>
                      </a:pPr>
                      <a:r>
                        <a:rPr kumimoji="1" lang="ja-JP" altLang="en-US" sz="1800" spc="100" baseline="0" dirty="0">
                          <a:solidFill>
                            <a:schemeClr val="accent2">
                              <a:lumMod val="50000"/>
                            </a:schemeClr>
                          </a:solidFill>
                          <a:latin typeface="メイリオ" panose="020B0604030504040204" pitchFamily="50" charset="-128"/>
                          <a:ea typeface="メイリオ" panose="020B0604030504040204" pitchFamily="50" charset="-128"/>
                        </a:rPr>
                        <a:t>・アルバイトや派遣等で働いた経験を持つ。</a:t>
                      </a:r>
                      <a:endParaRPr kumimoji="1" lang="en-US" altLang="ja-JP" sz="1800" spc="100" baseline="0" dirty="0">
                        <a:solidFill>
                          <a:schemeClr val="accent2">
                            <a:lumMod val="50000"/>
                          </a:schemeClr>
                        </a:solidFill>
                        <a:latin typeface="メイリオ" panose="020B0604030504040204" pitchFamily="50" charset="-128"/>
                        <a:ea typeface="メイリオ" panose="020B0604030504040204" pitchFamily="50" charset="-128"/>
                      </a:endParaRPr>
                    </a:p>
                    <a:p>
                      <a:pPr marL="216000" indent="-216000" algn="l">
                        <a:spcBef>
                          <a:spcPts val="600"/>
                        </a:spcBef>
                      </a:pPr>
                      <a:r>
                        <a:rPr kumimoji="1" lang="ja-JP" altLang="en-US" sz="1800" spc="100" baseline="0" dirty="0">
                          <a:solidFill>
                            <a:schemeClr val="accent2">
                              <a:lumMod val="50000"/>
                            </a:schemeClr>
                          </a:solidFill>
                          <a:latin typeface="メイリオ" panose="020B0604030504040204" pitchFamily="50" charset="-128"/>
                          <a:ea typeface="メイリオ" panose="020B0604030504040204" pitchFamily="50" charset="-128"/>
                        </a:rPr>
                        <a:t>・パソコンが使える。</a:t>
                      </a:r>
                    </a:p>
                  </a:txBody>
                  <a:tcPr marL="91431" marR="91431" marT="45716" marB="457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16000" indent="-216000" algn="l">
                        <a:spcBef>
                          <a:spcPts val="600"/>
                        </a:spcBef>
                      </a:pPr>
                      <a:endParaRPr kumimoji="1" lang="en-US" altLang="ja-JP" sz="1800" spc="100" baseline="0" dirty="0">
                        <a:solidFill>
                          <a:schemeClr val="accent2">
                            <a:lumMod val="50000"/>
                          </a:schemeClr>
                        </a:solidFill>
                        <a:latin typeface="メイリオ" panose="020B0604030504040204" pitchFamily="50" charset="-128"/>
                        <a:ea typeface="メイリオ" panose="020B0604030504040204" pitchFamily="50" charset="-128"/>
                      </a:endParaRPr>
                    </a:p>
                    <a:p>
                      <a:pPr marL="216000" indent="-216000" algn="l">
                        <a:spcBef>
                          <a:spcPts val="600"/>
                        </a:spcBef>
                      </a:pPr>
                      <a:r>
                        <a:rPr kumimoji="1" lang="ja-JP" altLang="en-US" sz="1800" spc="100" baseline="0" dirty="0">
                          <a:solidFill>
                            <a:schemeClr val="accent2">
                              <a:lumMod val="50000"/>
                            </a:schemeClr>
                          </a:solidFill>
                          <a:latin typeface="メイリオ" panose="020B0604030504040204" pitchFamily="50" charset="-128"/>
                          <a:ea typeface="メイリオ" panose="020B0604030504040204" pitchFamily="50" charset="-128"/>
                        </a:rPr>
                        <a:t>・母との交流がある。</a:t>
                      </a:r>
                      <a:endParaRPr kumimoji="1" lang="en-US" altLang="ja-JP" sz="1800" spc="100" baseline="0" dirty="0">
                        <a:solidFill>
                          <a:schemeClr val="accent2">
                            <a:lumMod val="50000"/>
                          </a:schemeClr>
                        </a:solidFill>
                        <a:latin typeface="メイリオ" panose="020B0604030504040204" pitchFamily="50" charset="-128"/>
                        <a:ea typeface="メイリオ" panose="020B0604030504040204" pitchFamily="50" charset="-128"/>
                      </a:endParaRPr>
                    </a:p>
                    <a:p>
                      <a:pPr marL="216000" indent="-216000" algn="l">
                        <a:spcBef>
                          <a:spcPts val="600"/>
                        </a:spcBef>
                      </a:pPr>
                      <a:r>
                        <a:rPr kumimoji="1" lang="ja-JP" altLang="en-US" sz="1800" spc="100" baseline="0" dirty="0">
                          <a:solidFill>
                            <a:schemeClr val="accent2">
                              <a:lumMod val="50000"/>
                            </a:schemeClr>
                          </a:solidFill>
                          <a:latin typeface="メイリオ" panose="020B0604030504040204" pitchFamily="50" charset="-128"/>
                          <a:ea typeface="メイリオ" panose="020B0604030504040204" pitchFamily="50" charset="-128"/>
                        </a:rPr>
                        <a:t>・医療機関とのつながりがある。</a:t>
                      </a:r>
                      <a:endParaRPr kumimoji="1" lang="en-US" altLang="ja-JP" sz="1800" spc="100" baseline="0" dirty="0">
                        <a:solidFill>
                          <a:schemeClr val="accent2">
                            <a:lumMod val="50000"/>
                          </a:schemeClr>
                        </a:solidFill>
                        <a:latin typeface="メイリオ" panose="020B0604030504040204" pitchFamily="50" charset="-128"/>
                        <a:ea typeface="メイリオ" panose="020B0604030504040204" pitchFamily="50" charset="-128"/>
                      </a:endParaRPr>
                    </a:p>
                    <a:p>
                      <a:pPr marL="216000" indent="-216000" algn="l">
                        <a:spcBef>
                          <a:spcPts val="600"/>
                        </a:spcBef>
                      </a:pPr>
                      <a:r>
                        <a:rPr kumimoji="1" lang="ja-JP" altLang="en-US" sz="1800" spc="100" baseline="0" dirty="0">
                          <a:solidFill>
                            <a:schemeClr val="accent2">
                              <a:lumMod val="50000"/>
                            </a:schemeClr>
                          </a:solidFill>
                          <a:latin typeface="メイリオ" panose="020B0604030504040204" pitchFamily="50" charset="-128"/>
                          <a:ea typeface="メイリオ" panose="020B0604030504040204" pitchFamily="50" charset="-128"/>
                        </a:rPr>
                        <a:t>・被保護者就労準備支援事業が利用できる。</a:t>
                      </a:r>
                      <a:endParaRPr kumimoji="1" lang="en-US" altLang="ja-JP" sz="1800" spc="100" baseline="0" dirty="0">
                        <a:solidFill>
                          <a:schemeClr val="accent2">
                            <a:lumMod val="50000"/>
                          </a:schemeClr>
                        </a:solidFill>
                        <a:latin typeface="メイリオ" panose="020B0604030504040204" pitchFamily="50" charset="-128"/>
                        <a:ea typeface="メイリオ" panose="020B0604030504040204" pitchFamily="50" charset="-128"/>
                      </a:endParaRPr>
                    </a:p>
                    <a:p>
                      <a:pPr marL="216000" indent="-216000" algn="l">
                        <a:spcBef>
                          <a:spcPts val="600"/>
                        </a:spcBef>
                      </a:pPr>
                      <a:r>
                        <a:rPr kumimoji="1" lang="ja-JP" altLang="en-US" sz="1800" spc="100" baseline="0" dirty="0">
                          <a:solidFill>
                            <a:schemeClr val="accent2">
                              <a:lumMod val="50000"/>
                            </a:schemeClr>
                          </a:solidFill>
                          <a:latin typeface="メイリオ" panose="020B0604030504040204" pitchFamily="50" charset="-128"/>
                          <a:ea typeface="メイリオ" panose="020B0604030504040204" pitchFamily="50" charset="-128"/>
                        </a:rPr>
                        <a:t>・ケースワーカーが継続的に支援している。</a:t>
                      </a:r>
                    </a:p>
                  </a:txBody>
                  <a:tcPr marL="91431" marR="91431" marT="45716" marB="457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16000" indent="-216000" algn="l">
                        <a:spcBef>
                          <a:spcPts val="600"/>
                        </a:spcBef>
                      </a:pPr>
                      <a:endParaRPr kumimoji="1" lang="en-US" altLang="ja-JP" sz="1800" spc="100" baseline="0" dirty="0">
                        <a:solidFill>
                          <a:schemeClr val="accent2">
                            <a:lumMod val="50000"/>
                          </a:schemeClr>
                        </a:solidFill>
                        <a:latin typeface="メイリオ" panose="020B0604030504040204" pitchFamily="50" charset="-128"/>
                        <a:ea typeface="メイリオ" panose="020B0604030504040204" pitchFamily="50" charset="-128"/>
                      </a:endParaRPr>
                    </a:p>
                    <a:p>
                      <a:pPr marL="216000" indent="-216000" algn="l">
                        <a:spcBef>
                          <a:spcPts val="600"/>
                        </a:spcBef>
                      </a:pPr>
                      <a:r>
                        <a:rPr kumimoji="1" lang="ja-JP" altLang="en-US" sz="1800" spc="100" baseline="0" dirty="0">
                          <a:solidFill>
                            <a:schemeClr val="accent2">
                              <a:lumMod val="50000"/>
                            </a:schemeClr>
                          </a:solidFill>
                          <a:latin typeface="メイリオ" panose="020B0604030504040204" pitchFamily="50" charset="-128"/>
                          <a:ea typeface="メイリオ" panose="020B0604030504040204" pitchFamily="50" charset="-128"/>
                        </a:rPr>
                        <a:t>・テレビが好き。</a:t>
                      </a:r>
                      <a:endParaRPr kumimoji="1" lang="en-US" altLang="ja-JP" sz="1800" spc="100" baseline="0" dirty="0">
                        <a:solidFill>
                          <a:schemeClr val="accent2">
                            <a:lumMod val="50000"/>
                          </a:schemeClr>
                        </a:solidFill>
                        <a:latin typeface="メイリオ" panose="020B0604030504040204" pitchFamily="50" charset="-128"/>
                        <a:ea typeface="メイリオ" panose="020B0604030504040204" pitchFamily="50" charset="-128"/>
                      </a:endParaRPr>
                    </a:p>
                    <a:p>
                      <a:pPr marL="216000" indent="-216000" algn="l">
                        <a:spcBef>
                          <a:spcPts val="600"/>
                        </a:spcBef>
                      </a:pPr>
                      <a:r>
                        <a:rPr kumimoji="1" lang="ja-JP" altLang="en-US" sz="1800" spc="100" baseline="0" dirty="0">
                          <a:solidFill>
                            <a:schemeClr val="accent2">
                              <a:lumMod val="50000"/>
                            </a:schemeClr>
                          </a:solidFill>
                          <a:latin typeface="メイリオ" panose="020B0604030504040204" pitchFamily="50" charset="-128"/>
                          <a:ea typeface="メイリオ" panose="020B0604030504040204" pitchFamily="50" charset="-128"/>
                        </a:rPr>
                        <a:t>・母に恩返しがしたい。</a:t>
                      </a:r>
                      <a:endParaRPr kumimoji="1" lang="en-US" altLang="ja-JP" sz="1800" spc="100" baseline="0" dirty="0">
                        <a:solidFill>
                          <a:schemeClr val="accent2">
                            <a:lumMod val="50000"/>
                          </a:schemeClr>
                        </a:solidFill>
                        <a:latin typeface="メイリオ" panose="020B0604030504040204" pitchFamily="50" charset="-128"/>
                        <a:ea typeface="メイリオ" panose="020B0604030504040204" pitchFamily="50" charset="-128"/>
                      </a:endParaRPr>
                    </a:p>
                  </a:txBody>
                  <a:tcPr marL="91431" marR="91431" marT="45716" marB="457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bl>
          </a:graphicData>
        </a:graphic>
      </p:graphicFrame>
      <p:sp>
        <p:nvSpPr>
          <p:cNvPr id="7" name="正方形/長方形 6">
            <a:extLst>
              <a:ext uri="{FF2B5EF4-FFF2-40B4-BE49-F238E27FC236}">
                <a16:creationId xmlns:a16="http://schemas.microsoft.com/office/drawing/2014/main" id="{D8125F01-9876-029C-4333-744F1EF524E6}"/>
              </a:ext>
            </a:extLst>
          </p:cNvPr>
          <p:cNvSpPr/>
          <p:nvPr/>
        </p:nvSpPr>
        <p:spPr>
          <a:xfrm>
            <a:off x="3848986" y="6371434"/>
            <a:ext cx="4852360" cy="3651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記入後、グループで共有してみましょう。</a:t>
            </a:r>
          </a:p>
        </p:txBody>
      </p:sp>
      <p:pic>
        <p:nvPicPr>
          <p:cNvPr id="10" name="図 9" descr="黒い背景と白い文字のロゴ&#10;&#10;AI によって生成されたコンテンツは間違っている可能性があります。">
            <a:extLst>
              <a:ext uri="{FF2B5EF4-FFF2-40B4-BE49-F238E27FC236}">
                <a16:creationId xmlns:a16="http://schemas.microsoft.com/office/drawing/2014/main" id="{21172F16-F735-F3BC-7A11-BC9452E76CD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9087" y="644103"/>
            <a:ext cx="1020393" cy="1020393"/>
          </a:xfrm>
          <a:prstGeom prst="rect">
            <a:avLst/>
          </a:prstGeom>
        </p:spPr>
      </p:pic>
    </p:spTree>
    <p:extLst>
      <p:ext uri="{BB962C8B-B14F-4D97-AF65-F5344CB8AC3E}">
        <p14:creationId xmlns:p14="http://schemas.microsoft.com/office/powerpoint/2010/main" val="73538843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D685A5-0F81-9BDA-5E40-AA28B944E674}"/>
            </a:ext>
          </a:extLst>
        </p:cNvPr>
        <p:cNvGrpSpPr/>
        <p:nvPr/>
      </p:nvGrpSpPr>
      <p:grpSpPr>
        <a:xfrm>
          <a:off x="0" y="0"/>
          <a:ext cx="0" cy="0"/>
          <a:chOff x="0" y="0"/>
          <a:chExt cx="0" cy="0"/>
        </a:xfrm>
      </p:grpSpPr>
      <p:sp>
        <p:nvSpPr>
          <p:cNvPr id="7" name="スライド番号プレースホルダー 2">
            <a:extLst>
              <a:ext uri="{FF2B5EF4-FFF2-40B4-BE49-F238E27FC236}">
                <a16:creationId xmlns:a16="http://schemas.microsoft.com/office/drawing/2014/main" id="{D05E5EA4-46FC-9355-7007-CAD1725A314F}"/>
              </a:ext>
            </a:extLst>
          </p:cNvPr>
          <p:cNvSpPr>
            <a:spLocks noGrp="1"/>
          </p:cNvSpPr>
          <p:nvPr>
            <p:ph type="sldNum" sz="quarter" idx="10"/>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fld id="{E543F488-88EE-4C71-84A0-E416DD984136}" type="slidenum">
              <a:rPr lang="ja-JP" altLang="en-US">
                <a:solidFill>
                  <a:srgbClr val="898989"/>
                </a:solidFill>
              </a:rPr>
              <a:pPr/>
              <a:t>38</a:t>
            </a:fld>
            <a:endParaRPr lang="ja-JP" altLang="en-US">
              <a:solidFill>
                <a:srgbClr val="898989"/>
              </a:solidFill>
            </a:endParaRPr>
          </a:p>
        </p:txBody>
      </p:sp>
      <p:sp>
        <p:nvSpPr>
          <p:cNvPr id="3" name="正方形/長方形 2">
            <a:extLst>
              <a:ext uri="{FF2B5EF4-FFF2-40B4-BE49-F238E27FC236}">
                <a16:creationId xmlns:a16="http://schemas.microsoft.com/office/drawing/2014/main" id="{4A4CD5DB-3097-6D12-EE7E-E297CBFB09F7}"/>
              </a:ext>
            </a:extLst>
          </p:cNvPr>
          <p:cNvSpPr/>
          <p:nvPr/>
        </p:nvSpPr>
        <p:spPr>
          <a:xfrm>
            <a:off x="0" y="0"/>
            <a:ext cx="9636125" cy="54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72000" bIns="0" anchor="ctr"/>
          <a:lstStyle/>
          <a:p>
            <a:pPr eaLnBrk="1" fontAlgn="auto" hangingPunct="1">
              <a:spcBef>
                <a:spcPts val="0"/>
              </a:spcBef>
              <a:spcAft>
                <a:spcPts val="0"/>
              </a:spcAft>
              <a:defRPr/>
            </a:pPr>
            <a:r>
              <a:rPr kumimoji="1" lang="en-US" altLang="ja-JP" sz="2000" b="1" spc="200" dirty="0">
                <a:solidFill>
                  <a:schemeClr val="tx1"/>
                </a:solidFill>
                <a:latin typeface="メイリオ" panose="020B0604030504040204" pitchFamily="50" charset="-128"/>
                <a:ea typeface="メイリオ" panose="020B0604030504040204" pitchFamily="50" charset="-128"/>
              </a:rPr>
              <a:t>STEP3</a:t>
            </a:r>
            <a:r>
              <a:rPr kumimoji="1" lang="ja-JP" altLang="en-US" sz="2000" b="1" spc="200" dirty="0">
                <a:solidFill>
                  <a:schemeClr val="tx1"/>
                </a:solidFill>
                <a:latin typeface="メイリオ" panose="020B0604030504040204" pitchFamily="50" charset="-128"/>
                <a:ea typeface="メイリオ" panose="020B0604030504040204" pitchFamily="50" charset="-128"/>
              </a:rPr>
              <a:t>：主の課題の背景にあるものを考える～氷山モデル～</a:t>
            </a:r>
            <a:endParaRPr kumimoji="1" lang="ja-JP" altLang="en-US" sz="2000" b="1" spc="200" dirty="0">
              <a:solidFill>
                <a:srgbClr val="C00000"/>
              </a:solidFill>
              <a:latin typeface="メイリオ" panose="020B0604030504040204" pitchFamily="50" charset="-128"/>
              <a:ea typeface="メイリオ" panose="020B0604030504040204" pitchFamily="50" charset="-128"/>
            </a:endParaRPr>
          </a:p>
        </p:txBody>
      </p:sp>
      <p:sp>
        <p:nvSpPr>
          <p:cNvPr id="9" name="テキスト ボックス 8">
            <a:extLst>
              <a:ext uri="{FF2B5EF4-FFF2-40B4-BE49-F238E27FC236}">
                <a16:creationId xmlns:a16="http://schemas.microsoft.com/office/drawing/2014/main" id="{A0BCB5BD-124E-08A0-D9CA-70B01C7B9D1C}"/>
              </a:ext>
            </a:extLst>
          </p:cNvPr>
          <p:cNvSpPr txBox="1"/>
          <p:nvPr/>
        </p:nvSpPr>
        <p:spPr>
          <a:xfrm>
            <a:off x="8072056" y="3316868"/>
            <a:ext cx="1828800" cy="585787"/>
          </a:xfrm>
          <a:prstGeom prst="rect">
            <a:avLst/>
          </a:prstGeom>
          <a:noFill/>
          <a:ln w="57150">
            <a:noFill/>
          </a:ln>
        </p:spPr>
        <p:txBody>
          <a:bodyPr anchor="ctr"/>
          <a:lstStyle/>
          <a:p>
            <a:pPr algn="ctr">
              <a:defRPr/>
            </a:pPr>
            <a:r>
              <a:rPr lang="ja-JP" altLang="en-US" sz="1600" b="1" spc="100" dirty="0">
                <a:solidFill>
                  <a:srgbClr val="C00000"/>
                </a:solidFill>
                <a:latin typeface="Meiryo UI" panose="020B0604030504040204" pitchFamily="50" charset="-128"/>
                <a:ea typeface="Meiryo UI" panose="020B0604030504040204" pitchFamily="50" charset="-128"/>
              </a:rPr>
              <a:t>ここがポイント</a:t>
            </a:r>
          </a:p>
        </p:txBody>
      </p:sp>
      <p:sp>
        <p:nvSpPr>
          <p:cNvPr id="10" name="テキスト ボックス 9">
            <a:extLst>
              <a:ext uri="{FF2B5EF4-FFF2-40B4-BE49-F238E27FC236}">
                <a16:creationId xmlns:a16="http://schemas.microsoft.com/office/drawing/2014/main" id="{7AB00B91-E1C8-ECDF-41F9-01591787A583}"/>
              </a:ext>
            </a:extLst>
          </p:cNvPr>
          <p:cNvSpPr txBox="1"/>
          <p:nvPr/>
        </p:nvSpPr>
        <p:spPr>
          <a:xfrm>
            <a:off x="276225" y="716819"/>
            <a:ext cx="9359900" cy="923330"/>
          </a:xfrm>
          <a:prstGeom prst="rect">
            <a:avLst/>
          </a:prstGeom>
          <a:noFill/>
        </p:spPr>
        <p:txBody>
          <a:bodyPr>
            <a:spAutoFit/>
          </a:bodyPr>
          <a:lstStyle/>
          <a:p>
            <a:pPr eaLnBrk="1" fontAlgn="auto" hangingPunct="1">
              <a:spcBef>
                <a:spcPts val="0"/>
              </a:spcBef>
              <a:spcAft>
                <a:spcPts val="0"/>
              </a:spcAft>
              <a:defRPr/>
            </a:pPr>
            <a:r>
              <a:rPr kumimoji="1" lang="ja-JP" altLang="en-US" spc="100" dirty="0">
                <a:latin typeface="メイリオ" panose="020B0604030504040204" pitchFamily="50" charset="-128"/>
                <a:ea typeface="メイリオ" panose="020B0604030504040204" pitchFamily="50" charset="-128"/>
              </a:rPr>
              <a:t>　下図は「生活困窮の氷山モデル」といわれるものです。目の前にいる相談者・要保護者の言葉や行動を通じて、その人がおかれている状況や背景に目を向けられるよう、身につけておきたい考え方です。</a:t>
            </a:r>
            <a:endParaRPr kumimoji="1" lang="en-US" altLang="ja-JP" sz="1600" dirty="0">
              <a:latin typeface="メイリオ" panose="020B0604030504040204" pitchFamily="50" charset="-128"/>
              <a:ea typeface="メイリオ" panose="020B0604030504040204" pitchFamily="50" charset="-128"/>
            </a:endParaRPr>
          </a:p>
        </p:txBody>
      </p:sp>
      <p:pic>
        <p:nvPicPr>
          <p:cNvPr id="2" name="図 2">
            <a:extLst>
              <a:ext uri="{FF2B5EF4-FFF2-40B4-BE49-F238E27FC236}">
                <a16:creationId xmlns:a16="http://schemas.microsoft.com/office/drawing/2014/main" id="{95EE78ED-6C5B-6E02-736D-CAE1200769C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66038" y="1726449"/>
            <a:ext cx="6773924" cy="44981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四角形: 角を丸くする 10">
            <a:extLst>
              <a:ext uri="{FF2B5EF4-FFF2-40B4-BE49-F238E27FC236}">
                <a16:creationId xmlns:a16="http://schemas.microsoft.com/office/drawing/2014/main" id="{F5B8CD7C-6C17-3164-59A0-7B6BA96BE1E0}"/>
              </a:ext>
            </a:extLst>
          </p:cNvPr>
          <p:cNvSpPr/>
          <p:nvPr/>
        </p:nvSpPr>
        <p:spPr>
          <a:xfrm>
            <a:off x="5789507" y="3940116"/>
            <a:ext cx="2402006" cy="1265488"/>
          </a:xfrm>
          <a:prstGeom prst="roundRect">
            <a:avLst>
              <a:gd name="adj" fmla="val 11626"/>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3" name="直線コネクタ 12">
            <a:extLst>
              <a:ext uri="{FF2B5EF4-FFF2-40B4-BE49-F238E27FC236}">
                <a16:creationId xmlns:a16="http://schemas.microsoft.com/office/drawing/2014/main" id="{7938D241-A7CD-4CA5-7E68-8D0BBCF30A9D}"/>
              </a:ext>
            </a:extLst>
          </p:cNvPr>
          <p:cNvCxnSpPr>
            <a:stCxn id="11" idx="3"/>
          </p:cNvCxnSpPr>
          <p:nvPr/>
        </p:nvCxnSpPr>
        <p:spPr>
          <a:xfrm flipV="1">
            <a:off x="8191513" y="3881378"/>
            <a:ext cx="504967" cy="691482"/>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4" name="テキスト ボックス 3">
            <a:extLst>
              <a:ext uri="{FF2B5EF4-FFF2-40B4-BE49-F238E27FC236}">
                <a16:creationId xmlns:a16="http://schemas.microsoft.com/office/drawing/2014/main" id="{2FBEDAD6-5412-A158-AEEF-0F9D7AEB900D}"/>
              </a:ext>
            </a:extLst>
          </p:cNvPr>
          <p:cNvSpPr txBox="1"/>
          <p:nvPr/>
        </p:nvSpPr>
        <p:spPr>
          <a:xfrm>
            <a:off x="1153331" y="6239889"/>
            <a:ext cx="7599339" cy="338554"/>
          </a:xfrm>
          <a:prstGeom prst="rect">
            <a:avLst/>
          </a:prstGeom>
          <a:noFill/>
        </p:spPr>
        <p:txBody>
          <a:bodyPr wrap="square">
            <a:spAutoFit/>
          </a:bodyPr>
          <a:lstStyle/>
          <a:p>
            <a:pPr algn="ctr" eaLnBrk="1" fontAlgn="auto" hangingPunct="1">
              <a:spcBef>
                <a:spcPts val="0"/>
              </a:spcBef>
              <a:spcAft>
                <a:spcPts val="0"/>
              </a:spcAft>
              <a:defRPr/>
            </a:pPr>
            <a:r>
              <a:rPr kumimoji="1" lang="ja-JP" altLang="en-US" sz="1600" b="1" spc="100" dirty="0">
                <a:latin typeface="メイリオ" panose="020B0604030504040204" pitchFamily="50" charset="-128"/>
                <a:ea typeface="メイリオ" panose="020B0604030504040204" pitchFamily="50" charset="-128"/>
              </a:rPr>
              <a:t>☞事例の主の困りごとと、その背景にあるものを考えてみましょう。</a:t>
            </a:r>
            <a:endParaRPr kumimoji="1" lang="en-US" altLang="ja-JP" sz="1400" b="1" dirty="0">
              <a:latin typeface="メイリオ" panose="020B0604030504040204" pitchFamily="50" charset="-128"/>
              <a:ea typeface="メイリオ" panose="020B0604030504040204" pitchFamily="50" charset="-128"/>
            </a:endParaRPr>
          </a:p>
        </p:txBody>
      </p:sp>
      <p:sp>
        <p:nvSpPr>
          <p:cNvPr id="5" name="四角形: 角を丸くする 4">
            <a:extLst>
              <a:ext uri="{FF2B5EF4-FFF2-40B4-BE49-F238E27FC236}">
                <a16:creationId xmlns:a16="http://schemas.microsoft.com/office/drawing/2014/main" id="{089B3A9F-CFF2-B72D-588A-A4792BB391B0}"/>
              </a:ext>
            </a:extLst>
          </p:cNvPr>
          <p:cNvSpPr/>
          <p:nvPr/>
        </p:nvSpPr>
        <p:spPr>
          <a:xfrm>
            <a:off x="0" y="6687940"/>
            <a:ext cx="7872389" cy="170259"/>
          </a:xfrm>
          <a:prstGeom prst="roundRect">
            <a:avLst/>
          </a:prstGeom>
          <a:noFill/>
          <a:ln w="28575">
            <a:noFill/>
            <a:prstDash val="sysDash"/>
          </a:ln>
        </p:spPr>
        <p:style>
          <a:lnRef idx="2">
            <a:schemeClr val="accent1">
              <a:shade val="50000"/>
            </a:schemeClr>
          </a:lnRef>
          <a:fillRef idx="1">
            <a:schemeClr val="accent1"/>
          </a:fillRef>
          <a:effectRef idx="0">
            <a:schemeClr val="accent1"/>
          </a:effectRef>
          <a:fontRef idx="minor">
            <a:schemeClr val="lt1"/>
          </a:fontRef>
        </p:style>
        <p:txBody>
          <a:bodyPr wrap="square" tIns="0" bIns="0" anchor="ctr">
            <a:spAutoFit/>
          </a:bodyPr>
          <a:lstStyle/>
          <a:p>
            <a:pPr eaLnBrk="1" fontAlgn="auto" hangingPunct="1">
              <a:spcBef>
                <a:spcPts val="0"/>
              </a:spcBef>
              <a:spcAft>
                <a:spcPts val="0"/>
              </a:spcAft>
              <a:defRPr/>
            </a:pPr>
            <a:r>
              <a:rPr kumimoji="1" lang="ja-JP" altLang="en-US" sz="1000" spc="100" dirty="0">
                <a:solidFill>
                  <a:schemeClr val="tx1"/>
                </a:solidFill>
                <a:latin typeface="メイリオ" panose="020B0604030504040204" pitchFamily="50" charset="-128"/>
                <a:ea typeface="メイリオ" panose="020B0604030504040204" pitchFamily="50" charset="-128"/>
              </a:rPr>
              <a:t>出典：社会的包摂サポートセンター編</a:t>
            </a:r>
            <a:r>
              <a:rPr kumimoji="1" lang="en-US" altLang="ja-JP" sz="1000" spc="100" dirty="0">
                <a:solidFill>
                  <a:schemeClr val="tx1"/>
                </a:solidFill>
                <a:latin typeface="メイリオ" panose="020B0604030504040204" pitchFamily="50" charset="-128"/>
                <a:ea typeface="メイリオ" panose="020B0604030504040204" pitchFamily="50" charset="-128"/>
              </a:rPr>
              <a:t>『</a:t>
            </a:r>
            <a:r>
              <a:rPr kumimoji="1" lang="ja-JP" altLang="en-US" sz="1000" spc="100" dirty="0">
                <a:solidFill>
                  <a:schemeClr val="tx1"/>
                </a:solidFill>
                <a:latin typeface="メイリオ" panose="020B0604030504040204" pitchFamily="50" charset="-128"/>
                <a:ea typeface="メイリオ" panose="020B0604030504040204" pitchFamily="50" charset="-128"/>
              </a:rPr>
              <a:t>相談支援員必携 事例で見る生活困窮者</a:t>
            </a:r>
            <a:r>
              <a:rPr kumimoji="1" lang="en-US" altLang="ja-JP" sz="1000" spc="100" dirty="0">
                <a:solidFill>
                  <a:schemeClr val="tx1"/>
                </a:solidFill>
                <a:latin typeface="メイリオ" panose="020B0604030504040204" pitchFamily="50" charset="-128"/>
                <a:ea typeface="メイリオ" panose="020B0604030504040204" pitchFamily="50" charset="-128"/>
              </a:rPr>
              <a:t>』,</a:t>
            </a:r>
            <a:r>
              <a:rPr kumimoji="1" lang="ja-JP" altLang="en-US" sz="1000" spc="100" dirty="0">
                <a:solidFill>
                  <a:schemeClr val="tx1"/>
                </a:solidFill>
                <a:latin typeface="メイリオ" panose="020B0604030504040204" pitchFamily="50" charset="-128"/>
                <a:ea typeface="メイリオ" panose="020B0604030504040204" pitchFamily="50" charset="-128"/>
              </a:rPr>
              <a:t>中央法規出版</a:t>
            </a:r>
            <a:r>
              <a:rPr kumimoji="1" lang="en-US" altLang="ja-JP" sz="1000" spc="100" dirty="0">
                <a:solidFill>
                  <a:schemeClr val="tx1"/>
                </a:solidFill>
                <a:latin typeface="メイリオ" panose="020B0604030504040204" pitchFamily="50" charset="-128"/>
                <a:ea typeface="メイリオ" panose="020B0604030504040204" pitchFamily="50" charset="-128"/>
              </a:rPr>
              <a:t>,2015</a:t>
            </a:r>
            <a:r>
              <a:rPr kumimoji="1" lang="ja-JP" altLang="en-US" sz="1000" spc="100" dirty="0">
                <a:solidFill>
                  <a:schemeClr val="tx1"/>
                </a:solidFill>
                <a:latin typeface="メイリオ" panose="020B0604030504040204" pitchFamily="50" charset="-128"/>
                <a:ea typeface="メイリオ" panose="020B0604030504040204" pitchFamily="50" charset="-128"/>
              </a:rPr>
              <a:t>年</a:t>
            </a:r>
            <a:r>
              <a:rPr kumimoji="1" lang="en-US" altLang="ja-JP" sz="1000" spc="100" dirty="0">
                <a:solidFill>
                  <a:schemeClr val="tx1"/>
                </a:solidFill>
                <a:latin typeface="メイリオ" panose="020B0604030504040204" pitchFamily="50" charset="-128"/>
                <a:ea typeface="メイリオ" panose="020B0604030504040204" pitchFamily="50" charset="-128"/>
              </a:rPr>
              <a:t>,p4</a:t>
            </a:r>
            <a:r>
              <a:rPr kumimoji="1" lang="ja-JP" altLang="en-US" sz="1000" spc="100" dirty="0">
                <a:solidFill>
                  <a:schemeClr val="tx1"/>
                </a:solidFill>
                <a:latin typeface="メイリオ" panose="020B0604030504040204" pitchFamily="50" charset="-128"/>
                <a:ea typeface="メイリオ" panose="020B0604030504040204" pitchFamily="50" charset="-128"/>
              </a:rPr>
              <a:t>をもとに作成</a:t>
            </a:r>
          </a:p>
        </p:txBody>
      </p:sp>
    </p:spTree>
    <p:extLst>
      <p:ext uri="{BB962C8B-B14F-4D97-AF65-F5344CB8AC3E}">
        <p14:creationId xmlns:p14="http://schemas.microsoft.com/office/powerpoint/2010/main" val="21804228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スライド番号プレースホルダー 2">
            <a:extLst>
              <a:ext uri="{FF2B5EF4-FFF2-40B4-BE49-F238E27FC236}">
                <a16:creationId xmlns:a16="http://schemas.microsoft.com/office/drawing/2014/main" id="{546AAC89-E018-8756-ECC6-9F3AD720A637}"/>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94FF6C3D-A70A-41D5-9A2D-F4AF79A5EEAA}" type="slidenum">
              <a:rPr lang="ja-JP" altLang="en-US" sz="1000">
                <a:solidFill>
                  <a:srgbClr val="898989"/>
                </a:solidFill>
              </a:rPr>
              <a:pPr>
                <a:lnSpc>
                  <a:spcPct val="100000"/>
                </a:lnSpc>
                <a:spcBef>
                  <a:spcPct val="0"/>
                </a:spcBef>
                <a:buFontTx/>
                <a:buNone/>
              </a:pPr>
              <a:t>3</a:t>
            </a:fld>
            <a:endParaRPr lang="ja-JP" altLang="en-US" sz="1000">
              <a:solidFill>
                <a:srgbClr val="898989"/>
              </a:solidFill>
            </a:endParaRPr>
          </a:p>
        </p:txBody>
      </p:sp>
      <p:sp>
        <p:nvSpPr>
          <p:cNvPr id="3" name="正方形/長方形 2">
            <a:extLst>
              <a:ext uri="{FF2B5EF4-FFF2-40B4-BE49-F238E27FC236}">
                <a16:creationId xmlns:a16="http://schemas.microsoft.com/office/drawing/2014/main" id="{345B590F-6D9C-0136-FD6F-88ABE93867E1}"/>
              </a:ext>
            </a:extLst>
          </p:cNvPr>
          <p:cNvSpPr/>
          <p:nvPr/>
        </p:nvSpPr>
        <p:spPr>
          <a:xfrm>
            <a:off x="0" y="0"/>
            <a:ext cx="9906000" cy="5397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r>
              <a:rPr kumimoji="1" lang="ja-JP" altLang="en-US" b="1" spc="300" dirty="0">
                <a:solidFill>
                  <a:schemeClr val="tx1"/>
                </a:solidFill>
                <a:latin typeface="メイリオ" panose="020B0604030504040204" pitchFamily="50" charset="-128"/>
                <a:ea typeface="メイリオ" panose="020B0604030504040204" pitchFamily="50" charset="-128"/>
              </a:rPr>
              <a:t>ワークを行う上での留意点</a:t>
            </a:r>
          </a:p>
        </p:txBody>
      </p:sp>
      <p:sp>
        <p:nvSpPr>
          <p:cNvPr id="4" name="テキスト ボックス 24">
            <a:extLst>
              <a:ext uri="{FF2B5EF4-FFF2-40B4-BE49-F238E27FC236}">
                <a16:creationId xmlns:a16="http://schemas.microsoft.com/office/drawing/2014/main" id="{9D97F5FB-5FCB-4B00-A7C9-3B404FA0F275}"/>
              </a:ext>
            </a:extLst>
          </p:cNvPr>
          <p:cNvSpPr txBox="1">
            <a:spLocks noChangeArrowheads="1"/>
          </p:cNvSpPr>
          <p:nvPr/>
        </p:nvSpPr>
        <p:spPr bwMode="auto">
          <a:xfrm>
            <a:off x="342900" y="719138"/>
            <a:ext cx="9218613" cy="660400"/>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ts val="600"/>
              </a:spcBef>
              <a:buFont typeface="Arial" panose="020B0604020202020204" pitchFamily="34" charset="0"/>
              <a:buNone/>
              <a:defRPr/>
            </a:pPr>
            <a:r>
              <a:rPr kumimoji="0" lang="ja-JP" altLang="en-US" sz="1600" spc="100" dirty="0">
                <a:latin typeface="メイリオ" panose="020B0604030504040204" pitchFamily="50" charset="-128"/>
                <a:ea typeface="メイリオ" panose="020B0604030504040204" pitchFamily="50" charset="-128"/>
              </a:rPr>
              <a:t>本教材は、受講者のみなさん同士で意見交換をする「ワーク」を取り入れています。</a:t>
            </a:r>
            <a:endParaRPr kumimoji="0" lang="en-US" altLang="ja-JP" sz="1600" spc="100" dirty="0">
              <a:latin typeface="メイリオ" panose="020B0604030504040204" pitchFamily="50" charset="-128"/>
              <a:ea typeface="メイリオ" panose="020B0604030504040204" pitchFamily="50" charset="-128"/>
            </a:endParaRPr>
          </a:p>
          <a:p>
            <a:pPr>
              <a:lnSpc>
                <a:spcPct val="100000"/>
              </a:lnSpc>
              <a:spcBef>
                <a:spcPts val="600"/>
              </a:spcBef>
              <a:buFont typeface="Arial" panose="020B0604020202020204" pitchFamily="34" charset="0"/>
              <a:buNone/>
              <a:defRPr/>
            </a:pPr>
            <a:r>
              <a:rPr kumimoji="0" lang="ja-JP" altLang="en-US" sz="1600" spc="100" dirty="0">
                <a:latin typeface="メイリオ" panose="020B0604030504040204" pitchFamily="50" charset="-128"/>
                <a:ea typeface="メイリオ" panose="020B0604030504040204" pitchFamily="50" charset="-128"/>
              </a:rPr>
              <a:t>ワークを意義ある時間にするために、以下のルールを守りましょう。</a:t>
            </a:r>
          </a:p>
        </p:txBody>
      </p:sp>
      <p:sp>
        <p:nvSpPr>
          <p:cNvPr id="6" name="吹き出し: 角を丸めた四角形 5">
            <a:extLst>
              <a:ext uri="{FF2B5EF4-FFF2-40B4-BE49-F238E27FC236}">
                <a16:creationId xmlns:a16="http://schemas.microsoft.com/office/drawing/2014/main" id="{DD4FBDD9-5476-958D-D27C-E07CC96C5D3B}"/>
              </a:ext>
            </a:extLst>
          </p:cNvPr>
          <p:cNvSpPr/>
          <p:nvPr/>
        </p:nvSpPr>
        <p:spPr>
          <a:xfrm>
            <a:off x="4237038" y="5881688"/>
            <a:ext cx="3967162" cy="523875"/>
          </a:xfrm>
          <a:prstGeom prst="wedgeRoundRectCallout">
            <a:avLst>
              <a:gd name="adj1" fmla="val 54949"/>
              <a:gd name="adj2" fmla="val 21996"/>
              <a:gd name="adj3" fmla="val 16667"/>
            </a:avLst>
          </a:prstGeo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eaLnBrk="1" fontAlgn="auto" hangingPunct="1">
              <a:spcBef>
                <a:spcPts val="0"/>
              </a:spcBef>
              <a:spcAft>
                <a:spcPts val="0"/>
              </a:spcAft>
              <a:defRPr/>
            </a:pPr>
            <a:r>
              <a:rPr kumimoji="1" lang="ja-JP" altLang="en-US" sz="1200" spc="100" dirty="0">
                <a:solidFill>
                  <a:schemeClr val="tx1"/>
                </a:solidFill>
                <a:latin typeface="メイリオ" panose="020B0604030504040204" pitchFamily="50" charset="-128"/>
                <a:ea typeface="メイリオ" panose="020B0604030504040204" pitchFamily="50" charset="-128"/>
              </a:rPr>
              <a:t>皆さんの仕事においても、重要な視点ですね。</a:t>
            </a:r>
          </a:p>
        </p:txBody>
      </p:sp>
      <p:sp>
        <p:nvSpPr>
          <p:cNvPr id="8" name="テキスト ボックス 7">
            <a:extLst>
              <a:ext uri="{FF2B5EF4-FFF2-40B4-BE49-F238E27FC236}">
                <a16:creationId xmlns:a16="http://schemas.microsoft.com/office/drawing/2014/main" id="{C277ADFC-B4E0-3614-FD6E-436467DFD741}"/>
              </a:ext>
            </a:extLst>
          </p:cNvPr>
          <p:cNvSpPr txBox="1"/>
          <p:nvPr/>
        </p:nvSpPr>
        <p:spPr>
          <a:xfrm>
            <a:off x="433388" y="1622425"/>
            <a:ext cx="2401887" cy="539750"/>
          </a:xfrm>
          <a:prstGeom prst="roundRect">
            <a:avLst>
              <a:gd name="adj" fmla="val 50000"/>
            </a:avLst>
          </a:prstGeom>
          <a:noFill/>
          <a:ln>
            <a:noFill/>
          </a:ln>
        </p:spPr>
        <p:txBody>
          <a:bodyPr rIns="90000" anchor="ctr">
            <a:spAutoFit/>
          </a:bodyPr>
          <a:lstStyle/>
          <a:p>
            <a:pPr>
              <a:defRPr/>
            </a:pPr>
            <a:r>
              <a:rPr kumimoji="1" lang="ja-JP" altLang="en-US" b="1" spc="300" dirty="0">
                <a:latin typeface="メイリオ" panose="020B0604030504040204" pitchFamily="50" charset="-128"/>
                <a:ea typeface="メイリオ" panose="020B0604030504040204" pitchFamily="50" charset="-128"/>
              </a:rPr>
              <a:t>批判しない</a:t>
            </a:r>
            <a:endParaRPr lang="ja-JP" altLang="en-US" spc="300" dirty="0"/>
          </a:p>
        </p:txBody>
      </p:sp>
      <p:sp>
        <p:nvSpPr>
          <p:cNvPr id="9" name="テキスト ボックス 8">
            <a:extLst>
              <a:ext uri="{FF2B5EF4-FFF2-40B4-BE49-F238E27FC236}">
                <a16:creationId xmlns:a16="http://schemas.microsoft.com/office/drawing/2014/main" id="{A8888848-4316-9946-DC4A-25D6BC2F6006}"/>
              </a:ext>
            </a:extLst>
          </p:cNvPr>
          <p:cNvSpPr txBox="1"/>
          <p:nvPr/>
        </p:nvSpPr>
        <p:spPr>
          <a:xfrm>
            <a:off x="433388" y="3167063"/>
            <a:ext cx="3224212" cy="539750"/>
          </a:xfrm>
          <a:prstGeom prst="roundRect">
            <a:avLst>
              <a:gd name="adj" fmla="val 50000"/>
            </a:avLst>
          </a:prstGeom>
          <a:noFill/>
          <a:ln>
            <a:noFill/>
          </a:ln>
        </p:spPr>
        <p:txBody>
          <a:bodyPr anchor="ctr">
            <a:spAutoFit/>
          </a:bodyPr>
          <a:lstStyle/>
          <a:p>
            <a:pPr>
              <a:defRPr/>
            </a:pPr>
            <a:r>
              <a:rPr kumimoji="1" lang="ja-JP" altLang="en-US" b="1" spc="300" dirty="0">
                <a:latin typeface="メイリオ" panose="020B0604030504040204" pitchFamily="50" charset="-128"/>
                <a:ea typeface="メイリオ" panose="020B0604030504040204" pitchFamily="50" charset="-128"/>
              </a:rPr>
              <a:t>みんなの意見を聞く</a:t>
            </a:r>
            <a:endParaRPr lang="ja-JP" altLang="en-US" spc="300" dirty="0"/>
          </a:p>
        </p:txBody>
      </p:sp>
      <p:sp>
        <p:nvSpPr>
          <p:cNvPr id="10" name="テキスト ボックス 9">
            <a:extLst>
              <a:ext uri="{FF2B5EF4-FFF2-40B4-BE49-F238E27FC236}">
                <a16:creationId xmlns:a16="http://schemas.microsoft.com/office/drawing/2014/main" id="{CA555569-5F19-6C90-27FA-E4863079BC06}"/>
              </a:ext>
            </a:extLst>
          </p:cNvPr>
          <p:cNvSpPr txBox="1"/>
          <p:nvPr/>
        </p:nvSpPr>
        <p:spPr>
          <a:xfrm>
            <a:off x="433388" y="4465638"/>
            <a:ext cx="5942012" cy="539750"/>
          </a:xfrm>
          <a:prstGeom prst="roundRect">
            <a:avLst>
              <a:gd name="adj" fmla="val 50000"/>
            </a:avLst>
          </a:prstGeom>
          <a:noFill/>
          <a:ln>
            <a:noFill/>
          </a:ln>
        </p:spPr>
        <p:txBody>
          <a:bodyPr anchor="ctr">
            <a:spAutoFit/>
          </a:bodyPr>
          <a:lstStyle/>
          <a:p>
            <a:pPr>
              <a:defRPr/>
            </a:pPr>
            <a:r>
              <a:rPr kumimoji="1" lang="ja-JP" altLang="en-US" b="1" spc="300" dirty="0">
                <a:latin typeface="メイリオ" panose="020B0604030504040204" pitchFamily="50" charset="-128"/>
                <a:ea typeface="メイリオ" panose="020B0604030504040204" pitchFamily="50" charset="-128"/>
              </a:rPr>
              <a:t>聞いたこと、話したことはこの場限りで</a:t>
            </a:r>
            <a:endParaRPr lang="ja-JP" altLang="en-US" spc="300" dirty="0"/>
          </a:p>
        </p:txBody>
      </p:sp>
      <p:pic>
        <p:nvPicPr>
          <p:cNvPr id="16393" name="図 11" descr="抽象 が含まれている画像&#10;&#10;自動的に生成された説明">
            <a:extLst>
              <a:ext uri="{FF2B5EF4-FFF2-40B4-BE49-F238E27FC236}">
                <a16:creationId xmlns:a16="http://schemas.microsoft.com/office/drawing/2014/main" id="{F911351C-0DE9-55AC-43F7-A9782A12232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b="23216"/>
          <a:stretch>
            <a:fillRect/>
          </a:stretch>
        </p:blipFill>
        <p:spPr bwMode="auto">
          <a:xfrm>
            <a:off x="8043863" y="5451475"/>
            <a:ext cx="1655762" cy="127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テキスト ボックス 10">
            <a:extLst>
              <a:ext uri="{FF2B5EF4-FFF2-40B4-BE49-F238E27FC236}">
                <a16:creationId xmlns:a16="http://schemas.microsoft.com/office/drawing/2014/main" id="{46F1F94B-8ACA-19DD-188F-2F7671C92E30}"/>
              </a:ext>
            </a:extLst>
          </p:cNvPr>
          <p:cNvSpPr txBox="1"/>
          <p:nvPr/>
        </p:nvSpPr>
        <p:spPr>
          <a:xfrm>
            <a:off x="690563" y="2205038"/>
            <a:ext cx="7145337" cy="815975"/>
          </a:xfrm>
          <a:prstGeom prst="rect">
            <a:avLst/>
          </a:prstGeom>
          <a:noFill/>
          <a:ln>
            <a:noFill/>
          </a:ln>
        </p:spPr>
        <p:txBody>
          <a:bodyPr anchor="ctr">
            <a:spAutoFit/>
          </a:bodyPr>
          <a:lstStyle/>
          <a:p>
            <a:pPr marL="285750" indent="-285750">
              <a:spcBef>
                <a:spcPts val="600"/>
              </a:spcBef>
              <a:buFont typeface="Arial" panose="020B0604020202020204" pitchFamily="34" charset="0"/>
              <a:buChar char="•"/>
              <a:defRPr/>
            </a:pPr>
            <a:r>
              <a:rPr kumimoji="1" lang="ja-JP" altLang="en-US" sz="1400" spc="100" dirty="0">
                <a:latin typeface="メイリオ" panose="020B0604030504040204" pitchFamily="50" charset="-128"/>
                <a:ea typeface="メイリオ" panose="020B0604030504040204" pitchFamily="50" charset="-128"/>
              </a:rPr>
              <a:t>「思ったこと」を率直に、自由に話し合う上で大切なルールです。</a:t>
            </a:r>
            <a:endParaRPr kumimoji="1" lang="en-US" altLang="ja-JP" sz="1400" spc="100" dirty="0">
              <a:latin typeface="メイリオ" panose="020B0604030504040204" pitchFamily="50" charset="-128"/>
              <a:ea typeface="メイリオ" panose="020B0604030504040204" pitchFamily="50" charset="-128"/>
            </a:endParaRPr>
          </a:p>
          <a:p>
            <a:pPr marL="285750" indent="-285750">
              <a:spcBef>
                <a:spcPts val="600"/>
              </a:spcBef>
              <a:buFont typeface="Arial" panose="020B0604020202020204" pitchFamily="34" charset="0"/>
              <a:buChar char="•"/>
              <a:defRPr/>
            </a:pPr>
            <a:r>
              <a:rPr kumimoji="1" lang="ja-JP" altLang="en-US" sz="1400" spc="100" dirty="0">
                <a:latin typeface="メイリオ" panose="020B0604030504040204" pitchFamily="50" charset="-128"/>
                <a:ea typeface="メイリオ" panose="020B0604030504040204" pitchFamily="50" charset="-128"/>
              </a:rPr>
              <a:t>ネガティブな意見や、「理解できない</a:t>
            </a:r>
            <a:r>
              <a:rPr kumimoji="1" lang="en-US" altLang="ja-JP" sz="1400" spc="100" dirty="0">
                <a:latin typeface="メイリオ" panose="020B0604030504040204" pitchFamily="50" charset="-128"/>
                <a:ea typeface="メイリオ" panose="020B0604030504040204" pitchFamily="50" charset="-128"/>
              </a:rPr>
              <a:t>…</a:t>
            </a:r>
            <a:r>
              <a:rPr kumimoji="1" lang="ja-JP" altLang="en-US" sz="1400" spc="100" dirty="0">
                <a:latin typeface="メイリオ" panose="020B0604030504040204" pitchFamily="50" charset="-128"/>
                <a:ea typeface="メイリオ" panose="020B0604030504040204" pitchFamily="50" charset="-128"/>
              </a:rPr>
              <a:t>」と感じる意見が出てきたとしても、それを頭ごなしに否定はせず、まずはその意見をそのまま受け止めましょう。</a:t>
            </a:r>
            <a:endParaRPr kumimoji="1" lang="en-US" altLang="ja-JP" sz="1400" spc="100" dirty="0">
              <a:latin typeface="メイリオ" panose="020B0604030504040204" pitchFamily="50" charset="-128"/>
              <a:ea typeface="メイリオ" panose="020B0604030504040204" pitchFamily="50" charset="-128"/>
            </a:endParaRPr>
          </a:p>
        </p:txBody>
      </p:sp>
      <p:sp>
        <p:nvSpPr>
          <p:cNvPr id="13" name="テキスト ボックス 12">
            <a:extLst>
              <a:ext uri="{FF2B5EF4-FFF2-40B4-BE49-F238E27FC236}">
                <a16:creationId xmlns:a16="http://schemas.microsoft.com/office/drawing/2014/main" id="{9D8BD9BD-E2D6-5116-B47F-AFE43175881C}"/>
              </a:ext>
            </a:extLst>
          </p:cNvPr>
          <p:cNvSpPr txBox="1"/>
          <p:nvPr/>
        </p:nvSpPr>
        <p:spPr>
          <a:xfrm>
            <a:off x="690563" y="3759200"/>
            <a:ext cx="7145337" cy="523875"/>
          </a:xfrm>
          <a:prstGeom prst="rect">
            <a:avLst/>
          </a:prstGeom>
          <a:noFill/>
          <a:ln>
            <a:noFill/>
          </a:ln>
        </p:spPr>
        <p:txBody>
          <a:bodyPr anchor="ctr">
            <a:spAutoFit/>
          </a:bodyPr>
          <a:lstStyle/>
          <a:p>
            <a:pPr marL="285750" indent="-285750">
              <a:spcBef>
                <a:spcPts val="600"/>
              </a:spcBef>
              <a:buFont typeface="Arial" panose="020B0604020202020204" pitchFamily="34" charset="0"/>
              <a:buChar char="•"/>
              <a:defRPr/>
            </a:pPr>
            <a:r>
              <a:rPr kumimoji="1" lang="ja-JP" altLang="en-US" sz="1400" spc="100" dirty="0">
                <a:latin typeface="メイリオ" panose="020B0604030504040204" pitchFamily="50" charset="-128"/>
                <a:ea typeface="メイリオ" panose="020B0604030504040204" pitchFamily="50" charset="-128"/>
              </a:rPr>
              <a:t>限られた研修時間を有効に活用するために、参加している人全員が発言の機会を持てるようにしましょう。</a:t>
            </a:r>
            <a:endParaRPr kumimoji="1" lang="en-US" altLang="ja-JP" sz="1400" spc="100" dirty="0">
              <a:latin typeface="メイリオ" panose="020B0604030504040204" pitchFamily="50" charset="-128"/>
              <a:ea typeface="メイリオ" panose="020B0604030504040204" pitchFamily="50" charset="-128"/>
            </a:endParaRPr>
          </a:p>
        </p:txBody>
      </p:sp>
      <p:sp>
        <p:nvSpPr>
          <p:cNvPr id="25" name="平行四辺形 24">
            <a:extLst>
              <a:ext uri="{FF2B5EF4-FFF2-40B4-BE49-F238E27FC236}">
                <a16:creationId xmlns:a16="http://schemas.microsoft.com/office/drawing/2014/main" id="{9AAD11F8-A784-8D4C-E574-2C39A914AA84}"/>
              </a:ext>
            </a:extLst>
          </p:cNvPr>
          <p:cNvSpPr/>
          <p:nvPr/>
        </p:nvSpPr>
        <p:spPr>
          <a:xfrm>
            <a:off x="433388" y="2022475"/>
            <a:ext cx="1655762" cy="107950"/>
          </a:xfrm>
          <a:prstGeom prst="parallelogram">
            <a:avLst/>
          </a:prstGeom>
          <a:pattFill prst="wdUpDiag">
            <a:fgClr>
              <a:schemeClr val="accent6">
                <a:lumMod val="60000"/>
                <a:lumOff val="40000"/>
              </a:schemeClr>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a:p>
        </p:txBody>
      </p:sp>
      <p:sp>
        <p:nvSpPr>
          <p:cNvPr id="26" name="平行四辺形 25">
            <a:extLst>
              <a:ext uri="{FF2B5EF4-FFF2-40B4-BE49-F238E27FC236}">
                <a16:creationId xmlns:a16="http://schemas.microsoft.com/office/drawing/2014/main" id="{5390A962-D599-3189-301D-DB14F6A947A5}"/>
              </a:ext>
            </a:extLst>
          </p:cNvPr>
          <p:cNvSpPr/>
          <p:nvPr/>
        </p:nvSpPr>
        <p:spPr>
          <a:xfrm>
            <a:off x="433388" y="3563938"/>
            <a:ext cx="2627312" cy="107950"/>
          </a:xfrm>
          <a:prstGeom prst="parallelogram">
            <a:avLst/>
          </a:prstGeom>
          <a:pattFill prst="wdUpDiag">
            <a:fgClr>
              <a:schemeClr val="accent6">
                <a:lumMod val="60000"/>
                <a:lumOff val="40000"/>
              </a:schemeClr>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a:p>
        </p:txBody>
      </p:sp>
      <p:sp>
        <p:nvSpPr>
          <p:cNvPr id="27" name="平行四辺形 26">
            <a:extLst>
              <a:ext uri="{FF2B5EF4-FFF2-40B4-BE49-F238E27FC236}">
                <a16:creationId xmlns:a16="http://schemas.microsoft.com/office/drawing/2014/main" id="{85F4F853-9358-DBFC-8F0C-8CBDA3223A6E}"/>
              </a:ext>
            </a:extLst>
          </p:cNvPr>
          <p:cNvSpPr/>
          <p:nvPr/>
        </p:nvSpPr>
        <p:spPr>
          <a:xfrm>
            <a:off x="433388" y="4865688"/>
            <a:ext cx="5040312" cy="107950"/>
          </a:xfrm>
          <a:prstGeom prst="parallelogram">
            <a:avLst/>
          </a:prstGeom>
          <a:pattFill prst="wdUpDiag">
            <a:fgClr>
              <a:schemeClr val="accent6">
                <a:lumMod val="60000"/>
                <a:lumOff val="40000"/>
              </a:schemeClr>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a:p>
        </p:txBody>
      </p:sp>
      <p:pic>
        <p:nvPicPr>
          <p:cNvPr id="29" name="図 28" descr="時計 が含まれている画像&#10;&#10;AI によって生成されたコンテンツは間違っている可能性があります。">
            <a:extLst>
              <a:ext uri="{FF2B5EF4-FFF2-40B4-BE49-F238E27FC236}">
                <a16:creationId xmlns:a16="http://schemas.microsoft.com/office/drawing/2014/main" id="{9C129495-FB5D-15D4-6294-95AEA088805C}"/>
              </a:ext>
            </a:extLst>
          </p:cNvPr>
          <p:cNvPicPr>
            <a:picLocks noChangeAspect="1"/>
          </p:cNvPicPr>
          <p:nvPr/>
        </p:nvPicPr>
        <p:blipFill>
          <a:blip r:embed="rId4">
            <a:duotone>
              <a:prstClr val="black"/>
              <a:schemeClr val="accent5">
                <a:tint val="45000"/>
                <a:satMod val="400000"/>
              </a:schemeClr>
            </a:duotone>
          </a:blip>
          <a:stretch>
            <a:fillRect/>
          </a:stretch>
        </p:blipFill>
        <p:spPr>
          <a:xfrm>
            <a:off x="8333888" y="4546417"/>
            <a:ext cx="1076873" cy="1076873"/>
          </a:xfrm>
          <a:prstGeom prst="rect">
            <a:avLst/>
          </a:prstGeom>
        </p:spPr>
      </p:pic>
      <p:sp>
        <p:nvSpPr>
          <p:cNvPr id="30" name="乗算記号 29">
            <a:extLst>
              <a:ext uri="{FF2B5EF4-FFF2-40B4-BE49-F238E27FC236}">
                <a16:creationId xmlns:a16="http://schemas.microsoft.com/office/drawing/2014/main" id="{3B2BF094-FDB1-4E7D-EDC2-1F1080BE885B}"/>
              </a:ext>
            </a:extLst>
          </p:cNvPr>
          <p:cNvSpPr/>
          <p:nvPr/>
        </p:nvSpPr>
        <p:spPr>
          <a:xfrm>
            <a:off x="8031163" y="4446588"/>
            <a:ext cx="576262" cy="576262"/>
          </a:xfrm>
          <a:prstGeom prst="mathMultiply">
            <a:avLst>
              <a:gd name="adj1" fmla="val 6619"/>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a:p>
        </p:txBody>
      </p:sp>
      <p:grpSp>
        <p:nvGrpSpPr>
          <p:cNvPr id="16402" name="グループ化 36">
            <a:extLst>
              <a:ext uri="{FF2B5EF4-FFF2-40B4-BE49-F238E27FC236}">
                <a16:creationId xmlns:a16="http://schemas.microsoft.com/office/drawing/2014/main" id="{C0D75497-1607-0561-F860-A805778E3DD3}"/>
              </a:ext>
            </a:extLst>
          </p:cNvPr>
          <p:cNvGrpSpPr>
            <a:grpSpLocks/>
          </p:cNvGrpSpPr>
          <p:nvPr/>
        </p:nvGrpSpPr>
        <p:grpSpPr bwMode="auto">
          <a:xfrm>
            <a:off x="8734425" y="3378200"/>
            <a:ext cx="1068388" cy="1068388"/>
            <a:chOff x="8399784" y="3448193"/>
            <a:chExt cx="1068322" cy="1068322"/>
          </a:xfrm>
        </p:grpSpPr>
        <p:pic>
          <p:nvPicPr>
            <p:cNvPr id="34" name="図 33" descr="時計 が含まれている画像&#10;&#10;AI によって生成されたコンテンツは間違っている可能性があります。">
              <a:extLst>
                <a:ext uri="{FF2B5EF4-FFF2-40B4-BE49-F238E27FC236}">
                  <a16:creationId xmlns:a16="http://schemas.microsoft.com/office/drawing/2014/main" id="{1EFE3DA5-139D-ACF4-EBF9-6FE2DEED3E7B}"/>
                </a:ext>
              </a:extLst>
            </p:cNvPr>
            <p:cNvPicPr>
              <a:picLocks noChangeAspect="1"/>
            </p:cNvPicPr>
            <p:nvPr/>
          </p:nvPicPr>
          <p:blipFill>
            <a:blip r:embed="rId5">
              <a:duotone>
                <a:prstClr val="black"/>
                <a:schemeClr val="accent5">
                  <a:tint val="45000"/>
                  <a:satMod val="400000"/>
                </a:schemeClr>
              </a:duotone>
            </a:blip>
            <a:stretch>
              <a:fillRect/>
            </a:stretch>
          </p:blipFill>
          <p:spPr>
            <a:xfrm>
              <a:off x="8399784" y="3448193"/>
              <a:ext cx="915922" cy="915922"/>
            </a:xfrm>
            <a:prstGeom prst="rect">
              <a:avLst/>
            </a:prstGeom>
          </p:spPr>
        </p:pic>
        <p:pic>
          <p:nvPicPr>
            <p:cNvPr id="35" name="図 34" descr="時計 が含まれている画像&#10;&#10;AI によって生成されたコンテンツは間違っている可能性があります。">
              <a:extLst>
                <a:ext uri="{FF2B5EF4-FFF2-40B4-BE49-F238E27FC236}">
                  <a16:creationId xmlns:a16="http://schemas.microsoft.com/office/drawing/2014/main" id="{1D802503-ECB6-C85A-F1B3-C5E3CEBE9D46}"/>
                </a:ext>
              </a:extLst>
            </p:cNvPr>
            <p:cNvPicPr>
              <a:picLocks noChangeAspect="1"/>
            </p:cNvPicPr>
            <p:nvPr/>
          </p:nvPicPr>
          <p:blipFill>
            <a:blip r:embed="rId5">
              <a:duotone>
                <a:prstClr val="black"/>
                <a:schemeClr val="accent5">
                  <a:tint val="45000"/>
                  <a:satMod val="400000"/>
                </a:schemeClr>
              </a:duotone>
            </a:blip>
            <a:stretch>
              <a:fillRect/>
            </a:stretch>
          </p:blipFill>
          <p:spPr>
            <a:xfrm>
              <a:off x="8552184" y="3600593"/>
              <a:ext cx="915922" cy="915922"/>
            </a:xfrm>
            <a:prstGeom prst="rect">
              <a:avLst/>
            </a:prstGeom>
          </p:spPr>
        </p:pic>
        <p:pic>
          <p:nvPicPr>
            <p:cNvPr id="36" name="図 35" descr="時計 が含まれている画像&#10;&#10;AI によって生成されたコンテンツは間違っている可能性があります。">
              <a:extLst>
                <a:ext uri="{FF2B5EF4-FFF2-40B4-BE49-F238E27FC236}">
                  <a16:creationId xmlns:a16="http://schemas.microsoft.com/office/drawing/2014/main" id="{51757EEF-2753-E5AB-F9F6-DDCC1B17C71A}"/>
                </a:ext>
              </a:extLst>
            </p:cNvPr>
            <p:cNvPicPr>
              <a:picLocks noChangeAspect="1"/>
            </p:cNvPicPr>
            <p:nvPr/>
          </p:nvPicPr>
          <p:blipFill>
            <a:blip r:embed="rId5">
              <a:duotone>
                <a:prstClr val="black"/>
                <a:schemeClr val="accent5">
                  <a:tint val="45000"/>
                  <a:satMod val="400000"/>
                </a:schemeClr>
              </a:duotone>
            </a:blip>
            <a:srcRect r="30050"/>
            <a:stretch/>
          </p:blipFill>
          <p:spPr>
            <a:xfrm>
              <a:off x="8748937" y="3489697"/>
              <a:ext cx="640687" cy="915922"/>
            </a:xfrm>
            <a:prstGeom prst="rect">
              <a:avLst/>
            </a:prstGeom>
          </p:spPr>
        </p:pic>
      </p:grpSp>
      <p:sp>
        <p:nvSpPr>
          <p:cNvPr id="40" name="乗算記号 39">
            <a:extLst>
              <a:ext uri="{FF2B5EF4-FFF2-40B4-BE49-F238E27FC236}">
                <a16:creationId xmlns:a16="http://schemas.microsoft.com/office/drawing/2014/main" id="{0F4A840C-F330-312C-B34D-98B3FEA89215}"/>
              </a:ext>
            </a:extLst>
          </p:cNvPr>
          <p:cNvSpPr/>
          <p:nvPr/>
        </p:nvSpPr>
        <p:spPr>
          <a:xfrm>
            <a:off x="8031163" y="1892300"/>
            <a:ext cx="576262" cy="576263"/>
          </a:xfrm>
          <a:prstGeom prst="mathMultiply">
            <a:avLst>
              <a:gd name="adj1" fmla="val 6619"/>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a:p>
        </p:txBody>
      </p:sp>
      <p:sp>
        <p:nvSpPr>
          <p:cNvPr id="41" name="乗算記号 40">
            <a:extLst>
              <a:ext uri="{FF2B5EF4-FFF2-40B4-BE49-F238E27FC236}">
                <a16:creationId xmlns:a16="http://schemas.microsoft.com/office/drawing/2014/main" id="{FBCA2F16-44E3-8CEA-F64B-D10F90A14C2B}"/>
              </a:ext>
            </a:extLst>
          </p:cNvPr>
          <p:cNvSpPr/>
          <p:nvPr/>
        </p:nvSpPr>
        <p:spPr>
          <a:xfrm>
            <a:off x="8031163" y="3228975"/>
            <a:ext cx="576262" cy="574675"/>
          </a:xfrm>
          <a:prstGeom prst="mathMultiply">
            <a:avLst>
              <a:gd name="adj1" fmla="val 6619"/>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a:p>
        </p:txBody>
      </p:sp>
      <p:pic>
        <p:nvPicPr>
          <p:cNvPr id="43" name="図 42" descr="アイコン&#10;&#10;AI によって生成されたコンテンツは間違っている可能性があります。">
            <a:extLst>
              <a:ext uri="{FF2B5EF4-FFF2-40B4-BE49-F238E27FC236}">
                <a16:creationId xmlns:a16="http://schemas.microsoft.com/office/drawing/2014/main" id="{34A2A082-02B0-07A2-0CC5-7B1B8F21D9C8}"/>
              </a:ext>
            </a:extLst>
          </p:cNvPr>
          <p:cNvPicPr>
            <a:picLocks noChangeAspect="1"/>
          </p:cNvPicPr>
          <p:nvPr/>
        </p:nvPicPr>
        <p:blipFill>
          <a:blip r:embed="rId6">
            <a:duotone>
              <a:prstClr val="black"/>
              <a:schemeClr val="accent5">
                <a:tint val="45000"/>
                <a:satMod val="400000"/>
              </a:schemeClr>
            </a:duotone>
          </a:blip>
          <a:stretch>
            <a:fillRect/>
          </a:stretch>
        </p:blipFill>
        <p:spPr>
          <a:xfrm>
            <a:off x="8310917" y="3335445"/>
            <a:ext cx="872442" cy="872442"/>
          </a:xfrm>
          <a:prstGeom prst="rect">
            <a:avLst/>
          </a:prstGeom>
        </p:spPr>
      </p:pic>
      <p:pic>
        <p:nvPicPr>
          <p:cNvPr id="5" name="図 4" descr="アイコン&#10;&#10;AI によって生成されたコンテンツは間違っている可能性があります。">
            <a:extLst>
              <a:ext uri="{FF2B5EF4-FFF2-40B4-BE49-F238E27FC236}">
                <a16:creationId xmlns:a16="http://schemas.microsoft.com/office/drawing/2014/main" id="{6A6F4DEC-246E-62F4-B470-5E6C0B243BEA}"/>
              </a:ext>
            </a:extLst>
          </p:cNvPr>
          <p:cNvPicPr>
            <a:picLocks noChangeAspect="1"/>
          </p:cNvPicPr>
          <p:nvPr/>
        </p:nvPicPr>
        <p:blipFill>
          <a:blip r:embed="rId7">
            <a:duotone>
              <a:prstClr val="black"/>
              <a:schemeClr val="accent5">
                <a:tint val="45000"/>
                <a:satMod val="400000"/>
              </a:schemeClr>
            </a:duotone>
          </a:blip>
          <a:stretch>
            <a:fillRect/>
          </a:stretch>
        </p:blipFill>
        <p:spPr>
          <a:xfrm>
            <a:off x="8346933" y="2036141"/>
            <a:ext cx="961032" cy="961032"/>
          </a:xfrm>
          <a:prstGeom prst="rect">
            <a:avLst/>
          </a:prstGeom>
        </p:spPr>
      </p:pic>
      <p:pic>
        <p:nvPicPr>
          <p:cNvPr id="12" name="図 11" descr="アイコン&#10;&#10;AI によって生成されたコンテンツは間違っている可能性があります。">
            <a:extLst>
              <a:ext uri="{FF2B5EF4-FFF2-40B4-BE49-F238E27FC236}">
                <a16:creationId xmlns:a16="http://schemas.microsoft.com/office/drawing/2014/main" id="{A2E5A9B9-1C2A-86D0-04F1-D4D54FDF7CD1}"/>
              </a:ext>
            </a:extLst>
          </p:cNvPr>
          <p:cNvPicPr>
            <a:picLocks noChangeAspect="1"/>
          </p:cNvPicPr>
          <p:nvPr/>
        </p:nvPicPr>
        <p:blipFill>
          <a:blip r:embed="rId8">
            <a:duotone>
              <a:prstClr val="black"/>
              <a:schemeClr val="accent5">
                <a:tint val="45000"/>
                <a:satMod val="400000"/>
              </a:schemeClr>
            </a:duotone>
          </a:blip>
          <a:stretch>
            <a:fillRect/>
          </a:stretch>
        </p:blipFill>
        <p:spPr>
          <a:xfrm>
            <a:off x="8909804" y="2054703"/>
            <a:ext cx="863958" cy="863958"/>
          </a:xfrm>
          <a:prstGeom prst="rect">
            <a:avLst/>
          </a:prstGeom>
        </p:spPr>
      </p:pic>
      <p:sp>
        <p:nvSpPr>
          <p:cNvPr id="2" name="テキスト ボックス 1">
            <a:extLst>
              <a:ext uri="{FF2B5EF4-FFF2-40B4-BE49-F238E27FC236}">
                <a16:creationId xmlns:a16="http://schemas.microsoft.com/office/drawing/2014/main" id="{7745B4F6-D9BF-245D-5E8B-B4075087CA39}"/>
              </a:ext>
            </a:extLst>
          </p:cNvPr>
          <p:cNvSpPr txBox="1"/>
          <p:nvPr/>
        </p:nvSpPr>
        <p:spPr>
          <a:xfrm>
            <a:off x="690563" y="5016868"/>
            <a:ext cx="7145337" cy="815608"/>
          </a:xfrm>
          <a:prstGeom prst="rect">
            <a:avLst/>
          </a:prstGeom>
          <a:noFill/>
          <a:ln>
            <a:noFill/>
          </a:ln>
        </p:spPr>
        <p:txBody>
          <a:bodyPr anchor="ctr">
            <a:spAutoFit/>
          </a:bodyPr>
          <a:lstStyle/>
          <a:p>
            <a:pPr marL="285750" indent="-285750">
              <a:spcBef>
                <a:spcPts val="600"/>
              </a:spcBef>
              <a:buFont typeface="Arial" panose="020B0604020202020204" pitchFamily="34" charset="0"/>
              <a:buChar char="•"/>
              <a:defRPr/>
            </a:pPr>
            <a:r>
              <a:rPr kumimoji="1" lang="ja-JP" altLang="en-US" sz="1400" spc="100" dirty="0">
                <a:latin typeface="メイリオ" panose="020B0604030504040204" pitchFamily="50" charset="-128"/>
                <a:ea typeface="メイリオ" panose="020B0604030504040204" pitchFamily="50" charset="-128"/>
              </a:rPr>
              <a:t>安心して話せる場を作るために大切なルールです。</a:t>
            </a:r>
            <a:endParaRPr kumimoji="1" lang="en-US" altLang="ja-JP" sz="1400" spc="100" dirty="0">
              <a:latin typeface="メイリオ" panose="020B0604030504040204" pitchFamily="50" charset="-128"/>
              <a:ea typeface="メイリオ" panose="020B0604030504040204" pitchFamily="50" charset="-128"/>
            </a:endParaRPr>
          </a:p>
          <a:p>
            <a:pPr marL="285750" indent="-285750">
              <a:spcBef>
                <a:spcPts val="600"/>
              </a:spcBef>
              <a:buFont typeface="Arial" panose="020B0604020202020204" pitchFamily="34" charset="0"/>
              <a:buChar char="•"/>
              <a:defRPr/>
            </a:pPr>
            <a:r>
              <a:rPr kumimoji="1" lang="ja-JP" altLang="en-US" sz="1400" spc="100" dirty="0">
                <a:latin typeface="メイリオ" panose="020B0604030504040204" pitchFamily="50" charset="-128"/>
                <a:ea typeface="メイリオ" panose="020B0604030504040204" pitchFamily="50" charset="-128"/>
              </a:rPr>
              <a:t>誰かに共有したいと感じたよい話があれば、共有してもよいかどうか、</a:t>
            </a:r>
            <a:br>
              <a:rPr kumimoji="1" lang="en-US" altLang="ja-JP" sz="1400" spc="100" dirty="0">
                <a:latin typeface="メイリオ" panose="020B0604030504040204" pitchFamily="50" charset="-128"/>
                <a:ea typeface="メイリオ" panose="020B0604030504040204" pitchFamily="50" charset="-128"/>
              </a:rPr>
            </a:br>
            <a:r>
              <a:rPr kumimoji="1" lang="ja-JP" altLang="en-US" sz="1400" spc="100" dirty="0">
                <a:latin typeface="メイリオ" panose="020B0604030504040204" pitchFamily="50" charset="-128"/>
                <a:ea typeface="メイリオ" panose="020B0604030504040204" pitchFamily="50" charset="-128"/>
              </a:rPr>
              <a:t>講師や本人に相談しましょう。</a:t>
            </a:r>
            <a:endParaRPr kumimoji="1" lang="en-US" altLang="ja-JP" sz="1400" spc="100" dirty="0">
              <a:latin typeface="メイリオ" panose="020B0604030504040204" pitchFamily="50" charset="-128"/>
              <a:ea typeface="メイリオ" panose="020B0604030504040204" pitchFamily="50" charset="-128"/>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955DE5-DE8E-DE6A-1223-BCD4227E9F27}"/>
            </a:ext>
          </a:extLst>
        </p:cNvPr>
        <p:cNvGrpSpPr/>
        <p:nvPr/>
      </p:nvGrpSpPr>
      <p:grpSpPr>
        <a:xfrm>
          <a:off x="0" y="0"/>
          <a:ext cx="0" cy="0"/>
          <a:chOff x="0" y="0"/>
          <a:chExt cx="0" cy="0"/>
        </a:xfrm>
      </p:grpSpPr>
      <p:sp>
        <p:nvSpPr>
          <p:cNvPr id="7" name="スライド番号プレースホルダー 2">
            <a:extLst>
              <a:ext uri="{FF2B5EF4-FFF2-40B4-BE49-F238E27FC236}">
                <a16:creationId xmlns:a16="http://schemas.microsoft.com/office/drawing/2014/main" id="{BF8A4C26-71D7-FA03-0D6D-D09514D49CE9}"/>
              </a:ext>
            </a:extLst>
          </p:cNvPr>
          <p:cNvSpPr>
            <a:spLocks noGrp="1"/>
          </p:cNvSpPr>
          <p:nvPr>
            <p:ph type="sldNum" sz="quarter" idx="10"/>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fld id="{E543F488-88EE-4C71-84A0-E416DD984136}" type="slidenum">
              <a:rPr lang="ja-JP" altLang="en-US">
                <a:solidFill>
                  <a:srgbClr val="898989"/>
                </a:solidFill>
              </a:rPr>
              <a:pPr/>
              <a:t>39</a:t>
            </a:fld>
            <a:endParaRPr lang="ja-JP" altLang="en-US">
              <a:solidFill>
                <a:srgbClr val="898989"/>
              </a:solidFill>
            </a:endParaRPr>
          </a:p>
        </p:txBody>
      </p:sp>
      <p:sp>
        <p:nvSpPr>
          <p:cNvPr id="3" name="正方形/長方形 2">
            <a:extLst>
              <a:ext uri="{FF2B5EF4-FFF2-40B4-BE49-F238E27FC236}">
                <a16:creationId xmlns:a16="http://schemas.microsoft.com/office/drawing/2014/main" id="{D1E7BF3B-CC05-E68D-6DBA-BE671E201031}"/>
              </a:ext>
            </a:extLst>
          </p:cNvPr>
          <p:cNvSpPr/>
          <p:nvPr/>
        </p:nvSpPr>
        <p:spPr>
          <a:xfrm>
            <a:off x="0" y="0"/>
            <a:ext cx="9636125" cy="54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72000" bIns="0" anchor="ctr"/>
          <a:lstStyle/>
          <a:p>
            <a:pPr eaLnBrk="1" fontAlgn="auto" hangingPunct="1">
              <a:spcBef>
                <a:spcPts val="0"/>
              </a:spcBef>
              <a:spcAft>
                <a:spcPts val="0"/>
              </a:spcAft>
              <a:defRPr/>
            </a:pPr>
            <a:r>
              <a:rPr kumimoji="1" lang="en-US" altLang="ja-JP" sz="2000" b="1" spc="200" dirty="0">
                <a:solidFill>
                  <a:schemeClr val="tx1"/>
                </a:solidFill>
                <a:latin typeface="メイリオ" panose="020B0604030504040204" pitchFamily="50" charset="-128"/>
                <a:ea typeface="メイリオ" panose="020B0604030504040204" pitchFamily="50" charset="-128"/>
              </a:rPr>
              <a:t>STEP3</a:t>
            </a:r>
            <a:r>
              <a:rPr kumimoji="1" lang="ja-JP" altLang="en-US" sz="2000" b="1" spc="200" dirty="0">
                <a:solidFill>
                  <a:schemeClr val="tx1"/>
                </a:solidFill>
                <a:latin typeface="メイリオ" panose="020B0604030504040204" pitchFamily="50" charset="-128"/>
                <a:ea typeface="メイリオ" panose="020B0604030504040204" pitchFamily="50" charset="-128"/>
              </a:rPr>
              <a:t>：主の課題の背景にあるものを考える～氷山モデル～</a:t>
            </a:r>
            <a:endParaRPr kumimoji="1" lang="ja-JP" altLang="en-US" sz="2000" b="1" spc="200" dirty="0">
              <a:solidFill>
                <a:srgbClr val="C00000"/>
              </a:solidFill>
              <a:latin typeface="メイリオ" panose="020B0604030504040204" pitchFamily="50" charset="-128"/>
              <a:ea typeface="メイリオ" panose="020B0604030504040204" pitchFamily="50" charset="-128"/>
            </a:endParaRPr>
          </a:p>
        </p:txBody>
      </p:sp>
      <p:sp>
        <p:nvSpPr>
          <p:cNvPr id="4" name="四角形: 角を丸くする 3">
            <a:extLst>
              <a:ext uri="{FF2B5EF4-FFF2-40B4-BE49-F238E27FC236}">
                <a16:creationId xmlns:a16="http://schemas.microsoft.com/office/drawing/2014/main" id="{90BE0FA1-BD33-3857-0CE3-AA5827CBF745}"/>
              </a:ext>
            </a:extLst>
          </p:cNvPr>
          <p:cNvSpPr/>
          <p:nvPr/>
        </p:nvSpPr>
        <p:spPr>
          <a:xfrm>
            <a:off x="0" y="6687940"/>
            <a:ext cx="7872389" cy="170259"/>
          </a:xfrm>
          <a:prstGeom prst="roundRect">
            <a:avLst/>
          </a:prstGeom>
          <a:noFill/>
          <a:ln w="28575">
            <a:noFill/>
            <a:prstDash val="sysDash"/>
          </a:ln>
        </p:spPr>
        <p:style>
          <a:lnRef idx="2">
            <a:schemeClr val="accent1">
              <a:shade val="50000"/>
            </a:schemeClr>
          </a:lnRef>
          <a:fillRef idx="1">
            <a:schemeClr val="accent1"/>
          </a:fillRef>
          <a:effectRef idx="0">
            <a:schemeClr val="accent1"/>
          </a:effectRef>
          <a:fontRef idx="minor">
            <a:schemeClr val="lt1"/>
          </a:fontRef>
        </p:style>
        <p:txBody>
          <a:bodyPr wrap="square" tIns="0" bIns="0" anchor="ctr">
            <a:spAutoFit/>
          </a:bodyPr>
          <a:lstStyle/>
          <a:p>
            <a:pPr eaLnBrk="1" fontAlgn="auto" hangingPunct="1">
              <a:spcBef>
                <a:spcPts val="0"/>
              </a:spcBef>
              <a:spcAft>
                <a:spcPts val="0"/>
              </a:spcAft>
              <a:defRPr/>
            </a:pPr>
            <a:r>
              <a:rPr kumimoji="1" lang="ja-JP" altLang="en-US" sz="1000" spc="100" dirty="0">
                <a:solidFill>
                  <a:schemeClr val="tx1"/>
                </a:solidFill>
                <a:latin typeface="メイリオ" panose="020B0604030504040204" pitchFamily="50" charset="-128"/>
                <a:ea typeface="メイリオ" panose="020B0604030504040204" pitchFamily="50" charset="-128"/>
              </a:rPr>
              <a:t>出典：社会的包摂サポートセンター編</a:t>
            </a:r>
            <a:r>
              <a:rPr kumimoji="1" lang="en-US" altLang="ja-JP" sz="1000" spc="100" dirty="0">
                <a:solidFill>
                  <a:schemeClr val="tx1"/>
                </a:solidFill>
                <a:latin typeface="メイリオ" panose="020B0604030504040204" pitchFamily="50" charset="-128"/>
                <a:ea typeface="メイリオ" panose="020B0604030504040204" pitchFamily="50" charset="-128"/>
              </a:rPr>
              <a:t>『</a:t>
            </a:r>
            <a:r>
              <a:rPr kumimoji="1" lang="ja-JP" altLang="en-US" sz="1000" spc="100" dirty="0">
                <a:solidFill>
                  <a:schemeClr val="tx1"/>
                </a:solidFill>
                <a:latin typeface="メイリオ" panose="020B0604030504040204" pitchFamily="50" charset="-128"/>
                <a:ea typeface="メイリオ" panose="020B0604030504040204" pitchFamily="50" charset="-128"/>
              </a:rPr>
              <a:t>相談支援員必携 事例で見る生活困窮者</a:t>
            </a:r>
            <a:r>
              <a:rPr kumimoji="1" lang="en-US" altLang="ja-JP" sz="1000" spc="100" dirty="0">
                <a:solidFill>
                  <a:schemeClr val="tx1"/>
                </a:solidFill>
                <a:latin typeface="メイリオ" panose="020B0604030504040204" pitchFamily="50" charset="-128"/>
                <a:ea typeface="メイリオ" panose="020B0604030504040204" pitchFamily="50" charset="-128"/>
              </a:rPr>
              <a:t>』,</a:t>
            </a:r>
            <a:r>
              <a:rPr kumimoji="1" lang="ja-JP" altLang="en-US" sz="1000" spc="100" dirty="0">
                <a:solidFill>
                  <a:schemeClr val="tx1"/>
                </a:solidFill>
                <a:latin typeface="メイリオ" panose="020B0604030504040204" pitchFamily="50" charset="-128"/>
                <a:ea typeface="メイリオ" panose="020B0604030504040204" pitchFamily="50" charset="-128"/>
              </a:rPr>
              <a:t>中央法規出版</a:t>
            </a:r>
            <a:r>
              <a:rPr kumimoji="1" lang="en-US" altLang="ja-JP" sz="1000" spc="100" dirty="0">
                <a:solidFill>
                  <a:schemeClr val="tx1"/>
                </a:solidFill>
                <a:latin typeface="メイリオ" panose="020B0604030504040204" pitchFamily="50" charset="-128"/>
                <a:ea typeface="メイリオ" panose="020B0604030504040204" pitchFamily="50" charset="-128"/>
              </a:rPr>
              <a:t>,2015</a:t>
            </a:r>
            <a:r>
              <a:rPr kumimoji="1" lang="ja-JP" altLang="en-US" sz="1000" spc="100" dirty="0">
                <a:solidFill>
                  <a:schemeClr val="tx1"/>
                </a:solidFill>
                <a:latin typeface="メイリオ" panose="020B0604030504040204" pitchFamily="50" charset="-128"/>
                <a:ea typeface="メイリオ" panose="020B0604030504040204" pitchFamily="50" charset="-128"/>
              </a:rPr>
              <a:t>年</a:t>
            </a:r>
            <a:r>
              <a:rPr kumimoji="1" lang="en-US" altLang="ja-JP" sz="1000" spc="100" dirty="0">
                <a:solidFill>
                  <a:schemeClr val="tx1"/>
                </a:solidFill>
                <a:latin typeface="メイリオ" panose="020B0604030504040204" pitchFamily="50" charset="-128"/>
                <a:ea typeface="メイリオ" panose="020B0604030504040204" pitchFamily="50" charset="-128"/>
              </a:rPr>
              <a:t>,p4</a:t>
            </a:r>
            <a:r>
              <a:rPr kumimoji="1" lang="ja-JP" altLang="en-US" sz="1000" spc="100" dirty="0">
                <a:solidFill>
                  <a:schemeClr val="tx1"/>
                </a:solidFill>
                <a:latin typeface="メイリオ" panose="020B0604030504040204" pitchFamily="50" charset="-128"/>
                <a:ea typeface="メイリオ" panose="020B0604030504040204" pitchFamily="50" charset="-128"/>
              </a:rPr>
              <a:t>をもとに作成</a:t>
            </a:r>
          </a:p>
        </p:txBody>
      </p:sp>
      <p:sp>
        <p:nvSpPr>
          <p:cNvPr id="2" name="フリーフォーム: 図形 1">
            <a:extLst>
              <a:ext uri="{FF2B5EF4-FFF2-40B4-BE49-F238E27FC236}">
                <a16:creationId xmlns:a16="http://schemas.microsoft.com/office/drawing/2014/main" id="{9854C330-CE0B-E4E2-9E11-094AC6C2229E}"/>
              </a:ext>
            </a:extLst>
          </p:cNvPr>
          <p:cNvSpPr/>
          <p:nvPr/>
        </p:nvSpPr>
        <p:spPr>
          <a:xfrm>
            <a:off x="765289" y="1605075"/>
            <a:ext cx="3559611" cy="4614971"/>
          </a:xfrm>
          <a:custGeom>
            <a:avLst/>
            <a:gdLst>
              <a:gd name="connsiteX0" fmla="*/ 1463040 w 3759200"/>
              <a:gd name="connsiteY0" fmla="*/ 0 h 4053840"/>
              <a:gd name="connsiteX1" fmla="*/ 1463040 w 3759200"/>
              <a:gd name="connsiteY1" fmla="*/ 0 h 4053840"/>
              <a:gd name="connsiteX2" fmla="*/ 1351280 w 3759200"/>
              <a:gd name="connsiteY2" fmla="*/ 40640 h 4053840"/>
              <a:gd name="connsiteX3" fmla="*/ 1290320 w 3759200"/>
              <a:gd name="connsiteY3" fmla="*/ 81280 h 4053840"/>
              <a:gd name="connsiteX4" fmla="*/ 1219200 w 3759200"/>
              <a:gd name="connsiteY4" fmla="*/ 121920 h 4053840"/>
              <a:gd name="connsiteX5" fmla="*/ 1168400 w 3759200"/>
              <a:gd name="connsiteY5" fmla="*/ 132080 h 4053840"/>
              <a:gd name="connsiteX6" fmla="*/ 1076960 w 3759200"/>
              <a:gd name="connsiteY6" fmla="*/ 213360 h 4053840"/>
              <a:gd name="connsiteX7" fmla="*/ 1005840 w 3759200"/>
              <a:gd name="connsiteY7" fmla="*/ 233680 h 4053840"/>
              <a:gd name="connsiteX8" fmla="*/ 975360 w 3759200"/>
              <a:gd name="connsiteY8" fmla="*/ 254000 h 4053840"/>
              <a:gd name="connsiteX9" fmla="*/ 944880 w 3759200"/>
              <a:gd name="connsiteY9" fmla="*/ 264160 h 4053840"/>
              <a:gd name="connsiteX10" fmla="*/ 883920 w 3759200"/>
              <a:gd name="connsiteY10" fmla="*/ 304800 h 4053840"/>
              <a:gd name="connsiteX11" fmla="*/ 853440 w 3759200"/>
              <a:gd name="connsiteY11" fmla="*/ 325120 h 4053840"/>
              <a:gd name="connsiteX12" fmla="*/ 822960 w 3759200"/>
              <a:gd name="connsiteY12" fmla="*/ 355600 h 4053840"/>
              <a:gd name="connsiteX13" fmla="*/ 782320 w 3759200"/>
              <a:gd name="connsiteY13" fmla="*/ 386080 h 4053840"/>
              <a:gd name="connsiteX14" fmla="*/ 701040 w 3759200"/>
              <a:gd name="connsiteY14" fmla="*/ 406400 h 4053840"/>
              <a:gd name="connsiteX15" fmla="*/ 680720 w 3759200"/>
              <a:gd name="connsiteY15" fmla="*/ 436880 h 4053840"/>
              <a:gd name="connsiteX16" fmla="*/ 650240 w 3759200"/>
              <a:gd name="connsiteY16" fmla="*/ 447040 h 4053840"/>
              <a:gd name="connsiteX17" fmla="*/ 579120 w 3759200"/>
              <a:gd name="connsiteY17" fmla="*/ 477520 h 4053840"/>
              <a:gd name="connsiteX18" fmla="*/ 518160 w 3759200"/>
              <a:gd name="connsiteY18" fmla="*/ 528320 h 4053840"/>
              <a:gd name="connsiteX19" fmla="*/ 487680 w 3759200"/>
              <a:gd name="connsiteY19" fmla="*/ 558800 h 4053840"/>
              <a:gd name="connsiteX20" fmla="*/ 467360 w 3759200"/>
              <a:gd name="connsiteY20" fmla="*/ 589280 h 4053840"/>
              <a:gd name="connsiteX21" fmla="*/ 426720 w 3759200"/>
              <a:gd name="connsiteY21" fmla="*/ 599440 h 4053840"/>
              <a:gd name="connsiteX22" fmla="*/ 365760 w 3759200"/>
              <a:gd name="connsiteY22" fmla="*/ 650240 h 4053840"/>
              <a:gd name="connsiteX23" fmla="*/ 274320 w 3759200"/>
              <a:gd name="connsiteY23" fmla="*/ 701040 h 4053840"/>
              <a:gd name="connsiteX24" fmla="*/ 264160 w 3759200"/>
              <a:gd name="connsiteY24" fmla="*/ 894080 h 4053840"/>
              <a:gd name="connsiteX25" fmla="*/ 243840 w 3759200"/>
              <a:gd name="connsiteY25" fmla="*/ 934720 h 4053840"/>
              <a:gd name="connsiteX26" fmla="*/ 233680 w 3759200"/>
              <a:gd name="connsiteY26" fmla="*/ 965200 h 4053840"/>
              <a:gd name="connsiteX27" fmla="*/ 213360 w 3759200"/>
              <a:gd name="connsiteY27" fmla="*/ 1076960 h 4053840"/>
              <a:gd name="connsiteX28" fmla="*/ 203200 w 3759200"/>
              <a:gd name="connsiteY28" fmla="*/ 1107440 h 4053840"/>
              <a:gd name="connsiteX29" fmla="*/ 193040 w 3759200"/>
              <a:gd name="connsiteY29" fmla="*/ 1148080 h 4053840"/>
              <a:gd name="connsiteX30" fmla="*/ 182880 w 3759200"/>
              <a:gd name="connsiteY30" fmla="*/ 1239520 h 4053840"/>
              <a:gd name="connsiteX31" fmla="*/ 172720 w 3759200"/>
              <a:gd name="connsiteY31" fmla="*/ 1280160 h 4053840"/>
              <a:gd name="connsiteX32" fmla="*/ 152400 w 3759200"/>
              <a:gd name="connsiteY32" fmla="*/ 1361440 h 4053840"/>
              <a:gd name="connsiteX33" fmla="*/ 132080 w 3759200"/>
              <a:gd name="connsiteY33" fmla="*/ 1534160 h 4053840"/>
              <a:gd name="connsiteX34" fmla="*/ 111760 w 3759200"/>
              <a:gd name="connsiteY34" fmla="*/ 1564640 h 4053840"/>
              <a:gd name="connsiteX35" fmla="*/ 101600 w 3759200"/>
              <a:gd name="connsiteY35" fmla="*/ 1635760 h 4053840"/>
              <a:gd name="connsiteX36" fmla="*/ 71120 w 3759200"/>
              <a:gd name="connsiteY36" fmla="*/ 1666240 h 4053840"/>
              <a:gd name="connsiteX37" fmla="*/ 60960 w 3759200"/>
              <a:gd name="connsiteY37" fmla="*/ 1757680 h 4053840"/>
              <a:gd name="connsiteX38" fmla="*/ 50800 w 3759200"/>
              <a:gd name="connsiteY38" fmla="*/ 1788160 h 4053840"/>
              <a:gd name="connsiteX39" fmla="*/ 40640 w 3759200"/>
              <a:gd name="connsiteY39" fmla="*/ 1869440 h 4053840"/>
              <a:gd name="connsiteX40" fmla="*/ 20320 w 3759200"/>
              <a:gd name="connsiteY40" fmla="*/ 1899920 h 4053840"/>
              <a:gd name="connsiteX41" fmla="*/ 10160 w 3759200"/>
              <a:gd name="connsiteY41" fmla="*/ 2021840 h 4053840"/>
              <a:gd name="connsiteX42" fmla="*/ 0 w 3759200"/>
              <a:gd name="connsiteY42" fmla="*/ 2072640 h 4053840"/>
              <a:gd name="connsiteX43" fmla="*/ 10160 w 3759200"/>
              <a:gd name="connsiteY43" fmla="*/ 2316480 h 4053840"/>
              <a:gd name="connsiteX44" fmla="*/ 40640 w 3759200"/>
              <a:gd name="connsiteY44" fmla="*/ 2367280 h 4053840"/>
              <a:gd name="connsiteX45" fmla="*/ 60960 w 3759200"/>
              <a:gd name="connsiteY45" fmla="*/ 2448560 h 4053840"/>
              <a:gd name="connsiteX46" fmla="*/ 81280 w 3759200"/>
              <a:gd name="connsiteY46" fmla="*/ 2489200 h 4053840"/>
              <a:gd name="connsiteX47" fmla="*/ 71120 w 3759200"/>
              <a:gd name="connsiteY47" fmla="*/ 2844800 h 4053840"/>
              <a:gd name="connsiteX48" fmla="*/ 91440 w 3759200"/>
              <a:gd name="connsiteY48" fmla="*/ 2997200 h 4053840"/>
              <a:gd name="connsiteX49" fmla="*/ 101600 w 3759200"/>
              <a:gd name="connsiteY49" fmla="*/ 3027680 h 4053840"/>
              <a:gd name="connsiteX50" fmla="*/ 132080 w 3759200"/>
              <a:gd name="connsiteY50" fmla="*/ 3058160 h 4053840"/>
              <a:gd name="connsiteX51" fmla="*/ 142240 w 3759200"/>
              <a:gd name="connsiteY51" fmla="*/ 3108960 h 4053840"/>
              <a:gd name="connsiteX52" fmla="*/ 162560 w 3759200"/>
              <a:gd name="connsiteY52" fmla="*/ 3139440 h 4053840"/>
              <a:gd name="connsiteX53" fmla="*/ 182880 w 3759200"/>
              <a:gd name="connsiteY53" fmla="*/ 3230880 h 4053840"/>
              <a:gd name="connsiteX54" fmla="*/ 203200 w 3759200"/>
              <a:gd name="connsiteY54" fmla="*/ 3261360 h 4053840"/>
              <a:gd name="connsiteX55" fmla="*/ 223520 w 3759200"/>
              <a:gd name="connsiteY55" fmla="*/ 3312160 h 4053840"/>
              <a:gd name="connsiteX56" fmla="*/ 284480 w 3759200"/>
              <a:gd name="connsiteY56" fmla="*/ 3362960 h 4053840"/>
              <a:gd name="connsiteX57" fmla="*/ 335280 w 3759200"/>
              <a:gd name="connsiteY57" fmla="*/ 3413760 h 4053840"/>
              <a:gd name="connsiteX58" fmla="*/ 396240 w 3759200"/>
              <a:gd name="connsiteY58" fmla="*/ 3454400 h 4053840"/>
              <a:gd name="connsiteX59" fmla="*/ 457200 w 3759200"/>
              <a:gd name="connsiteY59" fmla="*/ 3495040 h 4053840"/>
              <a:gd name="connsiteX60" fmla="*/ 497840 w 3759200"/>
              <a:gd name="connsiteY60" fmla="*/ 3525520 h 4053840"/>
              <a:gd name="connsiteX61" fmla="*/ 538480 w 3759200"/>
              <a:gd name="connsiteY61" fmla="*/ 3545840 h 4053840"/>
              <a:gd name="connsiteX62" fmla="*/ 599440 w 3759200"/>
              <a:gd name="connsiteY62" fmla="*/ 3586480 h 4053840"/>
              <a:gd name="connsiteX63" fmla="*/ 670560 w 3759200"/>
              <a:gd name="connsiteY63" fmla="*/ 3677920 h 4053840"/>
              <a:gd name="connsiteX64" fmla="*/ 690880 w 3759200"/>
              <a:gd name="connsiteY64" fmla="*/ 3708400 h 4053840"/>
              <a:gd name="connsiteX65" fmla="*/ 751840 w 3759200"/>
              <a:gd name="connsiteY65" fmla="*/ 3769360 h 4053840"/>
              <a:gd name="connsiteX66" fmla="*/ 782320 w 3759200"/>
              <a:gd name="connsiteY66" fmla="*/ 3779520 h 4053840"/>
              <a:gd name="connsiteX67" fmla="*/ 843280 w 3759200"/>
              <a:gd name="connsiteY67" fmla="*/ 3820160 h 4053840"/>
              <a:gd name="connsiteX68" fmla="*/ 863600 w 3759200"/>
              <a:gd name="connsiteY68" fmla="*/ 3850640 h 4053840"/>
              <a:gd name="connsiteX69" fmla="*/ 894080 w 3759200"/>
              <a:gd name="connsiteY69" fmla="*/ 3860800 h 4053840"/>
              <a:gd name="connsiteX70" fmla="*/ 924560 w 3759200"/>
              <a:gd name="connsiteY70" fmla="*/ 3881120 h 4053840"/>
              <a:gd name="connsiteX71" fmla="*/ 995680 w 3759200"/>
              <a:gd name="connsiteY71" fmla="*/ 3911600 h 4053840"/>
              <a:gd name="connsiteX72" fmla="*/ 1168400 w 3759200"/>
              <a:gd name="connsiteY72" fmla="*/ 3942080 h 4053840"/>
              <a:gd name="connsiteX73" fmla="*/ 1219200 w 3759200"/>
              <a:gd name="connsiteY73" fmla="*/ 3952240 h 4053840"/>
              <a:gd name="connsiteX74" fmla="*/ 1259840 w 3759200"/>
              <a:gd name="connsiteY74" fmla="*/ 3962400 h 4053840"/>
              <a:gd name="connsiteX75" fmla="*/ 1503680 w 3759200"/>
              <a:gd name="connsiteY75" fmla="*/ 3972560 h 4053840"/>
              <a:gd name="connsiteX76" fmla="*/ 1564640 w 3759200"/>
              <a:gd name="connsiteY76" fmla="*/ 3992880 h 4053840"/>
              <a:gd name="connsiteX77" fmla="*/ 1808480 w 3759200"/>
              <a:gd name="connsiteY77" fmla="*/ 4013200 h 4053840"/>
              <a:gd name="connsiteX78" fmla="*/ 1899920 w 3759200"/>
              <a:gd name="connsiteY78" fmla="*/ 4033520 h 4053840"/>
              <a:gd name="connsiteX79" fmla="*/ 2164080 w 3759200"/>
              <a:gd name="connsiteY79" fmla="*/ 4053840 h 4053840"/>
              <a:gd name="connsiteX80" fmla="*/ 2905760 w 3759200"/>
              <a:gd name="connsiteY80" fmla="*/ 4043680 h 4053840"/>
              <a:gd name="connsiteX81" fmla="*/ 2946400 w 3759200"/>
              <a:gd name="connsiteY81" fmla="*/ 3982720 h 4053840"/>
              <a:gd name="connsiteX82" fmla="*/ 3017520 w 3759200"/>
              <a:gd name="connsiteY82" fmla="*/ 3942080 h 4053840"/>
              <a:gd name="connsiteX83" fmla="*/ 3058160 w 3759200"/>
              <a:gd name="connsiteY83" fmla="*/ 3911600 h 4053840"/>
              <a:gd name="connsiteX84" fmla="*/ 3108960 w 3759200"/>
              <a:gd name="connsiteY84" fmla="*/ 3789680 h 4053840"/>
              <a:gd name="connsiteX85" fmla="*/ 3139440 w 3759200"/>
              <a:gd name="connsiteY85" fmla="*/ 3779520 h 4053840"/>
              <a:gd name="connsiteX86" fmla="*/ 3190240 w 3759200"/>
              <a:gd name="connsiteY86" fmla="*/ 3738880 h 4053840"/>
              <a:gd name="connsiteX87" fmla="*/ 3230880 w 3759200"/>
              <a:gd name="connsiteY87" fmla="*/ 3657600 h 4053840"/>
              <a:gd name="connsiteX88" fmla="*/ 3271520 w 3759200"/>
              <a:gd name="connsiteY88" fmla="*/ 3637280 h 4053840"/>
              <a:gd name="connsiteX89" fmla="*/ 3302000 w 3759200"/>
              <a:gd name="connsiteY89" fmla="*/ 3535680 h 4053840"/>
              <a:gd name="connsiteX90" fmla="*/ 3332480 w 3759200"/>
              <a:gd name="connsiteY90" fmla="*/ 3434080 h 4053840"/>
              <a:gd name="connsiteX91" fmla="*/ 3342640 w 3759200"/>
              <a:gd name="connsiteY91" fmla="*/ 3403600 h 4053840"/>
              <a:gd name="connsiteX92" fmla="*/ 3362960 w 3759200"/>
              <a:gd name="connsiteY92" fmla="*/ 3373120 h 4053840"/>
              <a:gd name="connsiteX93" fmla="*/ 3373120 w 3759200"/>
              <a:gd name="connsiteY93" fmla="*/ 3342640 h 4053840"/>
              <a:gd name="connsiteX94" fmla="*/ 3413760 w 3759200"/>
              <a:gd name="connsiteY94" fmla="*/ 3281680 h 4053840"/>
              <a:gd name="connsiteX95" fmla="*/ 3434080 w 3759200"/>
              <a:gd name="connsiteY95" fmla="*/ 3251200 h 4053840"/>
              <a:gd name="connsiteX96" fmla="*/ 3454400 w 3759200"/>
              <a:gd name="connsiteY96" fmla="*/ 3169920 h 4053840"/>
              <a:gd name="connsiteX97" fmla="*/ 3495040 w 3759200"/>
              <a:gd name="connsiteY97" fmla="*/ 3068320 h 4053840"/>
              <a:gd name="connsiteX98" fmla="*/ 3515360 w 3759200"/>
              <a:gd name="connsiteY98" fmla="*/ 2976880 h 4053840"/>
              <a:gd name="connsiteX99" fmla="*/ 3525520 w 3759200"/>
              <a:gd name="connsiteY99" fmla="*/ 2915920 h 4053840"/>
              <a:gd name="connsiteX100" fmla="*/ 3545840 w 3759200"/>
              <a:gd name="connsiteY100" fmla="*/ 2834640 h 4053840"/>
              <a:gd name="connsiteX101" fmla="*/ 3566160 w 3759200"/>
              <a:gd name="connsiteY101" fmla="*/ 2722880 h 4053840"/>
              <a:gd name="connsiteX102" fmla="*/ 3576320 w 3759200"/>
              <a:gd name="connsiteY102" fmla="*/ 2499360 h 4053840"/>
              <a:gd name="connsiteX103" fmla="*/ 3586480 w 3759200"/>
              <a:gd name="connsiteY103" fmla="*/ 2448560 h 4053840"/>
              <a:gd name="connsiteX104" fmla="*/ 3616960 w 3759200"/>
              <a:gd name="connsiteY104" fmla="*/ 2418080 h 4053840"/>
              <a:gd name="connsiteX105" fmla="*/ 3647440 w 3759200"/>
              <a:gd name="connsiteY105" fmla="*/ 2377440 h 4053840"/>
              <a:gd name="connsiteX106" fmla="*/ 3698240 w 3759200"/>
              <a:gd name="connsiteY106" fmla="*/ 2286000 h 4053840"/>
              <a:gd name="connsiteX107" fmla="*/ 3728720 w 3759200"/>
              <a:gd name="connsiteY107" fmla="*/ 2265680 h 4053840"/>
              <a:gd name="connsiteX108" fmla="*/ 3759200 w 3759200"/>
              <a:gd name="connsiteY108" fmla="*/ 2143760 h 4053840"/>
              <a:gd name="connsiteX109" fmla="*/ 3749040 w 3759200"/>
              <a:gd name="connsiteY109" fmla="*/ 1696720 h 4053840"/>
              <a:gd name="connsiteX110" fmla="*/ 3738880 w 3759200"/>
              <a:gd name="connsiteY110" fmla="*/ 1666240 h 4053840"/>
              <a:gd name="connsiteX111" fmla="*/ 3718560 w 3759200"/>
              <a:gd name="connsiteY111" fmla="*/ 1625600 h 4053840"/>
              <a:gd name="connsiteX112" fmla="*/ 3677920 w 3759200"/>
              <a:gd name="connsiteY112" fmla="*/ 1544320 h 4053840"/>
              <a:gd name="connsiteX113" fmla="*/ 3647440 w 3759200"/>
              <a:gd name="connsiteY113" fmla="*/ 1473200 h 4053840"/>
              <a:gd name="connsiteX114" fmla="*/ 3627120 w 3759200"/>
              <a:gd name="connsiteY114" fmla="*/ 1391920 h 4053840"/>
              <a:gd name="connsiteX115" fmla="*/ 3596640 w 3759200"/>
              <a:gd name="connsiteY115" fmla="*/ 1351280 h 4053840"/>
              <a:gd name="connsiteX116" fmla="*/ 3556000 w 3759200"/>
              <a:gd name="connsiteY116" fmla="*/ 1290320 h 4053840"/>
              <a:gd name="connsiteX117" fmla="*/ 3535680 w 3759200"/>
              <a:gd name="connsiteY117" fmla="*/ 1219200 h 4053840"/>
              <a:gd name="connsiteX118" fmla="*/ 3484880 w 3759200"/>
              <a:gd name="connsiteY118" fmla="*/ 1148080 h 4053840"/>
              <a:gd name="connsiteX119" fmla="*/ 3454400 w 3759200"/>
              <a:gd name="connsiteY119" fmla="*/ 1097280 h 4053840"/>
              <a:gd name="connsiteX120" fmla="*/ 3434080 w 3759200"/>
              <a:gd name="connsiteY120" fmla="*/ 1066800 h 4053840"/>
              <a:gd name="connsiteX121" fmla="*/ 3413760 w 3759200"/>
              <a:gd name="connsiteY121" fmla="*/ 1005840 h 4053840"/>
              <a:gd name="connsiteX122" fmla="*/ 3373120 w 3759200"/>
              <a:gd name="connsiteY122" fmla="*/ 944880 h 4053840"/>
              <a:gd name="connsiteX123" fmla="*/ 3352800 w 3759200"/>
              <a:gd name="connsiteY123" fmla="*/ 904240 h 4053840"/>
              <a:gd name="connsiteX124" fmla="*/ 3322320 w 3759200"/>
              <a:gd name="connsiteY124" fmla="*/ 883920 h 4053840"/>
              <a:gd name="connsiteX125" fmla="*/ 3281680 w 3759200"/>
              <a:gd name="connsiteY125" fmla="*/ 863600 h 4053840"/>
              <a:gd name="connsiteX126" fmla="*/ 3210560 w 3759200"/>
              <a:gd name="connsiteY126" fmla="*/ 843280 h 4053840"/>
              <a:gd name="connsiteX127" fmla="*/ 3139440 w 3759200"/>
              <a:gd name="connsiteY127" fmla="*/ 833120 h 4053840"/>
              <a:gd name="connsiteX128" fmla="*/ 3088640 w 3759200"/>
              <a:gd name="connsiteY128" fmla="*/ 812800 h 4053840"/>
              <a:gd name="connsiteX129" fmla="*/ 3007360 w 3759200"/>
              <a:gd name="connsiteY129" fmla="*/ 792480 h 4053840"/>
              <a:gd name="connsiteX130" fmla="*/ 2976880 w 3759200"/>
              <a:gd name="connsiteY130" fmla="*/ 762000 h 4053840"/>
              <a:gd name="connsiteX131" fmla="*/ 2915920 w 3759200"/>
              <a:gd name="connsiteY131" fmla="*/ 711200 h 4053840"/>
              <a:gd name="connsiteX132" fmla="*/ 2854960 w 3759200"/>
              <a:gd name="connsiteY132" fmla="*/ 640080 h 4053840"/>
              <a:gd name="connsiteX133" fmla="*/ 2783840 w 3759200"/>
              <a:gd name="connsiteY133" fmla="*/ 609600 h 4053840"/>
              <a:gd name="connsiteX134" fmla="*/ 2743200 w 3759200"/>
              <a:gd name="connsiteY134" fmla="*/ 589280 h 4053840"/>
              <a:gd name="connsiteX135" fmla="*/ 2682240 w 3759200"/>
              <a:gd name="connsiteY135" fmla="*/ 568960 h 4053840"/>
              <a:gd name="connsiteX136" fmla="*/ 2651760 w 3759200"/>
              <a:gd name="connsiteY136" fmla="*/ 548640 h 4053840"/>
              <a:gd name="connsiteX137" fmla="*/ 2590800 w 3759200"/>
              <a:gd name="connsiteY137" fmla="*/ 538480 h 4053840"/>
              <a:gd name="connsiteX138" fmla="*/ 2519680 w 3759200"/>
              <a:gd name="connsiteY138" fmla="*/ 518160 h 4053840"/>
              <a:gd name="connsiteX139" fmla="*/ 2479040 w 3759200"/>
              <a:gd name="connsiteY139" fmla="*/ 508000 h 4053840"/>
              <a:gd name="connsiteX140" fmla="*/ 2448560 w 3759200"/>
              <a:gd name="connsiteY140" fmla="*/ 487680 h 4053840"/>
              <a:gd name="connsiteX141" fmla="*/ 2418080 w 3759200"/>
              <a:gd name="connsiteY141" fmla="*/ 426720 h 4053840"/>
              <a:gd name="connsiteX142" fmla="*/ 2387600 w 3759200"/>
              <a:gd name="connsiteY142" fmla="*/ 396240 h 4053840"/>
              <a:gd name="connsiteX143" fmla="*/ 2346960 w 3759200"/>
              <a:gd name="connsiteY143" fmla="*/ 304800 h 4053840"/>
              <a:gd name="connsiteX144" fmla="*/ 2336800 w 3759200"/>
              <a:gd name="connsiteY144" fmla="*/ 274320 h 4053840"/>
              <a:gd name="connsiteX145" fmla="*/ 2245360 w 3759200"/>
              <a:gd name="connsiteY145" fmla="*/ 243840 h 4053840"/>
              <a:gd name="connsiteX146" fmla="*/ 2143760 w 3759200"/>
              <a:gd name="connsiteY146" fmla="*/ 223520 h 4053840"/>
              <a:gd name="connsiteX147" fmla="*/ 2113280 w 3759200"/>
              <a:gd name="connsiteY147" fmla="*/ 203200 h 4053840"/>
              <a:gd name="connsiteX148" fmla="*/ 2042160 w 3759200"/>
              <a:gd name="connsiteY148" fmla="*/ 182880 h 4053840"/>
              <a:gd name="connsiteX149" fmla="*/ 1981200 w 3759200"/>
              <a:gd name="connsiteY149" fmla="*/ 132080 h 4053840"/>
              <a:gd name="connsiteX150" fmla="*/ 1920240 w 3759200"/>
              <a:gd name="connsiteY150" fmla="*/ 91440 h 4053840"/>
              <a:gd name="connsiteX151" fmla="*/ 1859280 w 3759200"/>
              <a:gd name="connsiteY151" fmla="*/ 71120 h 4053840"/>
              <a:gd name="connsiteX152" fmla="*/ 1828800 w 3759200"/>
              <a:gd name="connsiteY152" fmla="*/ 50800 h 4053840"/>
              <a:gd name="connsiteX153" fmla="*/ 1737360 w 3759200"/>
              <a:gd name="connsiteY153" fmla="*/ 30480 h 4053840"/>
              <a:gd name="connsiteX154" fmla="*/ 1666240 w 3759200"/>
              <a:gd name="connsiteY154" fmla="*/ 10160 h 4053840"/>
              <a:gd name="connsiteX155" fmla="*/ 1463040 w 3759200"/>
              <a:gd name="connsiteY155" fmla="*/ 0 h 4053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Lst>
            <a:rect l="l" t="t" r="r" b="b"/>
            <a:pathLst>
              <a:path w="3759200" h="4053840">
                <a:moveTo>
                  <a:pt x="1463040" y="0"/>
                </a:moveTo>
                <a:lnTo>
                  <a:pt x="1463040" y="0"/>
                </a:lnTo>
                <a:cubicBezTo>
                  <a:pt x="1425787" y="13547"/>
                  <a:pt x="1387147" y="23761"/>
                  <a:pt x="1351280" y="40640"/>
                </a:cubicBezTo>
                <a:cubicBezTo>
                  <a:pt x="1329183" y="51039"/>
                  <a:pt x="1310640" y="67733"/>
                  <a:pt x="1290320" y="81280"/>
                </a:cubicBezTo>
                <a:cubicBezTo>
                  <a:pt x="1268023" y="96145"/>
                  <a:pt x="1244981" y="113326"/>
                  <a:pt x="1219200" y="121920"/>
                </a:cubicBezTo>
                <a:cubicBezTo>
                  <a:pt x="1202817" y="127381"/>
                  <a:pt x="1185333" y="128693"/>
                  <a:pt x="1168400" y="132080"/>
                </a:cubicBezTo>
                <a:cubicBezTo>
                  <a:pt x="1141473" y="159007"/>
                  <a:pt x="1113220" y="195230"/>
                  <a:pt x="1076960" y="213360"/>
                </a:cubicBezTo>
                <a:cubicBezTo>
                  <a:pt x="1062384" y="220648"/>
                  <a:pt x="1018861" y="230425"/>
                  <a:pt x="1005840" y="233680"/>
                </a:cubicBezTo>
                <a:cubicBezTo>
                  <a:pt x="995680" y="240453"/>
                  <a:pt x="986282" y="248539"/>
                  <a:pt x="975360" y="254000"/>
                </a:cubicBezTo>
                <a:cubicBezTo>
                  <a:pt x="965781" y="258789"/>
                  <a:pt x="954242" y="258959"/>
                  <a:pt x="944880" y="264160"/>
                </a:cubicBezTo>
                <a:cubicBezTo>
                  <a:pt x="923532" y="276020"/>
                  <a:pt x="904240" y="291253"/>
                  <a:pt x="883920" y="304800"/>
                </a:cubicBezTo>
                <a:cubicBezTo>
                  <a:pt x="873760" y="311573"/>
                  <a:pt x="862074" y="316486"/>
                  <a:pt x="853440" y="325120"/>
                </a:cubicBezTo>
                <a:cubicBezTo>
                  <a:pt x="843280" y="335280"/>
                  <a:pt x="833869" y="346249"/>
                  <a:pt x="822960" y="355600"/>
                </a:cubicBezTo>
                <a:cubicBezTo>
                  <a:pt x="810103" y="366620"/>
                  <a:pt x="797951" y="379567"/>
                  <a:pt x="782320" y="386080"/>
                </a:cubicBezTo>
                <a:cubicBezTo>
                  <a:pt x="756541" y="396821"/>
                  <a:pt x="701040" y="406400"/>
                  <a:pt x="701040" y="406400"/>
                </a:cubicBezTo>
                <a:cubicBezTo>
                  <a:pt x="694267" y="416560"/>
                  <a:pt x="690255" y="429252"/>
                  <a:pt x="680720" y="436880"/>
                </a:cubicBezTo>
                <a:cubicBezTo>
                  <a:pt x="672357" y="443570"/>
                  <a:pt x="659819" y="442251"/>
                  <a:pt x="650240" y="447040"/>
                </a:cubicBezTo>
                <a:cubicBezTo>
                  <a:pt x="580076" y="482122"/>
                  <a:pt x="663700" y="456375"/>
                  <a:pt x="579120" y="477520"/>
                </a:cubicBezTo>
                <a:cubicBezTo>
                  <a:pt x="490072" y="566568"/>
                  <a:pt x="603030" y="457595"/>
                  <a:pt x="518160" y="528320"/>
                </a:cubicBezTo>
                <a:cubicBezTo>
                  <a:pt x="507122" y="537518"/>
                  <a:pt x="496878" y="547762"/>
                  <a:pt x="487680" y="558800"/>
                </a:cubicBezTo>
                <a:cubicBezTo>
                  <a:pt x="479863" y="568181"/>
                  <a:pt x="477520" y="582507"/>
                  <a:pt x="467360" y="589280"/>
                </a:cubicBezTo>
                <a:cubicBezTo>
                  <a:pt x="455742" y="597026"/>
                  <a:pt x="440267" y="596053"/>
                  <a:pt x="426720" y="599440"/>
                </a:cubicBezTo>
                <a:cubicBezTo>
                  <a:pt x="393380" y="649450"/>
                  <a:pt x="423051" y="615866"/>
                  <a:pt x="365760" y="650240"/>
                </a:cubicBezTo>
                <a:cubicBezTo>
                  <a:pt x="278421" y="702643"/>
                  <a:pt x="335628" y="680604"/>
                  <a:pt x="274320" y="701040"/>
                </a:cubicBezTo>
                <a:cubicBezTo>
                  <a:pt x="270933" y="765387"/>
                  <a:pt x="272494" y="830186"/>
                  <a:pt x="264160" y="894080"/>
                </a:cubicBezTo>
                <a:cubicBezTo>
                  <a:pt x="262201" y="909098"/>
                  <a:pt x="249806" y="920799"/>
                  <a:pt x="243840" y="934720"/>
                </a:cubicBezTo>
                <a:cubicBezTo>
                  <a:pt x="239621" y="944564"/>
                  <a:pt x="236003" y="954745"/>
                  <a:pt x="233680" y="965200"/>
                </a:cubicBezTo>
                <a:cubicBezTo>
                  <a:pt x="215563" y="1046724"/>
                  <a:pt x="231850" y="1003000"/>
                  <a:pt x="213360" y="1076960"/>
                </a:cubicBezTo>
                <a:cubicBezTo>
                  <a:pt x="210763" y="1087350"/>
                  <a:pt x="206142" y="1097142"/>
                  <a:pt x="203200" y="1107440"/>
                </a:cubicBezTo>
                <a:cubicBezTo>
                  <a:pt x="199364" y="1120866"/>
                  <a:pt x="196427" y="1134533"/>
                  <a:pt x="193040" y="1148080"/>
                </a:cubicBezTo>
                <a:cubicBezTo>
                  <a:pt x="189653" y="1178560"/>
                  <a:pt x="187543" y="1209209"/>
                  <a:pt x="182880" y="1239520"/>
                </a:cubicBezTo>
                <a:cubicBezTo>
                  <a:pt x="180757" y="1253321"/>
                  <a:pt x="175749" y="1266529"/>
                  <a:pt x="172720" y="1280160"/>
                </a:cubicBezTo>
                <a:cubicBezTo>
                  <a:pt x="156373" y="1353722"/>
                  <a:pt x="170555" y="1306974"/>
                  <a:pt x="152400" y="1361440"/>
                </a:cubicBezTo>
                <a:cubicBezTo>
                  <a:pt x="150795" y="1383915"/>
                  <a:pt x="155172" y="1487975"/>
                  <a:pt x="132080" y="1534160"/>
                </a:cubicBezTo>
                <a:cubicBezTo>
                  <a:pt x="126619" y="1545082"/>
                  <a:pt x="118533" y="1554480"/>
                  <a:pt x="111760" y="1564640"/>
                </a:cubicBezTo>
                <a:cubicBezTo>
                  <a:pt x="108373" y="1588347"/>
                  <a:pt x="110494" y="1613525"/>
                  <a:pt x="101600" y="1635760"/>
                </a:cubicBezTo>
                <a:cubicBezTo>
                  <a:pt x="96264" y="1649101"/>
                  <a:pt x="75664" y="1652609"/>
                  <a:pt x="71120" y="1666240"/>
                </a:cubicBezTo>
                <a:cubicBezTo>
                  <a:pt x="61422" y="1695334"/>
                  <a:pt x="66002" y="1727430"/>
                  <a:pt x="60960" y="1757680"/>
                </a:cubicBezTo>
                <a:cubicBezTo>
                  <a:pt x="59199" y="1768244"/>
                  <a:pt x="54187" y="1778000"/>
                  <a:pt x="50800" y="1788160"/>
                </a:cubicBezTo>
                <a:cubicBezTo>
                  <a:pt x="47413" y="1815253"/>
                  <a:pt x="47824" y="1843098"/>
                  <a:pt x="40640" y="1869440"/>
                </a:cubicBezTo>
                <a:cubicBezTo>
                  <a:pt x="37427" y="1881221"/>
                  <a:pt x="22715" y="1887946"/>
                  <a:pt x="20320" y="1899920"/>
                </a:cubicBezTo>
                <a:cubicBezTo>
                  <a:pt x="12322" y="1939909"/>
                  <a:pt x="14925" y="1981338"/>
                  <a:pt x="10160" y="2021840"/>
                </a:cubicBezTo>
                <a:cubicBezTo>
                  <a:pt x="8142" y="2038990"/>
                  <a:pt x="3387" y="2055707"/>
                  <a:pt x="0" y="2072640"/>
                </a:cubicBezTo>
                <a:cubicBezTo>
                  <a:pt x="3387" y="2153920"/>
                  <a:pt x="-956" y="2235892"/>
                  <a:pt x="10160" y="2316480"/>
                </a:cubicBezTo>
                <a:cubicBezTo>
                  <a:pt x="12858" y="2336042"/>
                  <a:pt x="31809" y="2349617"/>
                  <a:pt x="40640" y="2367280"/>
                </a:cubicBezTo>
                <a:cubicBezTo>
                  <a:pt x="55847" y="2397694"/>
                  <a:pt x="49367" y="2413781"/>
                  <a:pt x="60960" y="2448560"/>
                </a:cubicBezTo>
                <a:cubicBezTo>
                  <a:pt x="65749" y="2462928"/>
                  <a:pt x="74507" y="2475653"/>
                  <a:pt x="81280" y="2489200"/>
                </a:cubicBezTo>
                <a:cubicBezTo>
                  <a:pt x="77893" y="2607733"/>
                  <a:pt x="71120" y="2726218"/>
                  <a:pt x="71120" y="2844800"/>
                </a:cubicBezTo>
                <a:cubicBezTo>
                  <a:pt x="71120" y="2904721"/>
                  <a:pt x="76472" y="2944812"/>
                  <a:pt x="91440" y="2997200"/>
                </a:cubicBezTo>
                <a:cubicBezTo>
                  <a:pt x="94382" y="3007498"/>
                  <a:pt x="95659" y="3018769"/>
                  <a:pt x="101600" y="3027680"/>
                </a:cubicBezTo>
                <a:cubicBezTo>
                  <a:pt x="109570" y="3039635"/>
                  <a:pt x="121920" y="3048000"/>
                  <a:pt x="132080" y="3058160"/>
                </a:cubicBezTo>
                <a:cubicBezTo>
                  <a:pt x="135467" y="3075093"/>
                  <a:pt x="136177" y="3092791"/>
                  <a:pt x="142240" y="3108960"/>
                </a:cubicBezTo>
                <a:cubicBezTo>
                  <a:pt x="146527" y="3120393"/>
                  <a:pt x="158273" y="3128007"/>
                  <a:pt x="162560" y="3139440"/>
                </a:cubicBezTo>
                <a:cubicBezTo>
                  <a:pt x="177026" y="3178015"/>
                  <a:pt x="167264" y="3194444"/>
                  <a:pt x="182880" y="3230880"/>
                </a:cubicBezTo>
                <a:cubicBezTo>
                  <a:pt x="187690" y="3242103"/>
                  <a:pt x="197739" y="3250438"/>
                  <a:pt x="203200" y="3261360"/>
                </a:cubicBezTo>
                <a:cubicBezTo>
                  <a:pt x="211356" y="3277672"/>
                  <a:pt x="213854" y="3296694"/>
                  <a:pt x="223520" y="3312160"/>
                </a:cubicBezTo>
                <a:cubicBezTo>
                  <a:pt x="237489" y="3334511"/>
                  <a:pt x="263414" y="3348916"/>
                  <a:pt x="284480" y="3362960"/>
                </a:cubicBezTo>
                <a:cubicBezTo>
                  <a:pt x="321733" y="3418840"/>
                  <a:pt x="284480" y="3371427"/>
                  <a:pt x="335280" y="3413760"/>
                </a:cubicBezTo>
                <a:cubicBezTo>
                  <a:pt x="386017" y="3456041"/>
                  <a:pt x="342675" y="3436545"/>
                  <a:pt x="396240" y="3454400"/>
                </a:cubicBezTo>
                <a:cubicBezTo>
                  <a:pt x="467171" y="3525331"/>
                  <a:pt x="388583" y="3455830"/>
                  <a:pt x="457200" y="3495040"/>
                </a:cubicBezTo>
                <a:cubicBezTo>
                  <a:pt x="471902" y="3503441"/>
                  <a:pt x="483481" y="3516545"/>
                  <a:pt x="497840" y="3525520"/>
                </a:cubicBezTo>
                <a:cubicBezTo>
                  <a:pt x="510683" y="3533547"/>
                  <a:pt x="525493" y="3538048"/>
                  <a:pt x="538480" y="3545840"/>
                </a:cubicBezTo>
                <a:cubicBezTo>
                  <a:pt x="559421" y="3558405"/>
                  <a:pt x="599440" y="3586480"/>
                  <a:pt x="599440" y="3586480"/>
                </a:cubicBezTo>
                <a:cubicBezTo>
                  <a:pt x="658538" y="3684977"/>
                  <a:pt x="597755" y="3592981"/>
                  <a:pt x="670560" y="3677920"/>
                </a:cubicBezTo>
                <a:cubicBezTo>
                  <a:pt x="678507" y="3687191"/>
                  <a:pt x="682768" y="3699274"/>
                  <a:pt x="690880" y="3708400"/>
                </a:cubicBezTo>
                <a:cubicBezTo>
                  <a:pt x="709972" y="3729878"/>
                  <a:pt x="724578" y="3760273"/>
                  <a:pt x="751840" y="3769360"/>
                </a:cubicBezTo>
                <a:cubicBezTo>
                  <a:pt x="762000" y="3772747"/>
                  <a:pt x="772958" y="3774319"/>
                  <a:pt x="782320" y="3779520"/>
                </a:cubicBezTo>
                <a:cubicBezTo>
                  <a:pt x="803668" y="3791380"/>
                  <a:pt x="843280" y="3820160"/>
                  <a:pt x="843280" y="3820160"/>
                </a:cubicBezTo>
                <a:cubicBezTo>
                  <a:pt x="850053" y="3830320"/>
                  <a:pt x="854065" y="3843012"/>
                  <a:pt x="863600" y="3850640"/>
                </a:cubicBezTo>
                <a:cubicBezTo>
                  <a:pt x="871963" y="3857330"/>
                  <a:pt x="884501" y="3856011"/>
                  <a:pt x="894080" y="3860800"/>
                </a:cubicBezTo>
                <a:cubicBezTo>
                  <a:pt x="905002" y="3866261"/>
                  <a:pt x="913958" y="3875062"/>
                  <a:pt x="924560" y="3881120"/>
                </a:cubicBezTo>
                <a:cubicBezTo>
                  <a:pt x="949901" y="3895601"/>
                  <a:pt x="968423" y="3904166"/>
                  <a:pt x="995680" y="3911600"/>
                </a:cubicBezTo>
                <a:cubicBezTo>
                  <a:pt x="1113815" y="3943819"/>
                  <a:pt x="1041404" y="3923938"/>
                  <a:pt x="1168400" y="3942080"/>
                </a:cubicBezTo>
                <a:cubicBezTo>
                  <a:pt x="1185495" y="3944522"/>
                  <a:pt x="1202343" y="3948494"/>
                  <a:pt x="1219200" y="3952240"/>
                </a:cubicBezTo>
                <a:cubicBezTo>
                  <a:pt x="1232831" y="3955269"/>
                  <a:pt x="1245912" y="3961405"/>
                  <a:pt x="1259840" y="3962400"/>
                </a:cubicBezTo>
                <a:cubicBezTo>
                  <a:pt x="1340984" y="3968196"/>
                  <a:pt x="1422400" y="3969173"/>
                  <a:pt x="1503680" y="3972560"/>
                </a:cubicBezTo>
                <a:cubicBezTo>
                  <a:pt x="1524000" y="3979333"/>
                  <a:pt x="1543327" y="3990749"/>
                  <a:pt x="1564640" y="3992880"/>
                </a:cubicBezTo>
                <a:cubicBezTo>
                  <a:pt x="1713538" y="4007770"/>
                  <a:pt x="1632291" y="4000615"/>
                  <a:pt x="1808480" y="4013200"/>
                </a:cubicBezTo>
                <a:cubicBezTo>
                  <a:pt x="1855847" y="4028989"/>
                  <a:pt x="1833505" y="4023302"/>
                  <a:pt x="1899920" y="4033520"/>
                </a:cubicBezTo>
                <a:cubicBezTo>
                  <a:pt x="2020181" y="4052022"/>
                  <a:pt x="1986537" y="4044496"/>
                  <a:pt x="2164080" y="4053840"/>
                </a:cubicBezTo>
                <a:lnTo>
                  <a:pt x="2905760" y="4043680"/>
                </a:lnTo>
                <a:cubicBezTo>
                  <a:pt x="2939350" y="4041912"/>
                  <a:pt x="2935023" y="3999786"/>
                  <a:pt x="2946400" y="3982720"/>
                </a:cubicBezTo>
                <a:cubicBezTo>
                  <a:pt x="2970612" y="3946402"/>
                  <a:pt x="2978627" y="3951803"/>
                  <a:pt x="3017520" y="3942080"/>
                </a:cubicBezTo>
                <a:cubicBezTo>
                  <a:pt x="3031067" y="3931920"/>
                  <a:pt x="3048767" y="3925689"/>
                  <a:pt x="3058160" y="3911600"/>
                </a:cubicBezTo>
                <a:cubicBezTo>
                  <a:pt x="3115013" y="3826320"/>
                  <a:pt x="3037772" y="3872733"/>
                  <a:pt x="3108960" y="3789680"/>
                </a:cubicBezTo>
                <a:cubicBezTo>
                  <a:pt x="3115930" y="3781549"/>
                  <a:pt x="3129280" y="3782907"/>
                  <a:pt x="3139440" y="3779520"/>
                </a:cubicBezTo>
                <a:cubicBezTo>
                  <a:pt x="3156373" y="3765973"/>
                  <a:pt x="3174906" y="3754214"/>
                  <a:pt x="3190240" y="3738880"/>
                </a:cubicBezTo>
                <a:cubicBezTo>
                  <a:pt x="3262497" y="3666623"/>
                  <a:pt x="3143563" y="3759470"/>
                  <a:pt x="3230880" y="3657600"/>
                </a:cubicBezTo>
                <a:cubicBezTo>
                  <a:pt x="3240737" y="3646101"/>
                  <a:pt x="3257973" y="3644053"/>
                  <a:pt x="3271520" y="3637280"/>
                </a:cubicBezTo>
                <a:cubicBezTo>
                  <a:pt x="3307397" y="3583465"/>
                  <a:pt x="3285656" y="3625574"/>
                  <a:pt x="3302000" y="3535680"/>
                </a:cubicBezTo>
                <a:cubicBezTo>
                  <a:pt x="3308142" y="3501899"/>
                  <a:pt x="3321876" y="3465891"/>
                  <a:pt x="3332480" y="3434080"/>
                </a:cubicBezTo>
                <a:cubicBezTo>
                  <a:pt x="3335867" y="3423920"/>
                  <a:pt x="3336699" y="3412511"/>
                  <a:pt x="3342640" y="3403600"/>
                </a:cubicBezTo>
                <a:cubicBezTo>
                  <a:pt x="3349413" y="3393440"/>
                  <a:pt x="3357499" y="3384042"/>
                  <a:pt x="3362960" y="3373120"/>
                </a:cubicBezTo>
                <a:cubicBezTo>
                  <a:pt x="3367749" y="3363541"/>
                  <a:pt x="3367919" y="3352002"/>
                  <a:pt x="3373120" y="3342640"/>
                </a:cubicBezTo>
                <a:cubicBezTo>
                  <a:pt x="3384980" y="3321292"/>
                  <a:pt x="3400213" y="3302000"/>
                  <a:pt x="3413760" y="3281680"/>
                </a:cubicBezTo>
                <a:lnTo>
                  <a:pt x="3434080" y="3251200"/>
                </a:lnTo>
                <a:cubicBezTo>
                  <a:pt x="3440853" y="3224107"/>
                  <a:pt x="3444028" y="3195850"/>
                  <a:pt x="3454400" y="3169920"/>
                </a:cubicBezTo>
                <a:cubicBezTo>
                  <a:pt x="3467947" y="3136053"/>
                  <a:pt x="3486193" y="3103706"/>
                  <a:pt x="3495040" y="3068320"/>
                </a:cubicBezTo>
                <a:cubicBezTo>
                  <a:pt x="3505912" y="3024833"/>
                  <a:pt x="3506761" y="3024174"/>
                  <a:pt x="3515360" y="2976880"/>
                </a:cubicBezTo>
                <a:cubicBezTo>
                  <a:pt x="3519045" y="2956612"/>
                  <a:pt x="3521204" y="2936063"/>
                  <a:pt x="3525520" y="2915920"/>
                </a:cubicBezTo>
                <a:cubicBezTo>
                  <a:pt x="3531372" y="2888613"/>
                  <a:pt x="3540844" y="2862117"/>
                  <a:pt x="3545840" y="2834640"/>
                </a:cubicBezTo>
                <a:lnTo>
                  <a:pt x="3566160" y="2722880"/>
                </a:lnTo>
                <a:cubicBezTo>
                  <a:pt x="3569547" y="2648373"/>
                  <a:pt x="3570810" y="2573740"/>
                  <a:pt x="3576320" y="2499360"/>
                </a:cubicBezTo>
                <a:cubicBezTo>
                  <a:pt x="3577596" y="2482139"/>
                  <a:pt x="3578757" y="2464006"/>
                  <a:pt x="3586480" y="2448560"/>
                </a:cubicBezTo>
                <a:cubicBezTo>
                  <a:pt x="3592906" y="2435709"/>
                  <a:pt x="3607609" y="2428989"/>
                  <a:pt x="3616960" y="2418080"/>
                </a:cubicBezTo>
                <a:cubicBezTo>
                  <a:pt x="3627980" y="2405223"/>
                  <a:pt x="3637280" y="2390987"/>
                  <a:pt x="3647440" y="2377440"/>
                </a:cubicBezTo>
                <a:cubicBezTo>
                  <a:pt x="3667072" y="2318545"/>
                  <a:pt x="3656124" y="2321097"/>
                  <a:pt x="3698240" y="2286000"/>
                </a:cubicBezTo>
                <a:cubicBezTo>
                  <a:pt x="3707621" y="2278183"/>
                  <a:pt x="3718560" y="2272453"/>
                  <a:pt x="3728720" y="2265680"/>
                </a:cubicBezTo>
                <a:cubicBezTo>
                  <a:pt x="3755554" y="2185177"/>
                  <a:pt x="3745519" y="2225848"/>
                  <a:pt x="3759200" y="2143760"/>
                </a:cubicBezTo>
                <a:cubicBezTo>
                  <a:pt x="3755813" y="1994747"/>
                  <a:pt x="3755377" y="1845637"/>
                  <a:pt x="3749040" y="1696720"/>
                </a:cubicBezTo>
                <a:cubicBezTo>
                  <a:pt x="3748585" y="1686020"/>
                  <a:pt x="3743099" y="1676084"/>
                  <a:pt x="3738880" y="1666240"/>
                </a:cubicBezTo>
                <a:cubicBezTo>
                  <a:pt x="3732914" y="1652319"/>
                  <a:pt x="3723878" y="1639781"/>
                  <a:pt x="3718560" y="1625600"/>
                </a:cubicBezTo>
                <a:cubicBezTo>
                  <a:pt x="3690026" y="1549510"/>
                  <a:pt x="3734079" y="1619199"/>
                  <a:pt x="3677920" y="1544320"/>
                </a:cubicBezTo>
                <a:cubicBezTo>
                  <a:pt x="3656775" y="1459740"/>
                  <a:pt x="3682522" y="1543364"/>
                  <a:pt x="3647440" y="1473200"/>
                </a:cubicBezTo>
                <a:cubicBezTo>
                  <a:pt x="3610664" y="1399647"/>
                  <a:pt x="3673492" y="1496258"/>
                  <a:pt x="3627120" y="1391920"/>
                </a:cubicBezTo>
                <a:cubicBezTo>
                  <a:pt x="3620243" y="1376446"/>
                  <a:pt x="3606351" y="1365152"/>
                  <a:pt x="3596640" y="1351280"/>
                </a:cubicBezTo>
                <a:cubicBezTo>
                  <a:pt x="3582635" y="1331273"/>
                  <a:pt x="3569547" y="1310640"/>
                  <a:pt x="3556000" y="1290320"/>
                </a:cubicBezTo>
                <a:cubicBezTo>
                  <a:pt x="3549227" y="1266613"/>
                  <a:pt x="3544837" y="1242092"/>
                  <a:pt x="3535680" y="1219200"/>
                </a:cubicBezTo>
                <a:cubicBezTo>
                  <a:pt x="3531136" y="1207841"/>
                  <a:pt x="3487783" y="1152435"/>
                  <a:pt x="3484880" y="1148080"/>
                </a:cubicBezTo>
                <a:cubicBezTo>
                  <a:pt x="3473926" y="1131649"/>
                  <a:pt x="3464866" y="1114026"/>
                  <a:pt x="3454400" y="1097280"/>
                </a:cubicBezTo>
                <a:cubicBezTo>
                  <a:pt x="3447928" y="1086925"/>
                  <a:pt x="3439039" y="1077958"/>
                  <a:pt x="3434080" y="1066800"/>
                </a:cubicBezTo>
                <a:cubicBezTo>
                  <a:pt x="3425381" y="1047227"/>
                  <a:pt x="3425641" y="1023662"/>
                  <a:pt x="3413760" y="1005840"/>
                </a:cubicBezTo>
                <a:cubicBezTo>
                  <a:pt x="3400213" y="985520"/>
                  <a:pt x="3384042" y="966723"/>
                  <a:pt x="3373120" y="944880"/>
                </a:cubicBezTo>
                <a:cubicBezTo>
                  <a:pt x="3366347" y="931333"/>
                  <a:pt x="3362496" y="915875"/>
                  <a:pt x="3352800" y="904240"/>
                </a:cubicBezTo>
                <a:cubicBezTo>
                  <a:pt x="3344983" y="894859"/>
                  <a:pt x="3332922" y="889978"/>
                  <a:pt x="3322320" y="883920"/>
                </a:cubicBezTo>
                <a:cubicBezTo>
                  <a:pt x="3309170" y="876406"/>
                  <a:pt x="3295601" y="869566"/>
                  <a:pt x="3281680" y="863600"/>
                </a:cubicBezTo>
                <a:cubicBezTo>
                  <a:pt x="3265645" y="856728"/>
                  <a:pt x="3225484" y="845994"/>
                  <a:pt x="3210560" y="843280"/>
                </a:cubicBezTo>
                <a:cubicBezTo>
                  <a:pt x="3186999" y="838996"/>
                  <a:pt x="3163147" y="836507"/>
                  <a:pt x="3139440" y="833120"/>
                </a:cubicBezTo>
                <a:cubicBezTo>
                  <a:pt x="3122507" y="826347"/>
                  <a:pt x="3106071" y="818163"/>
                  <a:pt x="3088640" y="812800"/>
                </a:cubicBezTo>
                <a:cubicBezTo>
                  <a:pt x="3061948" y="804587"/>
                  <a:pt x="3007360" y="792480"/>
                  <a:pt x="3007360" y="792480"/>
                </a:cubicBezTo>
                <a:cubicBezTo>
                  <a:pt x="2997200" y="782320"/>
                  <a:pt x="2987918" y="771198"/>
                  <a:pt x="2976880" y="762000"/>
                </a:cubicBezTo>
                <a:cubicBezTo>
                  <a:pt x="2933287" y="725673"/>
                  <a:pt x="2956396" y="759772"/>
                  <a:pt x="2915920" y="711200"/>
                </a:cubicBezTo>
                <a:cubicBezTo>
                  <a:pt x="2881790" y="670244"/>
                  <a:pt x="2909229" y="680782"/>
                  <a:pt x="2854960" y="640080"/>
                </a:cubicBezTo>
                <a:cubicBezTo>
                  <a:pt x="2825008" y="617616"/>
                  <a:pt x="2814358" y="622679"/>
                  <a:pt x="2783840" y="609600"/>
                </a:cubicBezTo>
                <a:cubicBezTo>
                  <a:pt x="2769919" y="603634"/>
                  <a:pt x="2757262" y="594905"/>
                  <a:pt x="2743200" y="589280"/>
                </a:cubicBezTo>
                <a:cubicBezTo>
                  <a:pt x="2723313" y="581325"/>
                  <a:pt x="2700062" y="580841"/>
                  <a:pt x="2682240" y="568960"/>
                </a:cubicBezTo>
                <a:cubicBezTo>
                  <a:pt x="2672080" y="562187"/>
                  <a:pt x="2663344" y="552501"/>
                  <a:pt x="2651760" y="548640"/>
                </a:cubicBezTo>
                <a:cubicBezTo>
                  <a:pt x="2632217" y="542126"/>
                  <a:pt x="2611000" y="542520"/>
                  <a:pt x="2590800" y="538480"/>
                </a:cubicBezTo>
                <a:cubicBezTo>
                  <a:pt x="2537864" y="527893"/>
                  <a:pt x="2564869" y="531071"/>
                  <a:pt x="2519680" y="518160"/>
                </a:cubicBezTo>
                <a:cubicBezTo>
                  <a:pt x="2506254" y="514324"/>
                  <a:pt x="2492587" y="511387"/>
                  <a:pt x="2479040" y="508000"/>
                </a:cubicBezTo>
                <a:cubicBezTo>
                  <a:pt x="2468880" y="501227"/>
                  <a:pt x="2457194" y="496314"/>
                  <a:pt x="2448560" y="487680"/>
                </a:cubicBezTo>
                <a:cubicBezTo>
                  <a:pt x="2400599" y="439719"/>
                  <a:pt x="2451134" y="476300"/>
                  <a:pt x="2418080" y="426720"/>
                </a:cubicBezTo>
                <a:cubicBezTo>
                  <a:pt x="2410110" y="414765"/>
                  <a:pt x="2397760" y="406400"/>
                  <a:pt x="2387600" y="396240"/>
                </a:cubicBezTo>
                <a:cubicBezTo>
                  <a:pt x="2335176" y="238969"/>
                  <a:pt x="2395262" y="401404"/>
                  <a:pt x="2346960" y="304800"/>
                </a:cubicBezTo>
                <a:cubicBezTo>
                  <a:pt x="2342171" y="295221"/>
                  <a:pt x="2345983" y="279830"/>
                  <a:pt x="2336800" y="274320"/>
                </a:cubicBezTo>
                <a:cubicBezTo>
                  <a:pt x="2309250" y="257790"/>
                  <a:pt x="2276865" y="250141"/>
                  <a:pt x="2245360" y="243840"/>
                </a:cubicBezTo>
                <a:lnTo>
                  <a:pt x="2143760" y="223520"/>
                </a:lnTo>
                <a:cubicBezTo>
                  <a:pt x="2133600" y="216747"/>
                  <a:pt x="2124503" y="208010"/>
                  <a:pt x="2113280" y="203200"/>
                </a:cubicBezTo>
                <a:cubicBezTo>
                  <a:pt x="2067706" y="183668"/>
                  <a:pt x="2081703" y="202651"/>
                  <a:pt x="2042160" y="182880"/>
                </a:cubicBezTo>
                <a:cubicBezTo>
                  <a:pt x="1998593" y="161097"/>
                  <a:pt x="2021646" y="163538"/>
                  <a:pt x="1981200" y="132080"/>
                </a:cubicBezTo>
                <a:cubicBezTo>
                  <a:pt x="1961923" y="117087"/>
                  <a:pt x="1943408" y="99163"/>
                  <a:pt x="1920240" y="91440"/>
                </a:cubicBezTo>
                <a:cubicBezTo>
                  <a:pt x="1899920" y="84667"/>
                  <a:pt x="1877102" y="83001"/>
                  <a:pt x="1859280" y="71120"/>
                </a:cubicBezTo>
                <a:cubicBezTo>
                  <a:pt x="1849120" y="64347"/>
                  <a:pt x="1840023" y="55610"/>
                  <a:pt x="1828800" y="50800"/>
                </a:cubicBezTo>
                <a:cubicBezTo>
                  <a:pt x="1814198" y="44542"/>
                  <a:pt x="1748933" y="33373"/>
                  <a:pt x="1737360" y="30480"/>
                </a:cubicBezTo>
                <a:cubicBezTo>
                  <a:pt x="1705239" y="22450"/>
                  <a:pt x="1702137" y="14383"/>
                  <a:pt x="1666240" y="10160"/>
                </a:cubicBezTo>
                <a:cubicBezTo>
                  <a:pt x="1571049" y="-1039"/>
                  <a:pt x="1496907" y="1693"/>
                  <a:pt x="1463040" y="0"/>
                </a:cubicBezTo>
                <a:close/>
              </a:path>
            </a:pathLst>
          </a:custGeom>
          <a:solidFill>
            <a:srgbClr val="FCFDFE"/>
          </a:solidFill>
          <a:ln>
            <a:solidFill>
              <a:srgbClr val="DFE9F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kumimoji="1" lang="ja-JP" altLang="en-US"/>
          </a:p>
        </p:txBody>
      </p:sp>
      <p:sp>
        <p:nvSpPr>
          <p:cNvPr id="11" name="フリーフォーム: 図形 10">
            <a:extLst>
              <a:ext uri="{FF2B5EF4-FFF2-40B4-BE49-F238E27FC236}">
                <a16:creationId xmlns:a16="http://schemas.microsoft.com/office/drawing/2014/main" id="{F059CA7A-E72A-635F-ACF8-253BA1337DBA}"/>
              </a:ext>
            </a:extLst>
          </p:cNvPr>
          <p:cNvSpPr/>
          <p:nvPr/>
        </p:nvSpPr>
        <p:spPr>
          <a:xfrm>
            <a:off x="1414577" y="2597263"/>
            <a:ext cx="735012" cy="2009775"/>
          </a:xfrm>
          <a:custGeom>
            <a:avLst/>
            <a:gdLst>
              <a:gd name="connsiteX0" fmla="*/ 535104 w 735129"/>
              <a:gd name="connsiteY0" fmla="*/ 0 h 2009775"/>
              <a:gd name="connsiteX1" fmla="*/ 535104 w 735129"/>
              <a:gd name="connsiteY1" fmla="*/ 0 h 2009775"/>
              <a:gd name="connsiteX2" fmla="*/ 430329 w 735129"/>
              <a:gd name="connsiteY2" fmla="*/ 76200 h 2009775"/>
              <a:gd name="connsiteX3" fmla="*/ 373179 w 735129"/>
              <a:gd name="connsiteY3" fmla="*/ 95250 h 2009775"/>
              <a:gd name="connsiteX4" fmla="*/ 154104 w 735129"/>
              <a:gd name="connsiteY4" fmla="*/ 266700 h 2009775"/>
              <a:gd name="connsiteX5" fmla="*/ 77904 w 735129"/>
              <a:gd name="connsiteY5" fmla="*/ 400050 h 2009775"/>
              <a:gd name="connsiteX6" fmla="*/ 11229 w 735129"/>
              <a:gd name="connsiteY6" fmla="*/ 495300 h 2009775"/>
              <a:gd name="connsiteX7" fmla="*/ 30279 w 735129"/>
              <a:gd name="connsiteY7" fmla="*/ 1228725 h 2009775"/>
              <a:gd name="connsiteX8" fmla="*/ 49329 w 735129"/>
              <a:gd name="connsiteY8" fmla="*/ 1257300 h 2009775"/>
              <a:gd name="connsiteX9" fmla="*/ 77904 w 735129"/>
              <a:gd name="connsiteY9" fmla="*/ 1304925 h 2009775"/>
              <a:gd name="connsiteX10" fmla="*/ 106479 w 735129"/>
              <a:gd name="connsiteY10" fmla="*/ 1343025 h 2009775"/>
              <a:gd name="connsiteX11" fmla="*/ 154104 w 735129"/>
              <a:gd name="connsiteY11" fmla="*/ 1409700 h 2009775"/>
              <a:gd name="connsiteX12" fmla="*/ 163629 w 735129"/>
              <a:gd name="connsiteY12" fmla="*/ 1438275 h 2009775"/>
              <a:gd name="connsiteX13" fmla="*/ 163629 w 735129"/>
              <a:gd name="connsiteY13" fmla="*/ 1704975 h 2009775"/>
              <a:gd name="connsiteX14" fmla="*/ 154104 w 735129"/>
              <a:gd name="connsiteY14" fmla="*/ 1838325 h 2009775"/>
              <a:gd name="connsiteX15" fmla="*/ 211254 w 735129"/>
              <a:gd name="connsiteY15" fmla="*/ 1885950 h 2009775"/>
              <a:gd name="connsiteX16" fmla="*/ 306504 w 735129"/>
              <a:gd name="connsiteY16" fmla="*/ 1971675 h 2009775"/>
              <a:gd name="connsiteX17" fmla="*/ 335079 w 735129"/>
              <a:gd name="connsiteY17" fmla="*/ 1990725 h 2009775"/>
              <a:gd name="connsiteX18" fmla="*/ 392229 w 735129"/>
              <a:gd name="connsiteY18" fmla="*/ 2009775 h 2009775"/>
              <a:gd name="connsiteX19" fmla="*/ 497004 w 735129"/>
              <a:gd name="connsiteY19" fmla="*/ 1990725 h 2009775"/>
              <a:gd name="connsiteX20" fmla="*/ 516054 w 735129"/>
              <a:gd name="connsiteY20" fmla="*/ 1962150 h 2009775"/>
              <a:gd name="connsiteX21" fmla="*/ 544629 w 735129"/>
              <a:gd name="connsiteY21" fmla="*/ 1933575 h 2009775"/>
              <a:gd name="connsiteX22" fmla="*/ 620829 w 735129"/>
              <a:gd name="connsiteY22" fmla="*/ 1847850 h 2009775"/>
              <a:gd name="connsiteX23" fmla="*/ 611304 w 735129"/>
              <a:gd name="connsiteY23" fmla="*/ 1695450 h 2009775"/>
              <a:gd name="connsiteX24" fmla="*/ 601779 w 735129"/>
              <a:gd name="connsiteY24" fmla="*/ 1657350 h 2009775"/>
              <a:gd name="connsiteX25" fmla="*/ 592254 w 735129"/>
              <a:gd name="connsiteY25" fmla="*/ 1609725 h 2009775"/>
              <a:gd name="connsiteX26" fmla="*/ 582729 w 735129"/>
              <a:gd name="connsiteY26" fmla="*/ 1524000 h 2009775"/>
              <a:gd name="connsiteX27" fmla="*/ 573204 w 735129"/>
              <a:gd name="connsiteY27" fmla="*/ 1476375 h 2009775"/>
              <a:gd name="connsiteX28" fmla="*/ 563679 w 735129"/>
              <a:gd name="connsiteY28" fmla="*/ 1409700 h 2009775"/>
              <a:gd name="connsiteX29" fmla="*/ 573204 w 735129"/>
              <a:gd name="connsiteY29" fmla="*/ 1266825 h 2009775"/>
              <a:gd name="connsiteX30" fmla="*/ 601779 w 735129"/>
              <a:gd name="connsiteY30" fmla="*/ 1238250 h 2009775"/>
              <a:gd name="connsiteX31" fmla="*/ 630354 w 735129"/>
              <a:gd name="connsiteY31" fmla="*/ 1162050 h 2009775"/>
              <a:gd name="connsiteX32" fmla="*/ 687504 w 735129"/>
              <a:gd name="connsiteY32" fmla="*/ 1076325 h 2009775"/>
              <a:gd name="connsiteX33" fmla="*/ 706554 w 735129"/>
              <a:gd name="connsiteY33" fmla="*/ 1047750 h 2009775"/>
              <a:gd name="connsiteX34" fmla="*/ 735129 w 735129"/>
              <a:gd name="connsiteY34" fmla="*/ 742950 h 2009775"/>
              <a:gd name="connsiteX35" fmla="*/ 725604 w 735129"/>
              <a:gd name="connsiteY35" fmla="*/ 571500 h 2009775"/>
              <a:gd name="connsiteX36" fmla="*/ 716079 w 735129"/>
              <a:gd name="connsiteY36" fmla="*/ 533400 h 2009775"/>
              <a:gd name="connsiteX37" fmla="*/ 687504 w 735129"/>
              <a:gd name="connsiteY37" fmla="*/ 447675 h 2009775"/>
              <a:gd name="connsiteX38" fmla="*/ 677979 w 735129"/>
              <a:gd name="connsiteY38" fmla="*/ 419100 h 2009775"/>
              <a:gd name="connsiteX39" fmla="*/ 658929 w 735129"/>
              <a:gd name="connsiteY39" fmla="*/ 342900 h 2009775"/>
              <a:gd name="connsiteX40" fmla="*/ 649404 w 735129"/>
              <a:gd name="connsiteY40" fmla="*/ 314325 h 2009775"/>
              <a:gd name="connsiteX41" fmla="*/ 639879 w 735129"/>
              <a:gd name="connsiteY41" fmla="*/ 276225 h 2009775"/>
              <a:gd name="connsiteX42" fmla="*/ 620829 w 735129"/>
              <a:gd name="connsiteY42" fmla="*/ 247650 h 2009775"/>
              <a:gd name="connsiteX43" fmla="*/ 592254 w 735129"/>
              <a:gd name="connsiteY43" fmla="*/ 180975 h 2009775"/>
              <a:gd name="connsiteX44" fmla="*/ 582729 w 735129"/>
              <a:gd name="connsiteY44" fmla="*/ 142875 h 2009775"/>
              <a:gd name="connsiteX45" fmla="*/ 563679 w 735129"/>
              <a:gd name="connsiteY45" fmla="*/ 85725 h 2009775"/>
              <a:gd name="connsiteX46" fmla="*/ 535104 w 735129"/>
              <a:gd name="connsiteY46" fmla="*/ 0 h 2009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735129" h="2009775">
                <a:moveTo>
                  <a:pt x="535104" y="0"/>
                </a:moveTo>
                <a:lnTo>
                  <a:pt x="535104" y="0"/>
                </a:lnTo>
                <a:cubicBezTo>
                  <a:pt x="500179" y="25400"/>
                  <a:pt x="471298" y="62544"/>
                  <a:pt x="430329" y="76200"/>
                </a:cubicBezTo>
                <a:cubicBezTo>
                  <a:pt x="411279" y="82550"/>
                  <a:pt x="389887" y="84111"/>
                  <a:pt x="373179" y="95250"/>
                </a:cubicBezTo>
                <a:cubicBezTo>
                  <a:pt x="281814" y="156160"/>
                  <a:pt x="228639" y="183396"/>
                  <a:pt x="154104" y="266700"/>
                </a:cubicBezTo>
                <a:cubicBezTo>
                  <a:pt x="36911" y="397681"/>
                  <a:pt x="134880" y="305090"/>
                  <a:pt x="77904" y="400050"/>
                </a:cubicBezTo>
                <a:cubicBezTo>
                  <a:pt x="57964" y="433283"/>
                  <a:pt x="11229" y="495300"/>
                  <a:pt x="11229" y="495300"/>
                </a:cubicBezTo>
                <a:cubicBezTo>
                  <a:pt x="4527" y="830421"/>
                  <a:pt x="-18301" y="937247"/>
                  <a:pt x="30279" y="1228725"/>
                </a:cubicBezTo>
                <a:cubicBezTo>
                  <a:pt x="32161" y="1240017"/>
                  <a:pt x="43262" y="1247592"/>
                  <a:pt x="49329" y="1257300"/>
                </a:cubicBezTo>
                <a:cubicBezTo>
                  <a:pt x="59141" y="1272999"/>
                  <a:pt x="67635" y="1289521"/>
                  <a:pt x="77904" y="1304925"/>
                </a:cubicBezTo>
                <a:cubicBezTo>
                  <a:pt x="86710" y="1318134"/>
                  <a:pt x="97252" y="1330107"/>
                  <a:pt x="106479" y="1343025"/>
                </a:cubicBezTo>
                <a:cubicBezTo>
                  <a:pt x="176119" y="1440521"/>
                  <a:pt x="60717" y="1285184"/>
                  <a:pt x="154104" y="1409700"/>
                </a:cubicBezTo>
                <a:cubicBezTo>
                  <a:pt x="157279" y="1419225"/>
                  <a:pt x="160871" y="1428621"/>
                  <a:pt x="163629" y="1438275"/>
                </a:cubicBezTo>
                <a:cubicBezTo>
                  <a:pt x="191890" y="1537188"/>
                  <a:pt x="172309" y="1540058"/>
                  <a:pt x="163629" y="1704975"/>
                </a:cubicBezTo>
                <a:cubicBezTo>
                  <a:pt x="161287" y="1749477"/>
                  <a:pt x="157279" y="1793875"/>
                  <a:pt x="154104" y="1838325"/>
                </a:cubicBezTo>
                <a:cubicBezTo>
                  <a:pt x="223200" y="1855599"/>
                  <a:pt x="167671" y="1831472"/>
                  <a:pt x="211254" y="1885950"/>
                </a:cubicBezTo>
                <a:cubicBezTo>
                  <a:pt x="240972" y="1923097"/>
                  <a:pt x="269630" y="1945337"/>
                  <a:pt x="306504" y="1971675"/>
                </a:cubicBezTo>
                <a:cubicBezTo>
                  <a:pt x="315819" y="1978329"/>
                  <a:pt x="324618" y="1986076"/>
                  <a:pt x="335079" y="1990725"/>
                </a:cubicBezTo>
                <a:cubicBezTo>
                  <a:pt x="353429" y="1998880"/>
                  <a:pt x="392229" y="2009775"/>
                  <a:pt x="392229" y="2009775"/>
                </a:cubicBezTo>
                <a:cubicBezTo>
                  <a:pt x="427154" y="2003425"/>
                  <a:pt x="463872" y="2003468"/>
                  <a:pt x="497004" y="1990725"/>
                </a:cubicBezTo>
                <a:cubicBezTo>
                  <a:pt x="507689" y="1986616"/>
                  <a:pt x="508725" y="1970944"/>
                  <a:pt x="516054" y="1962150"/>
                </a:cubicBezTo>
                <a:cubicBezTo>
                  <a:pt x="524678" y="1951802"/>
                  <a:pt x="535759" y="1943712"/>
                  <a:pt x="544629" y="1933575"/>
                </a:cubicBezTo>
                <a:cubicBezTo>
                  <a:pt x="630939" y="1834935"/>
                  <a:pt x="535675" y="1933004"/>
                  <a:pt x="620829" y="1847850"/>
                </a:cubicBezTo>
                <a:cubicBezTo>
                  <a:pt x="617654" y="1797050"/>
                  <a:pt x="616369" y="1746097"/>
                  <a:pt x="611304" y="1695450"/>
                </a:cubicBezTo>
                <a:cubicBezTo>
                  <a:pt x="610001" y="1682424"/>
                  <a:pt x="604619" y="1670129"/>
                  <a:pt x="601779" y="1657350"/>
                </a:cubicBezTo>
                <a:cubicBezTo>
                  <a:pt x="598267" y="1641546"/>
                  <a:pt x="594544" y="1625752"/>
                  <a:pt x="592254" y="1609725"/>
                </a:cubicBezTo>
                <a:cubicBezTo>
                  <a:pt x="588188" y="1581263"/>
                  <a:pt x="586795" y="1552462"/>
                  <a:pt x="582729" y="1524000"/>
                </a:cubicBezTo>
                <a:cubicBezTo>
                  <a:pt x="580439" y="1507973"/>
                  <a:pt x="575866" y="1492344"/>
                  <a:pt x="573204" y="1476375"/>
                </a:cubicBezTo>
                <a:cubicBezTo>
                  <a:pt x="569513" y="1454230"/>
                  <a:pt x="566854" y="1431925"/>
                  <a:pt x="563679" y="1409700"/>
                </a:cubicBezTo>
                <a:cubicBezTo>
                  <a:pt x="566854" y="1362075"/>
                  <a:pt x="562850" y="1313419"/>
                  <a:pt x="573204" y="1266825"/>
                </a:cubicBezTo>
                <a:cubicBezTo>
                  <a:pt x="576126" y="1253675"/>
                  <a:pt x="593949" y="1249211"/>
                  <a:pt x="601779" y="1238250"/>
                </a:cubicBezTo>
                <a:cubicBezTo>
                  <a:pt x="659934" y="1156834"/>
                  <a:pt x="586730" y="1243066"/>
                  <a:pt x="630354" y="1162050"/>
                </a:cubicBezTo>
                <a:cubicBezTo>
                  <a:pt x="646636" y="1131812"/>
                  <a:pt x="668454" y="1104900"/>
                  <a:pt x="687504" y="1076325"/>
                </a:cubicBezTo>
                <a:lnTo>
                  <a:pt x="706554" y="1047750"/>
                </a:lnTo>
                <a:cubicBezTo>
                  <a:pt x="744101" y="897561"/>
                  <a:pt x="724514" y="997709"/>
                  <a:pt x="735129" y="742950"/>
                </a:cubicBezTo>
                <a:cubicBezTo>
                  <a:pt x="731954" y="685800"/>
                  <a:pt x="730786" y="628503"/>
                  <a:pt x="725604" y="571500"/>
                </a:cubicBezTo>
                <a:cubicBezTo>
                  <a:pt x="724419" y="558463"/>
                  <a:pt x="719929" y="545912"/>
                  <a:pt x="716079" y="533400"/>
                </a:cubicBezTo>
                <a:cubicBezTo>
                  <a:pt x="707221" y="504611"/>
                  <a:pt x="697029" y="476250"/>
                  <a:pt x="687504" y="447675"/>
                </a:cubicBezTo>
                <a:cubicBezTo>
                  <a:pt x="684329" y="438150"/>
                  <a:pt x="680414" y="428840"/>
                  <a:pt x="677979" y="419100"/>
                </a:cubicBezTo>
                <a:cubicBezTo>
                  <a:pt x="671629" y="393700"/>
                  <a:pt x="667208" y="367738"/>
                  <a:pt x="658929" y="342900"/>
                </a:cubicBezTo>
                <a:cubicBezTo>
                  <a:pt x="655754" y="333375"/>
                  <a:pt x="652162" y="323979"/>
                  <a:pt x="649404" y="314325"/>
                </a:cubicBezTo>
                <a:cubicBezTo>
                  <a:pt x="645808" y="301738"/>
                  <a:pt x="645036" y="288257"/>
                  <a:pt x="639879" y="276225"/>
                </a:cubicBezTo>
                <a:cubicBezTo>
                  <a:pt x="635370" y="265703"/>
                  <a:pt x="627179" y="257175"/>
                  <a:pt x="620829" y="247650"/>
                </a:cubicBezTo>
                <a:cubicBezTo>
                  <a:pt x="593483" y="138267"/>
                  <a:pt x="631721" y="273065"/>
                  <a:pt x="592254" y="180975"/>
                </a:cubicBezTo>
                <a:cubicBezTo>
                  <a:pt x="587097" y="168943"/>
                  <a:pt x="586491" y="155414"/>
                  <a:pt x="582729" y="142875"/>
                </a:cubicBezTo>
                <a:cubicBezTo>
                  <a:pt x="576959" y="123641"/>
                  <a:pt x="569449" y="104959"/>
                  <a:pt x="563679" y="85725"/>
                </a:cubicBezTo>
                <a:cubicBezTo>
                  <a:pt x="553384" y="51408"/>
                  <a:pt x="539867" y="14288"/>
                  <a:pt x="535104" y="0"/>
                </a:cubicBezTo>
                <a:close/>
              </a:path>
            </a:pathLst>
          </a:custGeom>
          <a:solidFill>
            <a:srgbClr val="D1DFE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kumimoji="1" lang="ja-JP" altLang="en-US"/>
          </a:p>
        </p:txBody>
      </p:sp>
      <p:sp>
        <p:nvSpPr>
          <p:cNvPr id="13" name="フリーフォーム: 図形 12">
            <a:extLst>
              <a:ext uri="{FF2B5EF4-FFF2-40B4-BE49-F238E27FC236}">
                <a16:creationId xmlns:a16="http://schemas.microsoft.com/office/drawing/2014/main" id="{D7B48A36-269D-B82D-688B-0A521FA1A592}"/>
              </a:ext>
            </a:extLst>
          </p:cNvPr>
          <p:cNvSpPr/>
          <p:nvPr/>
        </p:nvSpPr>
        <p:spPr>
          <a:xfrm>
            <a:off x="3006839" y="3344976"/>
            <a:ext cx="1135063" cy="2333625"/>
          </a:xfrm>
          <a:custGeom>
            <a:avLst/>
            <a:gdLst>
              <a:gd name="connsiteX0" fmla="*/ 1115767 w 1134817"/>
              <a:gd name="connsiteY0" fmla="*/ 0 h 2333625"/>
              <a:gd name="connsiteX1" fmla="*/ 1115767 w 1134817"/>
              <a:gd name="connsiteY1" fmla="*/ 0 h 2333625"/>
              <a:gd name="connsiteX2" fmla="*/ 1125292 w 1134817"/>
              <a:gd name="connsiteY2" fmla="*/ 457200 h 2333625"/>
              <a:gd name="connsiteX3" fmla="*/ 1134817 w 1134817"/>
              <a:gd name="connsiteY3" fmla="*/ 781050 h 2333625"/>
              <a:gd name="connsiteX4" fmla="*/ 1115767 w 1134817"/>
              <a:gd name="connsiteY4" fmla="*/ 876300 h 2333625"/>
              <a:gd name="connsiteX5" fmla="*/ 1077667 w 1134817"/>
              <a:gd name="connsiteY5" fmla="*/ 952500 h 2333625"/>
              <a:gd name="connsiteX6" fmla="*/ 1039567 w 1134817"/>
              <a:gd name="connsiteY6" fmla="*/ 990600 h 2333625"/>
              <a:gd name="connsiteX7" fmla="*/ 991942 w 1134817"/>
              <a:gd name="connsiteY7" fmla="*/ 1085850 h 2333625"/>
              <a:gd name="connsiteX8" fmla="*/ 972892 w 1134817"/>
              <a:gd name="connsiteY8" fmla="*/ 1123950 h 2333625"/>
              <a:gd name="connsiteX9" fmla="*/ 963367 w 1134817"/>
              <a:gd name="connsiteY9" fmla="*/ 1219200 h 2333625"/>
              <a:gd name="connsiteX10" fmla="*/ 887167 w 1134817"/>
              <a:gd name="connsiteY10" fmla="*/ 1409700 h 2333625"/>
              <a:gd name="connsiteX11" fmla="*/ 868117 w 1134817"/>
              <a:gd name="connsiteY11" fmla="*/ 1438275 h 2333625"/>
              <a:gd name="connsiteX12" fmla="*/ 849067 w 1134817"/>
              <a:gd name="connsiteY12" fmla="*/ 1476375 h 2333625"/>
              <a:gd name="connsiteX13" fmla="*/ 744292 w 1134817"/>
              <a:gd name="connsiteY13" fmla="*/ 1543050 h 2333625"/>
              <a:gd name="connsiteX14" fmla="*/ 658567 w 1134817"/>
              <a:gd name="connsiteY14" fmla="*/ 1695450 h 2333625"/>
              <a:gd name="connsiteX15" fmla="*/ 582367 w 1134817"/>
              <a:gd name="connsiteY15" fmla="*/ 1800225 h 2333625"/>
              <a:gd name="connsiteX16" fmla="*/ 553792 w 1134817"/>
              <a:gd name="connsiteY16" fmla="*/ 1838325 h 2333625"/>
              <a:gd name="connsiteX17" fmla="*/ 525217 w 1134817"/>
              <a:gd name="connsiteY17" fmla="*/ 1885950 h 2333625"/>
              <a:gd name="connsiteX18" fmla="*/ 496642 w 1134817"/>
              <a:gd name="connsiteY18" fmla="*/ 1914525 h 2333625"/>
              <a:gd name="connsiteX19" fmla="*/ 477592 w 1134817"/>
              <a:gd name="connsiteY19" fmla="*/ 1943100 h 2333625"/>
              <a:gd name="connsiteX20" fmla="*/ 439492 w 1134817"/>
              <a:gd name="connsiteY20" fmla="*/ 1971675 h 2333625"/>
              <a:gd name="connsiteX21" fmla="*/ 382342 w 1134817"/>
              <a:gd name="connsiteY21" fmla="*/ 2009775 h 2333625"/>
              <a:gd name="connsiteX22" fmla="*/ 363292 w 1134817"/>
              <a:gd name="connsiteY22" fmla="*/ 2038350 h 2333625"/>
              <a:gd name="connsiteX23" fmla="*/ 296617 w 1134817"/>
              <a:gd name="connsiteY23" fmla="*/ 2095500 h 2333625"/>
              <a:gd name="connsiteX24" fmla="*/ 268042 w 1134817"/>
              <a:gd name="connsiteY24" fmla="*/ 2143125 h 2333625"/>
              <a:gd name="connsiteX25" fmla="*/ 229942 w 1134817"/>
              <a:gd name="connsiteY25" fmla="*/ 2171700 h 2333625"/>
              <a:gd name="connsiteX26" fmla="*/ 172792 w 1134817"/>
              <a:gd name="connsiteY26" fmla="*/ 2228850 h 2333625"/>
              <a:gd name="connsiteX27" fmla="*/ 144217 w 1134817"/>
              <a:gd name="connsiteY27" fmla="*/ 2247900 h 2333625"/>
              <a:gd name="connsiteX28" fmla="*/ 115642 w 1134817"/>
              <a:gd name="connsiteY28" fmla="*/ 2276475 h 2333625"/>
              <a:gd name="connsiteX29" fmla="*/ 77542 w 1134817"/>
              <a:gd name="connsiteY29" fmla="*/ 2324100 h 2333625"/>
              <a:gd name="connsiteX30" fmla="*/ 39442 w 1134817"/>
              <a:gd name="connsiteY30" fmla="*/ 2333625 h 2333625"/>
              <a:gd name="connsiteX31" fmla="*/ 1342 w 1134817"/>
              <a:gd name="connsiteY31" fmla="*/ 2314575 h 2333625"/>
              <a:gd name="connsiteX32" fmla="*/ 10867 w 1134817"/>
              <a:gd name="connsiteY32" fmla="*/ 2286000 h 2333625"/>
              <a:gd name="connsiteX33" fmla="*/ 29917 w 1134817"/>
              <a:gd name="connsiteY33" fmla="*/ 2238375 h 2333625"/>
              <a:gd name="connsiteX34" fmla="*/ 68017 w 1134817"/>
              <a:gd name="connsiteY34" fmla="*/ 2162175 h 2333625"/>
              <a:gd name="connsiteX35" fmla="*/ 106117 w 1134817"/>
              <a:gd name="connsiteY35" fmla="*/ 2047875 h 2333625"/>
              <a:gd name="connsiteX36" fmla="*/ 115642 w 1134817"/>
              <a:gd name="connsiteY36" fmla="*/ 2009775 h 2333625"/>
              <a:gd name="connsiteX37" fmla="*/ 144217 w 1134817"/>
              <a:gd name="connsiteY37" fmla="*/ 1962150 h 2333625"/>
              <a:gd name="connsiteX38" fmla="*/ 172792 w 1134817"/>
              <a:gd name="connsiteY38" fmla="*/ 1876425 h 2333625"/>
              <a:gd name="connsiteX39" fmla="*/ 182317 w 1134817"/>
              <a:gd name="connsiteY39" fmla="*/ 1743075 h 2333625"/>
              <a:gd name="connsiteX40" fmla="*/ 201367 w 1134817"/>
              <a:gd name="connsiteY40" fmla="*/ 1685925 h 2333625"/>
              <a:gd name="connsiteX41" fmla="*/ 229942 w 1134817"/>
              <a:gd name="connsiteY41" fmla="*/ 1571625 h 2333625"/>
              <a:gd name="connsiteX42" fmla="*/ 258517 w 1134817"/>
              <a:gd name="connsiteY42" fmla="*/ 1485900 h 2333625"/>
              <a:gd name="connsiteX43" fmla="*/ 268042 w 1134817"/>
              <a:gd name="connsiteY43" fmla="*/ 1343025 h 2333625"/>
              <a:gd name="connsiteX44" fmla="*/ 287092 w 1134817"/>
              <a:gd name="connsiteY44" fmla="*/ 1314450 h 2333625"/>
              <a:gd name="connsiteX45" fmla="*/ 363292 w 1134817"/>
              <a:gd name="connsiteY45" fmla="*/ 1219200 h 2333625"/>
              <a:gd name="connsiteX46" fmla="*/ 391867 w 1134817"/>
              <a:gd name="connsiteY46" fmla="*/ 1152525 h 2333625"/>
              <a:gd name="connsiteX47" fmla="*/ 401392 w 1134817"/>
              <a:gd name="connsiteY47" fmla="*/ 1123950 h 2333625"/>
              <a:gd name="connsiteX48" fmla="*/ 439492 w 1134817"/>
              <a:gd name="connsiteY48" fmla="*/ 1066800 h 2333625"/>
              <a:gd name="connsiteX49" fmla="*/ 468067 w 1134817"/>
              <a:gd name="connsiteY49" fmla="*/ 1009650 h 2333625"/>
              <a:gd name="connsiteX50" fmla="*/ 506167 w 1134817"/>
              <a:gd name="connsiteY50" fmla="*/ 971550 h 2333625"/>
              <a:gd name="connsiteX51" fmla="*/ 553792 w 1134817"/>
              <a:gd name="connsiteY51" fmla="*/ 904875 h 2333625"/>
              <a:gd name="connsiteX52" fmla="*/ 677617 w 1134817"/>
              <a:gd name="connsiteY52" fmla="*/ 800100 h 2333625"/>
              <a:gd name="connsiteX53" fmla="*/ 706192 w 1134817"/>
              <a:gd name="connsiteY53" fmla="*/ 790575 h 2333625"/>
              <a:gd name="connsiteX54" fmla="*/ 734767 w 1134817"/>
              <a:gd name="connsiteY54" fmla="*/ 771525 h 2333625"/>
              <a:gd name="connsiteX55" fmla="*/ 810967 w 1134817"/>
              <a:gd name="connsiteY55" fmla="*/ 733425 h 2333625"/>
              <a:gd name="connsiteX56" fmla="*/ 877642 w 1134817"/>
              <a:gd name="connsiteY56" fmla="*/ 666750 h 2333625"/>
              <a:gd name="connsiteX57" fmla="*/ 906217 w 1134817"/>
              <a:gd name="connsiteY57" fmla="*/ 638175 h 2333625"/>
              <a:gd name="connsiteX58" fmla="*/ 915742 w 1134817"/>
              <a:gd name="connsiteY58" fmla="*/ 590550 h 2333625"/>
              <a:gd name="connsiteX59" fmla="*/ 934792 w 1134817"/>
              <a:gd name="connsiteY59" fmla="*/ 514350 h 2333625"/>
              <a:gd name="connsiteX60" fmla="*/ 972892 w 1134817"/>
              <a:gd name="connsiteY60" fmla="*/ 285750 h 2333625"/>
              <a:gd name="connsiteX61" fmla="*/ 982417 w 1134817"/>
              <a:gd name="connsiteY61" fmla="*/ 228600 h 2333625"/>
              <a:gd name="connsiteX62" fmla="*/ 1001467 w 1134817"/>
              <a:gd name="connsiteY62" fmla="*/ 200025 h 2333625"/>
              <a:gd name="connsiteX63" fmla="*/ 1010992 w 1134817"/>
              <a:gd name="connsiteY63" fmla="*/ 161925 h 2333625"/>
              <a:gd name="connsiteX64" fmla="*/ 1030042 w 1134817"/>
              <a:gd name="connsiteY64" fmla="*/ 133350 h 2333625"/>
              <a:gd name="connsiteX65" fmla="*/ 1039567 w 1134817"/>
              <a:gd name="connsiteY65" fmla="*/ 104775 h 2333625"/>
              <a:gd name="connsiteX66" fmla="*/ 1087192 w 1134817"/>
              <a:gd name="connsiteY66" fmla="*/ 47625 h 2333625"/>
              <a:gd name="connsiteX67" fmla="*/ 1115767 w 1134817"/>
              <a:gd name="connsiteY67" fmla="*/ 0 h 2333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1134817" h="2333625">
                <a:moveTo>
                  <a:pt x="1115767" y="0"/>
                </a:moveTo>
                <a:lnTo>
                  <a:pt x="1115767" y="0"/>
                </a:lnTo>
                <a:cubicBezTo>
                  <a:pt x="1118942" y="152400"/>
                  <a:pt x="1121575" y="304812"/>
                  <a:pt x="1125292" y="457200"/>
                </a:cubicBezTo>
                <a:cubicBezTo>
                  <a:pt x="1127925" y="565165"/>
                  <a:pt x="1134817" y="673053"/>
                  <a:pt x="1134817" y="781050"/>
                </a:cubicBezTo>
                <a:cubicBezTo>
                  <a:pt x="1134817" y="816087"/>
                  <a:pt x="1127497" y="845021"/>
                  <a:pt x="1115767" y="876300"/>
                </a:cubicBezTo>
                <a:cubicBezTo>
                  <a:pt x="1104525" y="906278"/>
                  <a:pt x="1098127" y="928630"/>
                  <a:pt x="1077667" y="952500"/>
                </a:cubicBezTo>
                <a:cubicBezTo>
                  <a:pt x="1065978" y="966137"/>
                  <a:pt x="1049279" y="975492"/>
                  <a:pt x="1039567" y="990600"/>
                </a:cubicBezTo>
                <a:cubicBezTo>
                  <a:pt x="1020371" y="1020460"/>
                  <a:pt x="1007817" y="1054100"/>
                  <a:pt x="991942" y="1085850"/>
                </a:cubicBezTo>
                <a:lnTo>
                  <a:pt x="972892" y="1123950"/>
                </a:lnTo>
                <a:cubicBezTo>
                  <a:pt x="969717" y="1155700"/>
                  <a:pt x="970439" y="1188085"/>
                  <a:pt x="963367" y="1219200"/>
                </a:cubicBezTo>
                <a:cubicBezTo>
                  <a:pt x="947115" y="1290709"/>
                  <a:pt x="921429" y="1346887"/>
                  <a:pt x="887167" y="1409700"/>
                </a:cubicBezTo>
                <a:cubicBezTo>
                  <a:pt x="881685" y="1419750"/>
                  <a:pt x="873797" y="1428336"/>
                  <a:pt x="868117" y="1438275"/>
                </a:cubicBezTo>
                <a:cubicBezTo>
                  <a:pt x="861072" y="1450603"/>
                  <a:pt x="859906" y="1467203"/>
                  <a:pt x="849067" y="1476375"/>
                </a:cubicBezTo>
                <a:cubicBezTo>
                  <a:pt x="817465" y="1503115"/>
                  <a:pt x="744292" y="1543050"/>
                  <a:pt x="744292" y="1543050"/>
                </a:cubicBezTo>
                <a:cubicBezTo>
                  <a:pt x="715717" y="1593850"/>
                  <a:pt x="692849" y="1648313"/>
                  <a:pt x="658567" y="1695450"/>
                </a:cubicBezTo>
                <a:lnTo>
                  <a:pt x="582367" y="1800225"/>
                </a:lnTo>
                <a:cubicBezTo>
                  <a:pt x="572979" y="1813027"/>
                  <a:pt x="561960" y="1824712"/>
                  <a:pt x="553792" y="1838325"/>
                </a:cubicBezTo>
                <a:cubicBezTo>
                  <a:pt x="544267" y="1854200"/>
                  <a:pt x="536325" y="1871139"/>
                  <a:pt x="525217" y="1885950"/>
                </a:cubicBezTo>
                <a:cubicBezTo>
                  <a:pt x="517135" y="1896726"/>
                  <a:pt x="505266" y="1904177"/>
                  <a:pt x="496642" y="1914525"/>
                </a:cubicBezTo>
                <a:cubicBezTo>
                  <a:pt x="489313" y="1923319"/>
                  <a:pt x="485687" y="1935005"/>
                  <a:pt x="477592" y="1943100"/>
                </a:cubicBezTo>
                <a:cubicBezTo>
                  <a:pt x="466367" y="1954325"/>
                  <a:pt x="451545" y="1961344"/>
                  <a:pt x="439492" y="1971675"/>
                </a:cubicBezTo>
                <a:cubicBezTo>
                  <a:pt x="394088" y="2010593"/>
                  <a:pt x="430948" y="1993573"/>
                  <a:pt x="382342" y="2009775"/>
                </a:cubicBezTo>
                <a:cubicBezTo>
                  <a:pt x="375992" y="2019300"/>
                  <a:pt x="371387" y="2030255"/>
                  <a:pt x="363292" y="2038350"/>
                </a:cubicBezTo>
                <a:cubicBezTo>
                  <a:pt x="298444" y="2103198"/>
                  <a:pt x="376275" y="1993083"/>
                  <a:pt x="296617" y="2095500"/>
                </a:cubicBezTo>
                <a:cubicBezTo>
                  <a:pt x="285251" y="2110113"/>
                  <a:pt x="280233" y="2129192"/>
                  <a:pt x="268042" y="2143125"/>
                </a:cubicBezTo>
                <a:cubicBezTo>
                  <a:pt x="257588" y="2155072"/>
                  <a:pt x="241742" y="2161080"/>
                  <a:pt x="229942" y="2171700"/>
                </a:cubicBezTo>
                <a:cubicBezTo>
                  <a:pt x="209917" y="2189722"/>
                  <a:pt x="195208" y="2213906"/>
                  <a:pt x="172792" y="2228850"/>
                </a:cubicBezTo>
                <a:cubicBezTo>
                  <a:pt x="163267" y="2235200"/>
                  <a:pt x="153011" y="2240571"/>
                  <a:pt x="144217" y="2247900"/>
                </a:cubicBezTo>
                <a:cubicBezTo>
                  <a:pt x="133869" y="2256524"/>
                  <a:pt x="124512" y="2266338"/>
                  <a:pt x="115642" y="2276475"/>
                </a:cubicBezTo>
                <a:cubicBezTo>
                  <a:pt x="102255" y="2291775"/>
                  <a:pt x="93806" y="2311902"/>
                  <a:pt x="77542" y="2324100"/>
                </a:cubicBezTo>
                <a:cubicBezTo>
                  <a:pt x="67069" y="2331955"/>
                  <a:pt x="52142" y="2330450"/>
                  <a:pt x="39442" y="2333625"/>
                </a:cubicBezTo>
                <a:cubicBezTo>
                  <a:pt x="26742" y="2327275"/>
                  <a:pt x="8647" y="2326751"/>
                  <a:pt x="1342" y="2314575"/>
                </a:cubicBezTo>
                <a:cubicBezTo>
                  <a:pt x="-3824" y="2305966"/>
                  <a:pt x="7342" y="2295401"/>
                  <a:pt x="10867" y="2286000"/>
                </a:cubicBezTo>
                <a:cubicBezTo>
                  <a:pt x="16870" y="2269991"/>
                  <a:pt x="22752" y="2253899"/>
                  <a:pt x="29917" y="2238375"/>
                </a:cubicBezTo>
                <a:cubicBezTo>
                  <a:pt x="41817" y="2212591"/>
                  <a:pt x="57470" y="2188542"/>
                  <a:pt x="68017" y="2162175"/>
                </a:cubicBezTo>
                <a:cubicBezTo>
                  <a:pt x="82932" y="2124887"/>
                  <a:pt x="94138" y="2086208"/>
                  <a:pt x="106117" y="2047875"/>
                </a:cubicBezTo>
                <a:cubicBezTo>
                  <a:pt x="110022" y="2035380"/>
                  <a:pt x="110325" y="2021738"/>
                  <a:pt x="115642" y="2009775"/>
                </a:cubicBezTo>
                <a:cubicBezTo>
                  <a:pt x="123161" y="1992857"/>
                  <a:pt x="135938" y="1978709"/>
                  <a:pt x="144217" y="1962150"/>
                </a:cubicBezTo>
                <a:cubicBezTo>
                  <a:pt x="162151" y="1926282"/>
                  <a:pt x="163697" y="1912805"/>
                  <a:pt x="172792" y="1876425"/>
                </a:cubicBezTo>
                <a:cubicBezTo>
                  <a:pt x="175967" y="1831975"/>
                  <a:pt x="175706" y="1787145"/>
                  <a:pt x="182317" y="1743075"/>
                </a:cubicBezTo>
                <a:cubicBezTo>
                  <a:pt x="185296" y="1723217"/>
                  <a:pt x="197429" y="1705616"/>
                  <a:pt x="201367" y="1685925"/>
                </a:cubicBezTo>
                <a:cubicBezTo>
                  <a:pt x="223654" y="1574490"/>
                  <a:pt x="194696" y="1712610"/>
                  <a:pt x="229942" y="1571625"/>
                </a:cubicBezTo>
                <a:cubicBezTo>
                  <a:pt x="248406" y="1497767"/>
                  <a:pt x="226829" y="1549277"/>
                  <a:pt x="258517" y="1485900"/>
                </a:cubicBezTo>
                <a:cubicBezTo>
                  <a:pt x="261692" y="1438275"/>
                  <a:pt x="260195" y="1390106"/>
                  <a:pt x="268042" y="1343025"/>
                </a:cubicBezTo>
                <a:cubicBezTo>
                  <a:pt x="269924" y="1331733"/>
                  <a:pt x="281972" y="1324689"/>
                  <a:pt x="287092" y="1314450"/>
                </a:cubicBezTo>
                <a:cubicBezTo>
                  <a:pt x="326021" y="1236593"/>
                  <a:pt x="228585" y="1353907"/>
                  <a:pt x="363292" y="1219200"/>
                </a:cubicBezTo>
                <a:cubicBezTo>
                  <a:pt x="372817" y="1196975"/>
                  <a:pt x="382887" y="1174976"/>
                  <a:pt x="391867" y="1152525"/>
                </a:cubicBezTo>
                <a:cubicBezTo>
                  <a:pt x="395596" y="1143203"/>
                  <a:pt x="396516" y="1132727"/>
                  <a:pt x="401392" y="1123950"/>
                </a:cubicBezTo>
                <a:cubicBezTo>
                  <a:pt x="412511" y="1103936"/>
                  <a:pt x="428373" y="1086814"/>
                  <a:pt x="439492" y="1066800"/>
                </a:cubicBezTo>
                <a:cubicBezTo>
                  <a:pt x="466179" y="1018763"/>
                  <a:pt x="428008" y="1056386"/>
                  <a:pt x="468067" y="1009650"/>
                </a:cubicBezTo>
                <a:cubicBezTo>
                  <a:pt x="479756" y="996013"/>
                  <a:pt x="494478" y="985187"/>
                  <a:pt x="506167" y="971550"/>
                </a:cubicBezTo>
                <a:cubicBezTo>
                  <a:pt x="583847" y="880924"/>
                  <a:pt x="449255" y="1019865"/>
                  <a:pt x="553792" y="904875"/>
                </a:cubicBezTo>
                <a:cubicBezTo>
                  <a:pt x="576127" y="880306"/>
                  <a:pt x="638406" y="813170"/>
                  <a:pt x="677617" y="800100"/>
                </a:cubicBezTo>
                <a:cubicBezTo>
                  <a:pt x="687142" y="796925"/>
                  <a:pt x="697212" y="795065"/>
                  <a:pt x="706192" y="790575"/>
                </a:cubicBezTo>
                <a:cubicBezTo>
                  <a:pt x="716431" y="785455"/>
                  <a:pt x="724528" y="776645"/>
                  <a:pt x="734767" y="771525"/>
                </a:cubicBezTo>
                <a:cubicBezTo>
                  <a:pt x="770294" y="753762"/>
                  <a:pt x="783382" y="758251"/>
                  <a:pt x="810967" y="733425"/>
                </a:cubicBezTo>
                <a:cubicBezTo>
                  <a:pt x="834329" y="712399"/>
                  <a:pt x="855417" y="688975"/>
                  <a:pt x="877642" y="666750"/>
                </a:cubicBezTo>
                <a:lnTo>
                  <a:pt x="906217" y="638175"/>
                </a:lnTo>
                <a:cubicBezTo>
                  <a:pt x="909392" y="622300"/>
                  <a:pt x="912102" y="606325"/>
                  <a:pt x="915742" y="590550"/>
                </a:cubicBezTo>
                <a:cubicBezTo>
                  <a:pt x="921629" y="565039"/>
                  <a:pt x="934792" y="514350"/>
                  <a:pt x="934792" y="514350"/>
                </a:cubicBezTo>
                <a:cubicBezTo>
                  <a:pt x="955255" y="309721"/>
                  <a:pt x="925302" y="380929"/>
                  <a:pt x="972892" y="285750"/>
                </a:cubicBezTo>
                <a:cubicBezTo>
                  <a:pt x="976067" y="266700"/>
                  <a:pt x="976310" y="246922"/>
                  <a:pt x="982417" y="228600"/>
                </a:cubicBezTo>
                <a:cubicBezTo>
                  <a:pt x="986037" y="217740"/>
                  <a:pt x="996958" y="210547"/>
                  <a:pt x="1001467" y="200025"/>
                </a:cubicBezTo>
                <a:cubicBezTo>
                  <a:pt x="1006624" y="187993"/>
                  <a:pt x="1005835" y="173957"/>
                  <a:pt x="1010992" y="161925"/>
                </a:cubicBezTo>
                <a:cubicBezTo>
                  <a:pt x="1015501" y="151403"/>
                  <a:pt x="1024922" y="143589"/>
                  <a:pt x="1030042" y="133350"/>
                </a:cubicBezTo>
                <a:cubicBezTo>
                  <a:pt x="1034532" y="124370"/>
                  <a:pt x="1035077" y="113755"/>
                  <a:pt x="1039567" y="104775"/>
                </a:cubicBezTo>
                <a:cubicBezTo>
                  <a:pt x="1047713" y="88483"/>
                  <a:pt x="1072145" y="56653"/>
                  <a:pt x="1087192" y="47625"/>
                </a:cubicBezTo>
                <a:cubicBezTo>
                  <a:pt x="1092637" y="44358"/>
                  <a:pt x="1111004" y="7938"/>
                  <a:pt x="1115767" y="0"/>
                </a:cubicBezTo>
                <a:close/>
              </a:path>
            </a:pathLst>
          </a:custGeom>
          <a:solidFill>
            <a:srgbClr val="BED3E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kumimoji="1" lang="ja-JP" altLang="en-US"/>
          </a:p>
        </p:txBody>
      </p:sp>
      <p:sp>
        <p:nvSpPr>
          <p:cNvPr id="14" name="フリーフォーム: 図形 13">
            <a:extLst>
              <a:ext uri="{FF2B5EF4-FFF2-40B4-BE49-F238E27FC236}">
                <a16:creationId xmlns:a16="http://schemas.microsoft.com/office/drawing/2014/main" id="{BA8B53B7-A430-16A8-7292-861D94485C4B}"/>
              </a:ext>
            </a:extLst>
          </p:cNvPr>
          <p:cNvSpPr/>
          <p:nvPr/>
        </p:nvSpPr>
        <p:spPr>
          <a:xfrm rot="2012491">
            <a:off x="600189" y="4873738"/>
            <a:ext cx="2162175" cy="614363"/>
          </a:xfrm>
          <a:custGeom>
            <a:avLst/>
            <a:gdLst>
              <a:gd name="connsiteX0" fmla="*/ 57321 w 2163352"/>
              <a:gd name="connsiteY0" fmla="*/ 0 h 614493"/>
              <a:gd name="connsiteX1" fmla="*/ 57321 w 2163352"/>
              <a:gd name="connsiteY1" fmla="*/ 0 h 614493"/>
              <a:gd name="connsiteX2" fmla="*/ 95421 w 2163352"/>
              <a:gd name="connsiteY2" fmla="*/ 76200 h 614493"/>
              <a:gd name="connsiteX3" fmla="*/ 133521 w 2163352"/>
              <a:gd name="connsiteY3" fmla="*/ 114300 h 614493"/>
              <a:gd name="connsiteX4" fmla="*/ 247821 w 2163352"/>
              <a:gd name="connsiteY4" fmla="*/ 200025 h 614493"/>
              <a:gd name="connsiteX5" fmla="*/ 324021 w 2163352"/>
              <a:gd name="connsiteY5" fmla="*/ 257175 h 614493"/>
              <a:gd name="connsiteX6" fmla="*/ 400221 w 2163352"/>
              <a:gd name="connsiteY6" fmla="*/ 314325 h 614493"/>
              <a:gd name="connsiteX7" fmla="*/ 485946 w 2163352"/>
              <a:gd name="connsiteY7" fmla="*/ 381000 h 614493"/>
              <a:gd name="connsiteX8" fmla="*/ 685971 w 2163352"/>
              <a:gd name="connsiteY8" fmla="*/ 476250 h 614493"/>
              <a:gd name="connsiteX9" fmla="*/ 724071 w 2163352"/>
              <a:gd name="connsiteY9" fmla="*/ 514350 h 614493"/>
              <a:gd name="connsiteX10" fmla="*/ 781221 w 2163352"/>
              <a:gd name="connsiteY10" fmla="*/ 561975 h 614493"/>
              <a:gd name="connsiteX11" fmla="*/ 790746 w 2163352"/>
              <a:gd name="connsiteY11" fmla="*/ 590550 h 614493"/>
              <a:gd name="connsiteX12" fmla="*/ 1419396 w 2163352"/>
              <a:gd name="connsiteY12" fmla="*/ 552450 h 614493"/>
              <a:gd name="connsiteX13" fmla="*/ 1552746 w 2163352"/>
              <a:gd name="connsiteY13" fmla="*/ 561975 h 614493"/>
              <a:gd name="connsiteX14" fmla="*/ 1590846 w 2163352"/>
              <a:gd name="connsiteY14" fmla="*/ 514350 h 614493"/>
              <a:gd name="connsiteX15" fmla="*/ 1619421 w 2163352"/>
              <a:gd name="connsiteY15" fmla="*/ 495300 h 614493"/>
              <a:gd name="connsiteX16" fmla="*/ 1657521 w 2163352"/>
              <a:gd name="connsiteY16" fmla="*/ 466725 h 614493"/>
              <a:gd name="connsiteX17" fmla="*/ 1695621 w 2163352"/>
              <a:gd name="connsiteY17" fmla="*/ 457200 h 614493"/>
              <a:gd name="connsiteX18" fmla="*/ 1962321 w 2163352"/>
              <a:gd name="connsiteY18" fmla="*/ 438150 h 614493"/>
              <a:gd name="connsiteX19" fmla="*/ 1971846 w 2163352"/>
              <a:gd name="connsiteY19" fmla="*/ 409575 h 614493"/>
              <a:gd name="connsiteX20" fmla="*/ 2048046 w 2163352"/>
              <a:gd name="connsiteY20" fmla="*/ 371475 h 614493"/>
              <a:gd name="connsiteX21" fmla="*/ 2133771 w 2163352"/>
              <a:gd name="connsiteY21" fmla="*/ 352425 h 614493"/>
              <a:gd name="connsiteX22" fmla="*/ 2162346 w 2163352"/>
              <a:gd name="connsiteY22" fmla="*/ 333375 h 614493"/>
              <a:gd name="connsiteX23" fmla="*/ 2114721 w 2163352"/>
              <a:gd name="connsiteY23" fmla="*/ 323850 h 614493"/>
              <a:gd name="connsiteX24" fmla="*/ 2028996 w 2163352"/>
              <a:gd name="connsiteY24" fmla="*/ 333375 h 614493"/>
              <a:gd name="connsiteX25" fmla="*/ 1028871 w 2163352"/>
              <a:gd name="connsiteY25" fmla="*/ 323850 h 614493"/>
              <a:gd name="connsiteX26" fmla="*/ 1000296 w 2163352"/>
              <a:gd name="connsiteY26" fmla="*/ 304800 h 614493"/>
              <a:gd name="connsiteX27" fmla="*/ 971721 w 2163352"/>
              <a:gd name="connsiteY27" fmla="*/ 295275 h 614493"/>
              <a:gd name="connsiteX28" fmla="*/ 905046 w 2163352"/>
              <a:gd name="connsiteY28" fmla="*/ 238125 h 614493"/>
              <a:gd name="connsiteX29" fmla="*/ 876471 w 2163352"/>
              <a:gd name="connsiteY29" fmla="*/ 209550 h 614493"/>
              <a:gd name="connsiteX30" fmla="*/ 790746 w 2163352"/>
              <a:gd name="connsiteY30" fmla="*/ 180975 h 614493"/>
              <a:gd name="connsiteX31" fmla="*/ 371646 w 2163352"/>
              <a:gd name="connsiteY31" fmla="*/ 171450 h 614493"/>
              <a:gd name="connsiteX32" fmla="*/ 181146 w 2163352"/>
              <a:gd name="connsiteY32" fmla="*/ 133350 h 614493"/>
              <a:gd name="connsiteX33" fmla="*/ 171621 w 2163352"/>
              <a:gd name="connsiteY33" fmla="*/ 104775 h 614493"/>
              <a:gd name="connsiteX34" fmla="*/ 162096 w 2163352"/>
              <a:gd name="connsiteY34" fmla="*/ 66675 h 614493"/>
              <a:gd name="connsiteX35" fmla="*/ 57321 w 2163352"/>
              <a:gd name="connsiteY35" fmla="*/ 57150 h 614493"/>
              <a:gd name="connsiteX36" fmla="*/ 171 w 2163352"/>
              <a:gd name="connsiteY36" fmla="*/ 28575 h 614493"/>
              <a:gd name="connsiteX37" fmla="*/ 57321 w 2163352"/>
              <a:gd name="connsiteY37" fmla="*/ 0 h 614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2163352" h="614493">
                <a:moveTo>
                  <a:pt x="57321" y="0"/>
                </a:moveTo>
                <a:lnTo>
                  <a:pt x="57321" y="0"/>
                </a:lnTo>
                <a:cubicBezTo>
                  <a:pt x="70021" y="25400"/>
                  <a:pt x="79669" y="52571"/>
                  <a:pt x="95421" y="76200"/>
                </a:cubicBezTo>
                <a:cubicBezTo>
                  <a:pt x="105384" y="91144"/>
                  <a:pt x="119582" y="102974"/>
                  <a:pt x="133521" y="114300"/>
                </a:cubicBezTo>
                <a:cubicBezTo>
                  <a:pt x="170483" y="144332"/>
                  <a:pt x="209416" y="171861"/>
                  <a:pt x="247821" y="200025"/>
                </a:cubicBezTo>
                <a:cubicBezTo>
                  <a:pt x="297857" y="236718"/>
                  <a:pt x="259385" y="200619"/>
                  <a:pt x="324021" y="257175"/>
                </a:cubicBezTo>
                <a:cubicBezTo>
                  <a:pt x="459021" y="375300"/>
                  <a:pt x="212770" y="173737"/>
                  <a:pt x="400221" y="314325"/>
                </a:cubicBezTo>
                <a:cubicBezTo>
                  <a:pt x="457879" y="357569"/>
                  <a:pt x="395673" y="338013"/>
                  <a:pt x="485946" y="381000"/>
                </a:cubicBezTo>
                <a:cubicBezTo>
                  <a:pt x="552621" y="412750"/>
                  <a:pt x="633752" y="424031"/>
                  <a:pt x="685971" y="476250"/>
                </a:cubicBezTo>
                <a:cubicBezTo>
                  <a:pt x="698671" y="488950"/>
                  <a:pt x="710434" y="502661"/>
                  <a:pt x="724071" y="514350"/>
                </a:cubicBezTo>
                <a:cubicBezTo>
                  <a:pt x="816898" y="593916"/>
                  <a:pt x="682135" y="462889"/>
                  <a:pt x="781221" y="561975"/>
                </a:cubicBezTo>
                <a:cubicBezTo>
                  <a:pt x="784396" y="571500"/>
                  <a:pt x="780707" y="590391"/>
                  <a:pt x="790746" y="590550"/>
                </a:cubicBezTo>
                <a:cubicBezTo>
                  <a:pt x="1339065" y="599253"/>
                  <a:pt x="1209204" y="657546"/>
                  <a:pt x="1419396" y="552450"/>
                </a:cubicBezTo>
                <a:cubicBezTo>
                  <a:pt x="1463846" y="555625"/>
                  <a:pt x="1508260" y="564592"/>
                  <a:pt x="1552746" y="561975"/>
                </a:cubicBezTo>
                <a:cubicBezTo>
                  <a:pt x="1592849" y="559616"/>
                  <a:pt x="1574917" y="534262"/>
                  <a:pt x="1590846" y="514350"/>
                </a:cubicBezTo>
                <a:cubicBezTo>
                  <a:pt x="1597997" y="505411"/>
                  <a:pt x="1610106" y="501954"/>
                  <a:pt x="1619421" y="495300"/>
                </a:cubicBezTo>
                <a:cubicBezTo>
                  <a:pt x="1632339" y="486073"/>
                  <a:pt x="1643322" y="473825"/>
                  <a:pt x="1657521" y="466725"/>
                </a:cubicBezTo>
                <a:cubicBezTo>
                  <a:pt x="1669230" y="460871"/>
                  <a:pt x="1682587" y="458422"/>
                  <a:pt x="1695621" y="457200"/>
                </a:cubicBezTo>
                <a:cubicBezTo>
                  <a:pt x="1784358" y="448881"/>
                  <a:pt x="1873421" y="444500"/>
                  <a:pt x="1962321" y="438150"/>
                </a:cubicBezTo>
                <a:cubicBezTo>
                  <a:pt x="1965496" y="428625"/>
                  <a:pt x="1965418" y="417288"/>
                  <a:pt x="1971846" y="409575"/>
                </a:cubicBezTo>
                <a:cubicBezTo>
                  <a:pt x="1996580" y="379894"/>
                  <a:pt x="2014203" y="379285"/>
                  <a:pt x="2048046" y="371475"/>
                </a:cubicBezTo>
                <a:lnTo>
                  <a:pt x="2133771" y="352425"/>
                </a:lnTo>
                <a:cubicBezTo>
                  <a:pt x="2143296" y="346075"/>
                  <a:pt x="2168696" y="342900"/>
                  <a:pt x="2162346" y="333375"/>
                </a:cubicBezTo>
                <a:cubicBezTo>
                  <a:pt x="2153366" y="319905"/>
                  <a:pt x="2130910" y="323850"/>
                  <a:pt x="2114721" y="323850"/>
                </a:cubicBezTo>
                <a:cubicBezTo>
                  <a:pt x="2085970" y="323850"/>
                  <a:pt x="2057571" y="330200"/>
                  <a:pt x="2028996" y="333375"/>
                </a:cubicBezTo>
                <a:lnTo>
                  <a:pt x="1028871" y="323850"/>
                </a:lnTo>
                <a:cubicBezTo>
                  <a:pt x="1017428" y="323532"/>
                  <a:pt x="1010535" y="309920"/>
                  <a:pt x="1000296" y="304800"/>
                </a:cubicBezTo>
                <a:cubicBezTo>
                  <a:pt x="991316" y="300310"/>
                  <a:pt x="981246" y="298450"/>
                  <a:pt x="971721" y="295275"/>
                </a:cubicBezTo>
                <a:cubicBezTo>
                  <a:pt x="900816" y="224370"/>
                  <a:pt x="990580" y="311439"/>
                  <a:pt x="905046" y="238125"/>
                </a:cubicBezTo>
                <a:cubicBezTo>
                  <a:pt x="894819" y="229359"/>
                  <a:pt x="887432" y="217380"/>
                  <a:pt x="876471" y="209550"/>
                </a:cubicBezTo>
                <a:cubicBezTo>
                  <a:pt x="853380" y="193056"/>
                  <a:pt x="818671" y="182115"/>
                  <a:pt x="790746" y="180975"/>
                </a:cubicBezTo>
                <a:cubicBezTo>
                  <a:pt x="651126" y="175276"/>
                  <a:pt x="511346" y="174625"/>
                  <a:pt x="371646" y="171450"/>
                </a:cubicBezTo>
                <a:cubicBezTo>
                  <a:pt x="316498" y="163572"/>
                  <a:pt x="225977" y="152563"/>
                  <a:pt x="181146" y="133350"/>
                </a:cubicBezTo>
                <a:cubicBezTo>
                  <a:pt x="171918" y="129395"/>
                  <a:pt x="174379" y="114429"/>
                  <a:pt x="171621" y="104775"/>
                </a:cubicBezTo>
                <a:cubicBezTo>
                  <a:pt x="168025" y="92188"/>
                  <a:pt x="174180" y="71710"/>
                  <a:pt x="162096" y="66675"/>
                </a:cubicBezTo>
                <a:cubicBezTo>
                  <a:pt x="129725" y="53187"/>
                  <a:pt x="92246" y="60325"/>
                  <a:pt x="57321" y="57150"/>
                </a:cubicBezTo>
                <a:cubicBezTo>
                  <a:pt x="53514" y="55881"/>
                  <a:pt x="-3522" y="39654"/>
                  <a:pt x="171" y="28575"/>
                </a:cubicBezTo>
                <a:cubicBezTo>
                  <a:pt x="4373" y="15970"/>
                  <a:pt x="47796" y="4763"/>
                  <a:pt x="57321" y="0"/>
                </a:cubicBezTo>
                <a:close/>
              </a:path>
            </a:pathLst>
          </a:custGeom>
          <a:solidFill>
            <a:srgbClr val="BED3E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kumimoji="1" lang="ja-JP" altLang="en-US"/>
          </a:p>
        </p:txBody>
      </p:sp>
      <p:sp>
        <p:nvSpPr>
          <p:cNvPr id="15" name="テキスト ボックス 21">
            <a:extLst>
              <a:ext uri="{FF2B5EF4-FFF2-40B4-BE49-F238E27FC236}">
                <a16:creationId xmlns:a16="http://schemas.microsoft.com/office/drawing/2014/main" id="{7778BA22-788B-3E11-D1AB-F06627015051}"/>
              </a:ext>
            </a:extLst>
          </p:cNvPr>
          <p:cNvSpPr txBox="1">
            <a:spLocks noChangeArrowheads="1"/>
          </p:cNvSpPr>
          <p:nvPr/>
        </p:nvSpPr>
        <p:spPr bwMode="auto">
          <a:xfrm>
            <a:off x="157277" y="1153625"/>
            <a:ext cx="3108543" cy="369332"/>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800" spc="100" dirty="0">
                <a:latin typeface="メイリオ" panose="020B0604030504040204" pitchFamily="50" charset="-128"/>
                <a:ea typeface="メイリオ" panose="020B0604030504040204" pitchFamily="50" charset="-128"/>
              </a:rPr>
              <a:t>①表面化している困りごと</a:t>
            </a:r>
          </a:p>
        </p:txBody>
      </p:sp>
      <p:sp>
        <p:nvSpPr>
          <p:cNvPr id="16" name="正方形/長方形 15">
            <a:extLst>
              <a:ext uri="{FF2B5EF4-FFF2-40B4-BE49-F238E27FC236}">
                <a16:creationId xmlns:a16="http://schemas.microsoft.com/office/drawing/2014/main" id="{4004A8A6-A654-60E3-D991-2B10AD68D539}"/>
              </a:ext>
            </a:extLst>
          </p:cNvPr>
          <p:cNvSpPr/>
          <p:nvPr/>
        </p:nvSpPr>
        <p:spPr>
          <a:xfrm>
            <a:off x="157277" y="2966594"/>
            <a:ext cx="4621212" cy="3664507"/>
          </a:xfrm>
          <a:prstGeom prst="rect">
            <a:avLst/>
          </a:prstGeom>
          <a:solidFill>
            <a:schemeClr val="accent1">
              <a:alpha val="1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kumimoji="1" lang="ja-JP" altLang="en-US"/>
          </a:p>
        </p:txBody>
      </p:sp>
      <p:sp>
        <p:nvSpPr>
          <p:cNvPr id="18" name="テキスト ボックス 23">
            <a:extLst>
              <a:ext uri="{FF2B5EF4-FFF2-40B4-BE49-F238E27FC236}">
                <a16:creationId xmlns:a16="http://schemas.microsoft.com/office/drawing/2014/main" id="{6B17E3B1-87E1-BC6E-2C94-53CF269F2A3D}"/>
              </a:ext>
            </a:extLst>
          </p:cNvPr>
          <p:cNvSpPr txBox="1">
            <a:spLocks noChangeArrowheads="1"/>
          </p:cNvSpPr>
          <p:nvPr/>
        </p:nvSpPr>
        <p:spPr bwMode="auto">
          <a:xfrm>
            <a:off x="138227" y="4670538"/>
            <a:ext cx="3954929" cy="369332"/>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800" spc="100" dirty="0">
                <a:latin typeface="メイリオ" panose="020B0604030504040204" pitchFamily="50" charset="-128"/>
                <a:ea typeface="メイリオ" panose="020B0604030504040204" pitchFamily="50" charset="-128"/>
              </a:rPr>
              <a:t>②</a:t>
            </a:r>
            <a:r>
              <a:rPr lang="en-US" altLang="ja-JP" sz="1800" spc="100" dirty="0">
                <a:latin typeface="メイリオ" panose="020B0604030504040204" pitchFamily="50" charset="-128"/>
                <a:ea typeface="メイリオ" panose="020B0604030504040204" pitchFamily="50" charset="-128"/>
              </a:rPr>
              <a:t>-b </a:t>
            </a:r>
            <a:r>
              <a:rPr lang="ja-JP" altLang="en-US" sz="1800" spc="100" dirty="0">
                <a:latin typeface="メイリオ" panose="020B0604030504040204" pitchFamily="50" charset="-128"/>
                <a:ea typeface="メイリオ" panose="020B0604030504040204" pitchFamily="50" charset="-128"/>
              </a:rPr>
              <a:t>排除を強化する価値観・思想</a:t>
            </a:r>
          </a:p>
        </p:txBody>
      </p:sp>
      <p:cxnSp>
        <p:nvCxnSpPr>
          <p:cNvPr id="19" name="直線コネクタ 18">
            <a:extLst>
              <a:ext uri="{FF2B5EF4-FFF2-40B4-BE49-F238E27FC236}">
                <a16:creationId xmlns:a16="http://schemas.microsoft.com/office/drawing/2014/main" id="{06D48C39-1D52-566A-5E2D-0603DA95DA75}"/>
              </a:ext>
            </a:extLst>
          </p:cNvPr>
          <p:cNvCxnSpPr>
            <a:cxnSpLocks/>
          </p:cNvCxnSpPr>
          <p:nvPr/>
        </p:nvCxnSpPr>
        <p:spPr>
          <a:xfrm>
            <a:off x="121148" y="2955855"/>
            <a:ext cx="9663704" cy="0"/>
          </a:xfrm>
          <a:prstGeom prst="line">
            <a:avLst/>
          </a:prstGeom>
          <a:ln w="38100">
            <a:solidFill>
              <a:schemeClr val="tx1">
                <a:lumMod val="65000"/>
                <a:lumOff val="35000"/>
              </a:schemeClr>
            </a:solidFill>
            <a:prstDash val="sysDot"/>
          </a:ln>
        </p:spPr>
        <p:style>
          <a:lnRef idx="1">
            <a:schemeClr val="accent1"/>
          </a:lnRef>
          <a:fillRef idx="0">
            <a:schemeClr val="accent1"/>
          </a:fillRef>
          <a:effectRef idx="0">
            <a:schemeClr val="accent1"/>
          </a:effectRef>
          <a:fontRef idx="minor">
            <a:schemeClr val="tx1"/>
          </a:fontRef>
        </p:style>
      </p:cxnSp>
      <p:sp>
        <p:nvSpPr>
          <p:cNvPr id="20" name="テキスト ボックス 22">
            <a:extLst>
              <a:ext uri="{FF2B5EF4-FFF2-40B4-BE49-F238E27FC236}">
                <a16:creationId xmlns:a16="http://schemas.microsoft.com/office/drawing/2014/main" id="{D123A2BF-2C4C-A238-7AE0-8D5FB6503AD8}"/>
              </a:ext>
            </a:extLst>
          </p:cNvPr>
          <p:cNvSpPr txBox="1">
            <a:spLocks noChangeArrowheads="1"/>
          </p:cNvSpPr>
          <p:nvPr/>
        </p:nvSpPr>
        <p:spPr bwMode="auto">
          <a:xfrm>
            <a:off x="138227" y="3052619"/>
            <a:ext cx="4192173" cy="369332"/>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800" spc="100" dirty="0">
                <a:latin typeface="メイリオ" panose="020B0604030504040204" pitchFamily="50" charset="-128"/>
                <a:ea typeface="メイリオ" panose="020B0604030504040204" pitchFamily="50" charset="-128"/>
              </a:rPr>
              <a:t>②</a:t>
            </a:r>
            <a:r>
              <a:rPr lang="en-US" altLang="ja-JP" sz="1800" spc="100" dirty="0">
                <a:latin typeface="メイリオ" panose="020B0604030504040204" pitchFamily="50" charset="-128"/>
                <a:ea typeface="メイリオ" panose="020B0604030504040204" pitchFamily="50" charset="-128"/>
              </a:rPr>
              <a:t>-a</a:t>
            </a:r>
            <a:r>
              <a:rPr lang="ja-JP" altLang="en-US" sz="1800" spc="100" dirty="0">
                <a:latin typeface="メイリオ" panose="020B0604030504040204" pitchFamily="50" charset="-128"/>
                <a:ea typeface="メイリオ" panose="020B0604030504040204" pitchFamily="50" charset="-128"/>
              </a:rPr>
              <a:t> 背後や近接関係にある社会問題</a:t>
            </a:r>
          </a:p>
        </p:txBody>
      </p:sp>
      <p:sp>
        <p:nvSpPr>
          <p:cNvPr id="21" name="フリーフォーム: 図形 20">
            <a:extLst>
              <a:ext uri="{FF2B5EF4-FFF2-40B4-BE49-F238E27FC236}">
                <a16:creationId xmlns:a16="http://schemas.microsoft.com/office/drawing/2014/main" id="{9EFE31EC-07DE-44EE-B4C3-DDE4063CA8BE}"/>
              </a:ext>
            </a:extLst>
          </p:cNvPr>
          <p:cNvSpPr/>
          <p:nvPr/>
        </p:nvSpPr>
        <p:spPr>
          <a:xfrm>
            <a:off x="1471727" y="1920988"/>
            <a:ext cx="419100" cy="450850"/>
          </a:xfrm>
          <a:custGeom>
            <a:avLst/>
            <a:gdLst>
              <a:gd name="connsiteX0" fmla="*/ 238296 w 419904"/>
              <a:gd name="connsiteY0" fmla="*/ 0 h 450298"/>
              <a:gd name="connsiteX1" fmla="*/ 238296 w 419904"/>
              <a:gd name="connsiteY1" fmla="*/ 0 h 450298"/>
              <a:gd name="connsiteX2" fmla="*/ 171621 w 419904"/>
              <a:gd name="connsiteY2" fmla="*/ 47625 h 450298"/>
              <a:gd name="connsiteX3" fmla="*/ 104946 w 419904"/>
              <a:gd name="connsiteY3" fmla="*/ 76200 h 450298"/>
              <a:gd name="connsiteX4" fmla="*/ 28746 w 419904"/>
              <a:gd name="connsiteY4" fmla="*/ 104775 h 450298"/>
              <a:gd name="connsiteX5" fmla="*/ 19221 w 419904"/>
              <a:gd name="connsiteY5" fmla="*/ 133350 h 450298"/>
              <a:gd name="connsiteX6" fmla="*/ 171 w 419904"/>
              <a:gd name="connsiteY6" fmla="*/ 171450 h 450298"/>
              <a:gd name="connsiteX7" fmla="*/ 9696 w 419904"/>
              <a:gd name="connsiteY7" fmla="*/ 200025 h 450298"/>
              <a:gd name="connsiteX8" fmla="*/ 38271 w 419904"/>
              <a:gd name="connsiteY8" fmla="*/ 342900 h 450298"/>
              <a:gd name="connsiteX9" fmla="*/ 66846 w 419904"/>
              <a:gd name="connsiteY9" fmla="*/ 352425 h 450298"/>
              <a:gd name="connsiteX10" fmla="*/ 76371 w 419904"/>
              <a:gd name="connsiteY10" fmla="*/ 447675 h 450298"/>
              <a:gd name="connsiteX11" fmla="*/ 104946 w 419904"/>
              <a:gd name="connsiteY11" fmla="*/ 438150 h 450298"/>
              <a:gd name="connsiteX12" fmla="*/ 381171 w 419904"/>
              <a:gd name="connsiteY12" fmla="*/ 419100 h 450298"/>
              <a:gd name="connsiteX13" fmla="*/ 390696 w 419904"/>
              <a:gd name="connsiteY13" fmla="*/ 333375 h 450298"/>
              <a:gd name="connsiteX14" fmla="*/ 419271 w 419904"/>
              <a:gd name="connsiteY14" fmla="*/ 304800 h 450298"/>
              <a:gd name="connsiteX15" fmla="*/ 324021 w 419904"/>
              <a:gd name="connsiteY15" fmla="*/ 257175 h 450298"/>
              <a:gd name="connsiteX16" fmla="*/ 314496 w 419904"/>
              <a:gd name="connsiteY16" fmla="*/ 104775 h 450298"/>
              <a:gd name="connsiteX17" fmla="*/ 304971 w 419904"/>
              <a:gd name="connsiteY17" fmla="*/ 57150 h 450298"/>
              <a:gd name="connsiteX18" fmla="*/ 276396 w 419904"/>
              <a:gd name="connsiteY18" fmla="*/ 38100 h 450298"/>
              <a:gd name="connsiteX19" fmla="*/ 238296 w 419904"/>
              <a:gd name="connsiteY19" fmla="*/ 0 h 450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19904" h="450298">
                <a:moveTo>
                  <a:pt x="238296" y="0"/>
                </a:moveTo>
                <a:lnTo>
                  <a:pt x="238296" y="0"/>
                </a:lnTo>
                <a:cubicBezTo>
                  <a:pt x="216071" y="15875"/>
                  <a:pt x="194663" y="32962"/>
                  <a:pt x="171621" y="47625"/>
                </a:cubicBezTo>
                <a:cubicBezTo>
                  <a:pt x="98946" y="93873"/>
                  <a:pt x="165089" y="46128"/>
                  <a:pt x="104946" y="76200"/>
                </a:cubicBezTo>
                <a:cubicBezTo>
                  <a:pt x="39542" y="108902"/>
                  <a:pt x="120630" y="86398"/>
                  <a:pt x="28746" y="104775"/>
                </a:cubicBezTo>
                <a:cubicBezTo>
                  <a:pt x="25571" y="114300"/>
                  <a:pt x="23176" y="124122"/>
                  <a:pt x="19221" y="133350"/>
                </a:cubicBezTo>
                <a:cubicBezTo>
                  <a:pt x="13628" y="146401"/>
                  <a:pt x="2179" y="157394"/>
                  <a:pt x="171" y="171450"/>
                </a:cubicBezTo>
                <a:cubicBezTo>
                  <a:pt x="-1249" y="181389"/>
                  <a:pt x="6521" y="190500"/>
                  <a:pt x="9696" y="200025"/>
                </a:cubicBezTo>
                <a:cubicBezTo>
                  <a:pt x="11769" y="224896"/>
                  <a:pt x="530" y="312707"/>
                  <a:pt x="38271" y="342900"/>
                </a:cubicBezTo>
                <a:cubicBezTo>
                  <a:pt x="46111" y="349172"/>
                  <a:pt x="57321" y="349250"/>
                  <a:pt x="66846" y="352425"/>
                </a:cubicBezTo>
                <a:cubicBezTo>
                  <a:pt x="70021" y="384175"/>
                  <a:pt x="63412" y="418517"/>
                  <a:pt x="76371" y="447675"/>
                </a:cubicBezTo>
                <a:cubicBezTo>
                  <a:pt x="80449" y="456850"/>
                  <a:pt x="94950" y="439087"/>
                  <a:pt x="104946" y="438150"/>
                </a:cubicBezTo>
                <a:cubicBezTo>
                  <a:pt x="196837" y="429535"/>
                  <a:pt x="289096" y="425450"/>
                  <a:pt x="381171" y="419100"/>
                </a:cubicBezTo>
                <a:cubicBezTo>
                  <a:pt x="384346" y="390525"/>
                  <a:pt x="381604" y="360650"/>
                  <a:pt x="390696" y="333375"/>
                </a:cubicBezTo>
                <a:cubicBezTo>
                  <a:pt x="394956" y="320596"/>
                  <a:pt x="424577" y="317181"/>
                  <a:pt x="419271" y="304800"/>
                </a:cubicBezTo>
                <a:cubicBezTo>
                  <a:pt x="405663" y="273047"/>
                  <a:pt x="353209" y="264472"/>
                  <a:pt x="324021" y="257175"/>
                </a:cubicBezTo>
                <a:cubicBezTo>
                  <a:pt x="320846" y="206375"/>
                  <a:pt x="319322" y="155445"/>
                  <a:pt x="314496" y="104775"/>
                </a:cubicBezTo>
                <a:cubicBezTo>
                  <a:pt x="312961" y="88659"/>
                  <a:pt x="313003" y="71206"/>
                  <a:pt x="304971" y="57150"/>
                </a:cubicBezTo>
                <a:cubicBezTo>
                  <a:pt x="299291" y="47211"/>
                  <a:pt x="285921" y="44450"/>
                  <a:pt x="276396" y="38100"/>
                </a:cubicBezTo>
                <a:cubicBezTo>
                  <a:pt x="255338" y="-4016"/>
                  <a:pt x="244646" y="6350"/>
                  <a:pt x="238296" y="0"/>
                </a:cubicBezTo>
                <a:close/>
              </a:path>
            </a:pathLst>
          </a:custGeom>
          <a:solidFill>
            <a:srgbClr val="DFE9F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kumimoji="1" lang="ja-JP" altLang="en-US"/>
          </a:p>
        </p:txBody>
      </p:sp>
      <p:sp>
        <p:nvSpPr>
          <p:cNvPr id="22" name="フリーフォーム: 図形 21">
            <a:extLst>
              <a:ext uri="{FF2B5EF4-FFF2-40B4-BE49-F238E27FC236}">
                <a16:creationId xmlns:a16="http://schemas.microsoft.com/office/drawing/2014/main" id="{2F3D26A6-C8EA-AE12-805A-5EA04F4E5A35}"/>
              </a:ext>
            </a:extLst>
          </p:cNvPr>
          <p:cNvSpPr/>
          <p:nvPr/>
        </p:nvSpPr>
        <p:spPr>
          <a:xfrm>
            <a:off x="2595677" y="1784463"/>
            <a:ext cx="773112" cy="638175"/>
          </a:xfrm>
          <a:custGeom>
            <a:avLst/>
            <a:gdLst>
              <a:gd name="connsiteX0" fmla="*/ 0 w 772528"/>
              <a:gd name="connsiteY0" fmla="*/ 0 h 638175"/>
              <a:gd name="connsiteX1" fmla="*/ 0 w 772528"/>
              <a:gd name="connsiteY1" fmla="*/ 0 h 638175"/>
              <a:gd name="connsiteX2" fmla="*/ 76200 w 772528"/>
              <a:gd name="connsiteY2" fmla="*/ 133350 h 638175"/>
              <a:gd name="connsiteX3" fmla="*/ 161925 w 772528"/>
              <a:gd name="connsiteY3" fmla="*/ 180975 h 638175"/>
              <a:gd name="connsiteX4" fmla="*/ 200025 w 772528"/>
              <a:gd name="connsiteY4" fmla="*/ 219075 h 638175"/>
              <a:gd name="connsiteX5" fmla="*/ 314325 w 772528"/>
              <a:gd name="connsiteY5" fmla="*/ 304800 h 638175"/>
              <a:gd name="connsiteX6" fmla="*/ 342900 w 772528"/>
              <a:gd name="connsiteY6" fmla="*/ 333375 h 638175"/>
              <a:gd name="connsiteX7" fmla="*/ 390525 w 772528"/>
              <a:gd name="connsiteY7" fmla="*/ 371475 h 638175"/>
              <a:gd name="connsiteX8" fmla="*/ 428625 w 772528"/>
              <a:gd name="connsiteY8" fmla="*/ 419100 h 638175"/>
              <a:gd name="connsiteX9" fmla="*/ 533400 w 772528"/>
              <a:gd name="connsiteY9" fmla="*/ 485775 h 638175"/>
              <a:gd name="connsiteX10" fmla="*/ 561975 w 772528"/>
              <a:gd name="connsiteY10" fmla="*/ 495300 h 638175"/>
              <a:gd name="connsiteX11" fmla="*/ 638175 w 772528"/>
              <a:gd name="connsiteY11" fmla="*/ 590550 h 638175"/>
              <a:gd name="connsiteX12" fmla="*/ 666750 w 772528"/>
              <a:gd name="connsiteY12" fmla="*/ 609600 h 638175"/>
              <a:gd name="connsiteX13" fmla="*/ 752475 w 772528"/>
              <a:gd name="connsiteY13" fmla="*/ 638175 h 638175"/>
              <a:gd name="connsiteX14" fmla="*/ 771525 w 772528"/>
              <a:gd name="connsiteY14" fmla="*/ 609600 h 638175"/>
              <a:gd name="connsiteX15" fmla="*/ 742950 w 772528"/>
              <a:gd name="connsiteY15" fmla="*/ 533400 h 638175"/>
              <a:gd name="connsiteX16" fmla="*/ 733425 w 772528"/>
              <a:gd name="connsiteY16" fmla="*/ 504825 h 638175"/>
              <a:gd name="connsiteX17" fmla="*/ 704850 w 772528"/>
              <a:gd name="connsiteY17" fmla="*/ 485775 h 638175"/>
              <a:gd name="connsiteX18" fmla="*/ 676275 w 772528"/>
              <a:gd name="connsiteY18" fmla="*/ 457200 h 638175"/>
              <a:gd name="connsiteX19" fmla="*/ 666750 w 772528"/>
              <a:gd name="connsiteY19" fmla="*/ 428625 h 638175"/>
              <a:gd name="connsiteX20" fmla="*/ 657225 w 772528"/>
              <a:gd name="connsiteY20" fmla="*/ 352425 h 638175"/>
              <a:gd name="connsiteX21" fmla="*/ 638175 w 772528"/>
              <a:gd name="connsiteY21" fmla="*/ 314325 h 638175"/>
              <a:gd name="connsiteX22" fmla="*/ 628650 w 772528"/>
              <a:gd name="connsiteY22" fmla="*/ 276225 h 638175"/>
              <a:gd name="connsiteX23" fmla="*/ 600075 w 772528"/>
              <a:gd name="connsiteY23" fmla="*/ 257175 h 638175"/>
              <a:gd name="connsiteX24" fmla="*/ 571500 w 772528"/>
              <a:gd name="connsiteY24" fmla="*/ 219075 h 638175"/>
              <a:gd name="connsiteX25" fmla="*/ 523875 w 772528"/>
              <a:gd name="connsiteY25" fmla="*/ 209550 h 638175"/>
              <a:gd name="connsiteX26" fmla="*/ 457200 w 772528"/>
              <a:gd name="connsiteY26" fmla="*/ 180975 h 638175"/>
              <a:gd name="connsiteX27" fmla="*/ 400050 w 772528"/>
              <a:gd name="connsiteY27" fmla="*/ 171450 h 638175"/>
              <a:gd name="connsiteX28" fmla="*/ 361950 w 772528"/>
              <a:gd name="connsiteY28" fmla="*/ 152400 h 638175"/>
              <a:gd name="connsiteX29" fmla="*/ 161925 w 772528"/>
              <a:gd name="connsiteY29" fmla="*/ 123825 h 638175"/>
              <a:gd name="connsiteX30" fmla="*/ 133350 w 772528"/>
              <a:gd name="connsiteY30" fmla="*/ 114300 h 638175"/>
              <a:gd name="connsiteX31" fmla="*/ 47625 w 772528"/>
              <a:gd name="connsiteY31" fmla="*/ 47625 h 638175"/>
              <a:gd name="connsiteX32" fmla="*/ 0 w 772528"/>
              <a:gd name="connsiteY32" fmla="*/ 0 h 638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772528" h="638175">
                <a:moveTo>
                  <a:pt x="0" y="0"/>
                </a:moveTo>
                <a:lnTo>
                  <a:pt x="0" y="0"/>
                </a:lnTo>
                <a:cubicBezTo>
                  <a:pt x="28627" y="64411"/>
                  <a:pt x="30093" y="87243"/>
                  <a:pt x="76200" y="133350"/>
                </a:cubicBezTo>
                <a:cubicBezTo>
                  <a:pt x="95203" y="152353"/>
                  <a:pt x="145316" y="169349"/>
                  <a:pt x="161925" y="180975"/>
                </a:cubicBezTo>
                <a:cubicBezTo>
                  <a:pt x="176639" y="191275"/>
                  <a:pt x="186086" y="207749"/>
                  <a:pt x="200025" y="219075"/>
                </a:cubicBezTo>
                <a:cubicBezTo>
                  <a:pt x="236987" y="249107"/>
                  <a:pt x="280649" y="271124"/>
                  <a:pt x="314325" y="304800"/>
                </a:cubicBezTo>
                <a:cubicBezTo>
                  <a:pt x="323850" y="314325"/>
                  <a:pt x="332763" y="324505"/>
                  <a:pt x="342900" y="333375"/>
                </a:cubicBezTo>
                <a:cubicBezTo>
                  <a:pt x="358200" y="346762"/>
                  <a:pt x="376150" y="357100"/>
                  <a:pt x="390525" y="371475"/>
                </a:cubicBezTo>
                <a:cubicBezTo>
                  <a:pt x="404900" y="385850"/>
                  <a:pt x="413582" y="405425"/>
                  <a:pt x="428625" y="419100"/>
                </a:cubicBezTo>
                <a:cubicBezTo>
                  <a:pt x="457261" y="445132"/>
                  <a:pt x="496654" y="470027"/>
                  <a:pt x="533400" y="485775"/>
                </a:cubicBezTo>
                <a:cubicBezTo>
                  <a:pt x="542628" y="489730"/>
                  <a:pt x="552450" y="492125"/>
                  <a:pt x="561975" y="495300"/>
                </a:cubicBezTo>
                <a:cubicBezTo>
                  <a:pt x="588841" y="535599"/>
                  <a:pt x="595108" y="547483"/>
                  <a:pt x="638175" y="590550"/>
                </a:cubicBezTo>
                <a:cubicBezTo>
                  <a:pt x="646270" y="598645"/>
                  <a:pt x="656183" y="605197"/>
                  <a:pt x="666750" y="609600"/>
                </a:cubicBezTo>
                <a:cubicBezTo>
                  <a:pt x="694554" y="621185"/>
                  <a:pt x="752475" y="638175"/>
                  <a:pt x="752475" y="638175"/>
                </a:cubicBezTo>
                <a:cubicBezTo>
                  <a:pt x="758825" y="628650"/>
                  <a:pt x="770105" y="620959"/>
                  <a:pt x="771525" y="609600"/>
                </a:cubicBezTo>
                <a:cubicBezTo>
                  <a:pt x="777038" y="565496"/>
                  <a:pt x="758759" y="565018"/>
                  <a:pt x="742950" y="533400"/>
                </a:cubicBezTo>
                <a:cubicBezTo>
                  <a:pt x="738460" y="524420"/>
                  <a:pt x="739697" y="512665"/>
                  <a:pt x="733425" y="504825"/>
                </a:cubicBezTo>
                <a:cubicBezTo>
                  <a:pt x="726274" y="495886"/>
                  <a:pt x="713644" y="493104"/>
                  <a:pt x="704850" y="485775"/>
                </a:cubicBezTo>
                <a:cubicBezTo>
                  <a:pt x="694502" y="477151"/>
                  <a:pt x="685800" y="466725"/>
                  <a:pt x="676275" y="457200"/>
                </a:cubicBezTo>
                <a:cubicBezTo>
                  <a:pt x="673100" y="447675"/>
                  <a:pt x="668546" y="438503"/>
                  <a:pt x="666750" y="428625"/>
                </a:cubicBezTo>
                <a:cubicBezTo>
                  <a:pt x="662171" y="403440"/>
                  <a:pt x="663433" y="377258"/>
                  <a:pt x="657225" y="352425"/>
                </a:cubicBezTo>
                <a:cubicBezTo>
                  <a:pt x="653781" y="338650"/>
                  <a:pt x="643161" y="327620"/>
                  <a:pt x="638175" y="314325"/>
                </a:cubicBezTo>
                <a:cubicBezTo>
                  <a:pt x="633578" y="302068"/>
                  <a:pt x="635912" y="287117"/>
                  <a:pt x="628650" y="276225"/>
                </a:cubicBezTo>
                <a:cubicBezTo>
                  <a:pt x="622300" y="266700"/>
                  <a:pt x="608170" y="265270"/>
                  <a:pt x="600075" y="257175"/>
                </a:cubicBezTo>
                <a:cubicBezTo>
                  <a:pt x="588850" y="245950"/>
                  <a:pt x="584962" y="227489"/>
                  <a:pt x="571500" y="219075"/>
                </a:cubicBezTo>
                <a:cubicBezTo>
                  <a:pt x="557771" y="210495"/>
                  <a:pt x="539581" y="213477"/>
                  <a:pt x="523875" y="209550"/>
                </a:cubicBezTo>
                <a:cubicBezTo>
                  <a:pt x="418742" y="183267"/>
                  <a:pt x="593499" y="221865"/>
                  <a:pt x="457200" y="180975"/>
                </a:cubicBezTo>
                <a:cubicBezTo>
                  <a:pt x="438702" y="175426"/>
                  <a:pt x="419100" y="174625"/>
                  <a:pt x="400050" y="171450"/>
                </a:cubicBezTo>
                <a:cubicBezTo>
                  <a:pt x="387350" y="165100"/>
                  <a:pt x="375873" y="155185"/>
                  <a:pt x="361950" y="152400"/>
                </a:cubicBezTo>
                <a:cubicBezTo>
                  <a:pt x="295906" y="139191"/>
                  <a:pt x="161925" y="123825"/>
                  <a:pt x="161925" y="123825"/>
                </a:cubicBezTo>
                <a:cubicBezTo>
                  <a:pt x="152400" y="120650"/>
                  <a:pt x="141704" y="119869"/>
                  <a:pt x="133350" y="114300"/>
                </a:cubicBezTo>
                <a:cubicBezTo>
                  <a:pt x="84040" y="81426"/>
                  <a:pt x="123710" y="72987"/>
                  <a:pt x="47625" y="47625"/>
                </a:cubicBezTo>
                <a:cubicBezTo>
                  <a:pt x="14790" y="36680"/>
                  <a:pt x="7937" y="7937"/>
                  <a:pt x="0" y="0"/>
                </a:cubicBezTo>
                <a:close/>
              </a:path>
            </a:pathLst>
          </a:custGeom>
          <a:solidFill>
            <a:srgbClr val="DFE9F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kumimoji="1" lang="ja-JP" altLang="en-US"/>
          </a:p>
        </p:txBody>
      </p:sp>
      <p:sp>
        <p:nvSpPr>
          <p:cNvPr id="23" name="フリーフォーム: 図形 22">
            <a:extLst>
              <a:ext uri="{FF2B5EF4-FFF2-40B4-BE49-F238E27FC236}">
                <a16:creationId xmlns:a16="http://schemas.microsoft.com/office/drawing/2014/main" id="{B0AC89D1-6AD3-CC5E-85D5-C9395108445B}"/>
              </a:ext>
            </a:extLst>
          </p:cNvPr>
          <p:cNvSpPr/>
          <p:nvPr/>
        </p:nvSpPr>
        <p:spPr>
          <a:xfrm>
            <a:off x="2086089" y="1605076"/>
            <a:ext cx="314325" cy="842962"/>
          </a:xfrm>
          <a:custGeom>
            <a:avLst/>
            <a:gdLst>
              <a:gd name="connsiteX0" fmla="*/ 285750 w 314394"/>
              <a:gd name="connsiteY0" fmla="*/ 0 h 842418"/>
              <a:gd name="connsiteX1" fmla="*/ 285750 w 314394"/>
              <a:gd name="connsiteY1" fmla="*/ 0 h 842418"/>
              <a:gd name="connsiteX2" fmla="*/ 190500 w 314394"/>
              <a:gd name="connsiteY2" fmla="*/ 28575 h 842418"/>
              <a:gd name="connsiteX3" fmla="*/ 152400 w 314394"/>
              <a:gd name="connsiteY3" fmla="*/ 57150 h 842418"/>
              <a:gd name="connsiteX4" fmla="*/ 66675 w 314394"/>
              <a:gd name="connsiteY4" fmla="*/ 104775 h 842418"/>
              <a:gd name="connsiteX5" fmla="*/ 47625 w 314394"/>
              <a:gd name="connsiteY5" fmla="*/ 133350 h 842418"/>
              <a:gd name="connsiteX6" fmla="*/ 0 w 314394"/>
              <a:gd name="connsiteY6" fmla="*/ 238125 h 842418"/>
              <a:gd name="connsiteX7" fmla="*/ 9525 w 314394"/>
              <a:gd name="connsiteY7" fmla="*/ 371475 h 842418"/>
              <a:gd name="connsiteX8" fmla="*/ 28575 w 314394"/>
              <a:gd name="connsiteY8" fmla="*/ 419100 h 842418"/>
              <a:gd name="connsiteX9" fmla="*/ 38100 w 314394"/>
              <a:gd name="connsiteY9" fmla="*/ 514350 h 842418"/>
              <a:gd name="connsiteX10" fmla="*/ 66675 w 314394"/>
              <a:gd name="connsiteY10" fmla="*/ 638175 h 842418"/>
              <a:gd name="connsiteX11" fmla="*/ 95250 w 314394"/>
              <a:gd name="connsiteY11" fmla="*/ 800100 h 842418"/>
              <a:gd name="connsiteX12" fmla="*/ 104775 w 314394"/>
              <a:gd name="connsiteY12" fmla="*/ 600075 h 842418"/>
              <a:gd name="connsiteX13" fmla="*/ 114300 w 314394"/>
              <a:gd name="connsiteY13" fmla="*/ 571500 h 842418"/>
              <a:gd name="connsiteX14" fmla="*/ 123825 w 314394"/>
              <a:gd name="connsiteY14" fmla="*/ 523875 h 842418"/>
              <a:gd name="connsiteX15" fmla="*/ 142875 w 314394"/>
              <a:gd name="connsiteY15" fmla="*/ 285750 h 842418"/>
              <a:gd name="connsiteX16" fmla="*/ 152400 w 314394"/>
              <a:gd name="connsiteY16" fmla="*/ 257175 h 842418"/>
              <a:gd name="connsiteX17" fmla="*/ 200025 w 314394"/>
              <a:gd name="connsiteY17" fmla="*/ 209550 h 842418"/>
              <a:gd name="connsiteX18" fmla="*/ 257175 w 314394"/>
              <a:gd name="connsiteY18" fmla="*/ 190500 h 842418"/>
              <a:gd name="connsiteX19" fmla="*/ 295275 w 314394"/>
              <a:gd name="connsiteY19" fmla="*/ 104775 h 842418"/>
              <a:gd name="connsiteX20" fmla="*/ 304800 w 314394"/>
              <a:gd name="connsiteY20" fmla="*/ 66675 h 842418"/>
              <a:gd name="connsiteX21" fmla="*/ 314325 w 314394"/>
              <a:gd name="connsiteY21" fmla="*/ 38100 h 842418"/>
              <a:gd name="connsiteX22" fmla="*/ 285750 w 314394"/>
              <a:gd name="connsiteY22" fmla="*/ 0 h 842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14394" h="842418">
                <a:moveTo>
                  <a:pt x="285750" y="0"/>
                </a:moveTo>
                <a:lnTo>
                  <a:pt x="285750" y="0"/>
                </a:lnTo>
                <a:cubicBezTo>
                  <a:pt x="254000" y="9525"/>
                  <a:pt x="220968" y="15517"/>
                  <a:pt x="190500" y="28575"/>
                </a:cubicBezTo>
                <a:cubicBezTo>
                  <a:pt x="175909" y="34828"/>
                  <a:pt x="166013" y="48982"/>
                  <a:pt x="152400" y="57150"/>
                </a:cubicBezTo>
                <a:cubicBezTo>
                  <a:pt x="-16073" y="158234"/>
                  <a:pt x="167302" y="37690"/>
                  <a:pt x="66675" y="104775"/>
                </a:cubicBezTo>
                <a:cubicBezTo>
                  <a:pt x="60325" y="114300"/>
                  <a:pt x="53184" y="123343"/>
                  <a:pt x="47625" y="133350"/>
                </a:cubicBezTo>
                <a:cubicBezTo>
                  <a:pt x="21753" y="179920"/>
                  <a:pt x="18652" y="191494"/>
                  <a:pt x="0" y="238125"/>
                </a:cubicBezTo>
                <a:cubicBezTo>
                  <a:pt x="3175" y="282575"/>
                  <a:pt x="2575" y="327457"/>
                  <a:pt x="9525" y="371475"/>
                </a:cubicBezTo>
                <a:cubicBezTo>
                  <a:pt x="12192" y="388364"/>
                  <a:pt x="25222" y="402334"/>
                  <a:pt x="28575" y="419100"/>
                </a:cubicBezTo>
                <a:cubicBezTo>
                  <a:pt x="34833" y="450389"/>
                  <a:pt x="32633" y="482914"/>
                  <a:pt x="38100" y="514350"/>
                </a:cubicBezTo>
                <a:cubicBezTo>
                  <a:pt x="45358" y="556083"/>
                  <a:pt x="57150" y="596900"/>
                  <a:pt x="66675" y="638175"/>
                </a:cubicBezTo>
                <a:cubicBezTo>
                  <a:pt x="86724" y="838665"/>
                  <a:pt x="65544" y="889217"/>
                  <a:pt x="95250" y="800100"/>
                </a:cubicBezTo>
                <a:cubicBezTo>
                  <a:pt x="98425" y="733425"/>
                  <a:pt x="99232" y="666595"/>
                  <a:pt x="104775" y="600075"/>
                </a:cubicBezTo>
                <a:cubicBezTo>
                  <a:pt x="105609" y="590069"/>
                  <a:pt x="111865" y="581240"/>
                  <a:pt x="114300" y="571500"/>
                </a:cubicBezTo>
                <a:cubicBezTo>
                  <a:pt x="118227" y="555794"/>
                  <a:pt x="120650" y="539750"/>
                  <a:pt x="123825" y="523875"/>
                </a:cubicBezTo>
                <a:cubicBezTo>
                  <a:pt x="128760" y="425175"/>
                  <a:pt x="122256" y="368227"/>
                  <a:pt x="142875" y="285750"/>
                </a:cubicBezTo>
                <a:cubicBezTo>
                  <a:pt x="145310" y="276010"/>
                  <a:pt x="147910" y="266155"/>
                  <a:pt x="152400" y="257175"/>
                </a:cubicBezTo>
                <a:cubicBezTo>
                  <a:pt x="164193" y="233589"/>
                  <a:pt x="175532" y="220436"/>
                  <a:pt x="200025" y="209550"/>
                </a:cubicBezTo>
                <a:cubicBezTo>
                  <a:pt x="218375" y="201395"/>
                  <a:pt x="257175" y="190500"/>
                  <a:pt x="257175" y="190500"/>
                </a:cubicBezTo>
                <a:cubicBezTo>
                  <a:pt x="279845" y="122490"/>
                  <a:pt x="265086" y="150058"/>
                  <a:pt x="295275" y="104775"/>
                </a:cubicBezTo>
                <a:cubicBezTo>
                  <a:pt x="298450" y="92075"/>
                  <a:pt x="301204" y="79262"/>
                  <a:pt x="304800" y="66675"/>
                </a:cubicBezTo>
                <a:cubicBezTo>
                  <a:pt x="307558" y="57021"/>
                  <a:pt x="312674" y="48004"/>
                  <a:pt x="314325" y="38100"/>
                </a:cubicBezTo>
                <a:cubicBezTo>
                  <a:pt x="315891" y="28705"/>
                  <a:pt x="290512" y="6350"/>
                  <a:pt x="285750" y="0"/>
                </a:cubicBezTo>
                <a:close/>
              </a:path>
            </a:pathLst>
          </a:custGeom>
          <a:solidFill>
            <a:srgbClr val="DFE9F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kumimoji="1" lang="ja-JP" altLang="en-US"/>
          </a:p>
        </p:txBody>
      </p:sp>
      <p:sp>
        <p:nvSpPr>
          <p:cNvPr id="5" name="テキスト ボックス 21">
            <a:extLst>
              <a:ext uri="{FF2B5EF4-FFF2-40B4-BE49-F238E27FC236}">
                <a16:creationId xmlns:a16="http://schemas.microsoft.com/office/drawing/2014/main" id="{4AA806FF-4FF3-FA1C-7E23-E87A305CEB50}"/>
              </a:ext>
            </a:extLst>
          </p:cNvPr>
          <p:cNvSpPr txBox="1">
            <a:spLocks noChangeArrowheads="1"/>
          </p:cNvSpPr>
          <p:nvPr/>
        </p:nvSpPr>
        <p:spPr bwMode="auto">
          <a:xfrm>
            <a:off x="157276" y="631162"/>
            <a:ext cx="8157383" cy="369332"/>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800" spc="100" dirty="0">
                <a:latin typeface="メイリオ" panose="020B0604030504040204" pitchFamily="50" charset="-128"/>
                <a:ea typeface="メイリオ" panose="020B0604030504040204" pitchFamily="50" charset="-128"/>
              </a:rPr>
              <a:t>氷山モデルを用いて、主の課題の背景にあるものを考えてみましょう。</a:t>
            </a:r>
          </a:p>
        </p:txBody>
      </p:sp>
    </p:spTree>
    <p:extLst>
      <p:ext uri="{BB962C8B-B14F-4D97-AF65-F5344CB8AC3E}">
        <p14:creationId xmlns:p14="http://schemas.microsoft.com/office/powerpoint/2010/main" val="160799894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62AA10-71A4-B866-C3BE-8B92CE9A9EA2}"/>
            </a:ext>
          </a:extLst>
        </p:cNvPr>
        <p:cNvGrpSpPr/>
        <p:nvPr/>
      </p:nvGrpSpPr>
      <p:grpSpPr>
        <a:xfrm>
          <a:off x="0" y="0"/>
          <a:ext cx="0" cy="0"/>
          <a:chOff x="0" y="0"/>
          <a:chExt cx="0" cy="0"/>
        </a:xfrm>
      </p:grpSpPr>
      <p:sp>
        <p:nvSpPr>
          <p:cNvPr id="7" name="スライド番号プレースホルダー 2">
            <a:extLst>
              <a:ext uri="{FF2B5EF4-FFF2-40B4-BE49-F238E27FC236}">
                <a16:creationId xmlns:a16="http://schemas.microsoft.com/office/drawing/2014/main" id="{1BF31B1C-4236-FAB1-7B27-53153DCF7405}"/>
              </a:ext>
            </a:extLst>
          </p:cNvPr>
          <p:cNvSpPr>
            <a:spLocks noGrp="1"/>
          </p:cNvSpPr>
          <p:nvPr>
            <p:ph type="sldNum" sz="quarter" idx="10"/>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fld id="{E543F488-88EE-4C71-84A0-E416DD984136}" type="slidenum">
              <a:rPr lang="ja-JP" altLang="en-US">
                <a:solidFill>
                  <a:srgbClr val="898989"/>
                </a:solidFill>
              </a:rPr>
              <a:pPr/>
              <a:t>40</a:t>
            </a:fld>
            <a:endParaRPr lang="ja-JP" altLang="en-US">
              <a:solidFill>
                <a:srgbClr val="898989"/>
              </a:solidFill>
            </a:endParaRPr>
          </a:p>
        </p:txBody>
      </p:sp>
      <p:sp>
        <p:nvSpPr>
          <p:cNvPr id="3" name="正方形/長方形 2">
            <a:extLst>
              <a:ext uri="{FF2B5EF4-FFF2-40B4-BE49-F238E27FC236}">
                <a16:creationId xmlns:a16="http://schemas.microsoft.com/office/drawing/2014/main" id="{DC2AB184-9496-401D-D8C5-83F630A17599}"/>
              </a:ext>
            </a:extLst>
          </p:cNvPr>
          <p:cNvSpPr/>
          <p:nvPr/>
        </p:nvSpPr>
        <p:spPr>
          <a:xfrm>
            <a:off x="0" y="0"/>
            <a:ext cx="9636125" cy="54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72000" bIns="0" anchor="ctr"/>
          <a:lstStyle/>
          <a:p>
            <a:pPr eaLnBrk="1" fontAlgn="auto" hangingPunct="1">
              <a:spcBef>
                <a:spcPts val="0"/>
              </a:spcBef>
              <a:spcAft>
                <a:spcPts val="0"/>
              </a:spcAft>
              <a:defRPr/>
            </a:pPr>
            <a:r>
              <a:rPr kumimoji="1" lang="en-US" altLang="ja-JP" sz="2000" b="1" spc="200" dirty="0">
                <a:solidFill>
                  <a:schemeClr val="tx1"/>
                </a:solidFill>
                <a:latin typeface="メイリオ" panose="020B0604030504040204" pitchFamily="50" charset="-128"/>
                <a:ea typeface="メイリオ" panose="020B0604030504040204" pitchFamily="50" charset="-128"/>
              </a:rPr>
              <a:t>STEP3</a:t>
            </a:r>
            <a:r>
              <a:rPr kumimoji="1" lang="ja-JP" altLang="en-US" sz="2000" b="1" spc="200" dirty="0">
                <a:solidFill>
                  <a:schemeClr val="tx1"/>
                </a:solidFill>
                <a:latin typeface="メイリオ" panose="020B0604030504040204" pitchFamily="50" charset="-128"/>
                <a:ea typeface="メイリオ" panose="020B0604030504040204" pitchFamily="50" charset="-128"/>
              </a:rPr>
              <a:t>：主の課題の背景にあるものを考える～氷山モデル～</a:t>
            </a:r>
            <a:endParaRPr kumimoji="1" lang="ja-JP" altLang="en-US" sz="2000" b="1" spc="200" dirty="0">
              <a:solidFill>
                <a:srgbClr val="C00000"/>
              </a:solidFill>
              <a:latin typeface="メイリオ" panose="020B0604030504040204" pitchFamily="50" charset="-128"/>
              <a:ea typeface="メイリオ" panose="020B0604030504040204" pitchFamily="50" charset="-128"/>
            </a:endParaRPr>
          </a:p>
        </p:txBody>
      </p:sp>
      <p:sp>
        <p:nvSpPr>
          <p:cNvPr id="4" name="四角形: 角を丸くする 3">
            <a:extLst>
              <a:ext uri="{FF2B5EF4-FFF2-40B4-BE49-F238E27FC236}">
                <a16:creationId xmlns:a16="http://schemas.microsoft.com/office/drawing/2014/main" id="{08361479-1FA5-6BC4-D554-3D85EAF00DA1}"/>
              </a:ext>
            </a:extLst>
          </p:cNvPr>
          <p:cNvSpPr/>
          <p:nvPr/>
        </p:nvSpPr>
        <p:spPr>
          <a:xfrm>
            <a:off x="0" y="6687940"/>
            <a:ext cx="7872389" cy="170259"/>
          </a:xfrm>
          <a:prstGeom prst="roundRect">
            <a:avLst/>
          </a:prstGeom>
          <a:noFill/>
          <a:ln w="28575">
            <a:noFill/>
            <a:prstDash val="sysDash"/>
          </a:ln>
        </p:spPr>
        <p:style>
          <a:lnRef idx="2">
            <a:schemeClr val="accent1">
              <a:shade val="50000"/>
            </a:schemeClr>
          </a:lnRef>
          <a:fillRef idx="1">
            <a:schemeClr val="accent1"/>
          </a:fillRef>
          <a:effectRef idx="0">
            <a:schemeClr val="accent1"/>
          </a:effectRef>
          <a:fontRef idx="minor">
            <a:schemeClr val="lt1"/>
          </a:fontRef>
        </p:style>
        <p:txBody>
          <a:bodyPr wrap="square" tIns="0" bIns="0" anchor="ctr">
            <a:spAutoFit/>
          </a:bodyPr>
          <a:lstStyle/>
          <a:p>
            <a:pPr eaLnBrk="1" fontAlgn="auto" hangingPunct="1">
              <a:spcBef>
                <a:spcPts val="0"/>
              </a:spcBef>
              <a:spcAft>
                <a:spcPts val="0"/>
              </a:spcAft>
              <a:defRPr/>
            </a:pPr>
            <a:r>
              <a:rPr kumimoji="1" lang="ja-JP" altLang="en-US" sz="1000" spc="100" dirty="0">
                <a:solidFill>
                  <a:schemeClr val="tx1"/>
                </a:solidFill>
                <a:latin typeface="メイリオ" panose="020B0604030504040204" pitchFamily="50" charset="-128"/>
                <a:ea typeface="メイリオ" panose="020B0604030504040204" pitchFamily="50" charset="-128"/>
              </a:rPr>
              <a:t>出典：社会的包摂サポートセンター編</a:t>
            </a:r>
            <a:r>
              <a:rPr kumimoji="1" lang="en-US" altLang="ja-JP" sz="1000" spc="100" dirty="0">
                <a:solidFill>
                  <a:schemeClr val="tx1"/>
                </a:solidFill>
                <a:latin typeface="メイリオ" panose="020B0604030504040204" pitchFamily="50" charset="-128"/>
                <a:ea typeface="メイリオ" panose="020B0604030504040204" pitchFamily="50" charset="-128"/>
              </a:rPr>
              <a:t>『</a:t>
            </a:r>
            <a:r>
              <a:rPr kumimoji="1" lang="ja-JP" altLang="en-US" sz="1000" spc="100" dirty="0">
                <a:solidFill>
                  <a:schemeClr val="tx1"/>
                </a:solidFill>
                <a:latin typeface="メイリオ" panose="020B0604030504040204" pitchFamily="50" charset="-128"/>
                <a:ea typeface="メイリオ" panose="020B0604030504040204" pitchFamily="50" charset="-128"/>
              </a:rPr>
              <a:t>相談支援員必携 事例で見る生活困窮者</a:t>
            </a:r>
            <a:r>
              <a:rPr kumimoji="1" lang="en-US" altLang="ja-JP" sz="1000" spc="100" dirty="0">
                <a:solidFill>
                  <a:schemeClr val="tx1"/>
                </a:solidFill>
                <a:latin typeface="メイリオ" panose="020B0604030504040204" pitchFamily="50" charset="-128"/>
                <a:ea typeface="メイリオ" panose="020B0604030504040204" pitchFamily="50" charset="-128"/>
              </a:rPr>
              <a:t>』,</a:t>
            </a:r>
            <a:r>
              <a:rPr kumimoji="1" lang="ja-JP" altLang="en-US" sz="1000" spc="100" dirty="0">
                <a:solidFill>
                  <a:schemeClr val="tx1"/>
                </a:solidFill>
                <a:latin typeface="メイリオ" panose="020B0604030504040204" pitchFamily="50" charset="-128"/>
                <a:ea typeface="メイリオ" panose="020B0604030504040204" pitchFamily="50" charset="-128"/>
              </a:rPr>
              <a:t>中央法規出版</a:t>
            </a:r>
            <a:r>
              <a:rPr kumimoji="1" lang="en-US" altLang="ja-JP" sz="1000" spc="100" dirty="0">
                <a:solidFill>
                  <a:schemeClr val="tx1"/>
                </a:solidFill>
                <a:latin typeface="メイリオ" panose="020B0604030504040204" pitchFamily="50" charset="-128"/>
                <a:ea typeface="メイリオ" panose="020B0604030504040204" pitchFamily="50" charset="-128"/>
              </a:rPr>
              <a:t>,2015</a:t>
            </a:r>
            <a:r>
              <a:rPr kumimoji="1" lang="ja-JP" altLang="en-US" sz="1000" spc="100" dirty="0">
                <a:solidFill>
                  <a:schemeClr val="tx1"/>
                </a:solidFill>
                <a:latin typeface="メイリオ" panose="020B0604030504040204" pitchFamily="50" charset="-128"/>
                <a:ea typeface="メイリオ" panose="020B0604030504040204" pitchFamily="50" charset="-128"/>
              </a:rPr>
              <a:t>年</a:t>
            </a:r>
            <a:r>
              <a:rPr kumimoji="1" lang="en-US" altLang="ja-JP" sz="1000" spc="100" dirty="0">
                <a:solidFill>
                  <a:schemeClr val="tx1"/>
                </a:solidFill>
                <a:latin typeface="メイリオ" panose="020B0604030504040204" pitchFamily="50" charset="-128"/>
                <a:ea typeface="メイリオ" panose="020B0604030504040204" pitchFamily="50" charset="-128"/>
              </a:rPr>
              <a:t>,p4</a:t>
            </a:r>
            <a:r>
              <a:rPr kumimoji="1" lang="ja-JP" altLang="en-US" sz="1000" spc="100" dirty="0">
                <a:solidFill>
                  <a:schemeClr val="tx1"/>
                </a:solidFill>
                <a:latin typeface="メイリオ" panose="020B0604030504040204" pitchFamily="50" charset="-128"/>
                <a:ea typeface="メイリオ" panose="020B0604030504040204" pitchFamily="50" charset="-128"/>
              </a:rPr>
              <a:t>をもとに作成</a:t>
            </a:r>
          </a:p>
        </p:txBody>
      </p:sp>
      <p:sp>
        <p:nvSpPr>
          <p:cNvPr id="2" name="フリーフォーム: 図形 1">
            <a:extLst>
              <a:ext uri="{FF2B5EF4-FFF2-40B4-BE49-F238E27FC236}">
                <a16:creationId xmlns:a16="http://schemas.microsoft.com/office/drawing/2014/main" id="{C6947F27-9A32-D6BE-1EB8-B8802BA5A47B}"/>
              </a:ext>
            </a:extLst>
          </p:cNvPr>
          <p:cNvSpPr/>
          <p:nvPr/>
        </p:nvSpPr>
        <p:spPr>
          <a:xfrm>
            <a:off x="765289" y="1605075"/>
            <a:ext cx="3559611" cy="4614971"/>
          </a:xfrm>
          <a:custGeom>
            <a:avLst/>
            <a:gdLst>
              <a:gd name="connsiteX0" fmla="*/ 1463040 w 3759200"/>
              <a:gd name="connsiteY0" fmla="*/ 0 h 4053840"/>
              <a:gd name="connsiteX1" fmla="*/ 1463040 w 3759200"/>
              <a:gd name="connsiteY1" fmla="*/ 0 h 4053840"/>
              <a:gd name="connsiteX2" fmla="*/ 1351280 w 3759200"/>
              <a:gd name="connsiteY2" fmla="*/ 40640 h 4053840"/>
              <a:gd name="connsiteX3" fmla="*/ 1290320 w 3759200"/>
              <a:gd name="connsiteY3" fmla="*/ 81280 h 4053840"/>
              <a:gd name="connsiteX4" fmla="*/ 1219200 w 3759200"/>
              <a:gd name="connsiteY4" fmla="*/ 121920 h 4053840"/>
              <a:gd name="connsiteX5" fmla="*/ 1168400 w 3759200"/>
              <a:gd name="connsiteY5" fmla="*/ 132080 h 4053840"/>
              <a:gd name="connsiteX6" fmla="*/ 1076960 w 3759200"/>
              <a:gd name="connsiteY6" fmla="*/ 213360 h 4053840"/>
              <a:gd name="connsiteX7" fmla="*/ 1005840 w 3759200"/>
              <a:gd name="connsiteY7" fmla="*/ 233680 h 4053840"/>
              <a:gd name="connsiteX8" fmla="*/ 975360 w 3759200"/>
              <a:gd name="connsiteY8" fmla="*/ 254000 h 4053840"/>
              <a:gd name="connsiteX9" fmla="*/ 944880 w 3759200"/>
              <a:gd name="connsiteY9" fmla="*/ 264160 h 4053840"/>
              <a:gd name="connsiteX10" fmla="*/ 883920 w 3759200"/>
              <a:gd name="connsiteY10" fmla="*/ 304800 h 4053840"/>
              <a:gd name="connsiteX11" fmla="*/ 853440 w 3759200"/>
              <a:gd name="connsiteY11" fmla="*/ 325120 h 4053840"/>
              <a:gd name="connsiteX12" fmla="*/ 822960 w 3759200"/>
              <a:gd name="connsiteY12" fmla="*/ 355600 h 4053840"/>
              <a:gd name="connsiteX13" fmla="*/ 782320 w 3759200"/>
              <a:gd name="connsiteY13" fmla="*/ 386080 h 4053840"/>
              <a:gd name="connsiteX14" fmla="*/ 701040 w 3759200"/>
              <a:gd name="connsiteY14" fmla="*/ 406400 h 4053840"/>
              <a:gd name="connsiteX15" fmla="*/ 680720 w 3759200"/>
              <a:gd name="connsiteY15" fmla="*/ 436880 h 4053840"/>
              <a:gd name="connsiteX16" fmla="*/ 650240 w 3759200"/>
              <a:gd name="connsiteY16" fmla="*/ 447040 h 4053840"/>
              <a:gd name="connsiteX17" fmla="*/ 579120 w 3759200"/>
              <a:gd name="connsiteY17" fmla="*/ 477520 h 4053840"/>
              <a:gd name="connsiteX18" fmla="*/ 518160 w 3759200"/>
              <a:gd name="connsiteY18" fmla="*/ 528320 h 4053840"/>
              <a:gd name="connsiteX19" fmla="*/ 487680 w 3759200"/>
              <a:gd name="connsiteY19" fmla="*/ 558800 h 4053840"/>
              <a:gd name="connsiteX20" fmla="*/ 467360 w 3759200"/>
              <a:gd name="connsiteY20" fmla="*/ 589280 h 4053840"/>
              <a:gd name="connsiteX21" fmla="*/ 426720 w 3759200"/>
              <a:gd name="connsiteY21" fmla="*/ 599440 h 4053840"/>
              <a:gd name="connsiteX22" fmla="*/ 365760 w 3759200"/>
              <a:gd name="connsiteY22" fmla="*/ 650240 h 4053840"/>
              <a:gd name="connsiteX23" fmla="*/ 274320 w 3759200"/>
              <a:gd name="connsiteY23" fmla="*/ 701040 h 4053840"/>
              <a:gd name="connsiteX24" fmla="*/ 264160 w 3759200"/>
              <a:gd name="connsiteY24" fmla="*/ 894080 h 4053840"/>
              <a:gd name="connsiteX25" fmla="*/ 243840 w 3759200"/>
              <a:gd name="connsiteY25" fmla="*/ 934720 h 4053840"/>
              <a:gd name="connsiteX26" fmla="*/ 233680 w 3759200"/>
              <a:gd name="connsiteY26" fmla="*/ 965200 h 4053840"/>
              <a:gd name="connsiteX27" fmla="*/ 213360 w 3759200"/>
              <a:gd name="connsiteY27" fmla="*/ 1076960 h 4053840"/>
              <a:gd name="connsiteX28" fmla="*/ 203200 w 3759200"/>
              <a:gd name="connsiteY28" fmla="*/ 1107440 h 4053840"/>
              <a:gd name="connsiteX29" fmla="*/ 193040 w 3759200"/>
              <a:gd name="connsiteY29" fmla="*/ 1148080 h 4053840"/>
              <a:gd name="connsiteX30" fmla="*/ 182880 w 3759200"/>
              <a:gd name="connsiteY30" fmla="*/ 1239520 h 4053840"/>
              <a:gd name="connsiteX31" fmla="*/ 172720 w 3759200"/>
              <a:gd name="connsiteY31" fmla="*/ 1280160 h 4053840"/>
              <a:gd name="connsiteX32" fmla="*/ 152400 w 3759200"/>
              <a:gd name="connsiteY32" fmla="*/ 1361440 h 4053840"/>
              <a:gd name="connsiteX33" fmla="*/ 132080 w 3759200"/>
              <a:gd name="connsiteY33" fmla="*/ 1534160 h 4053840"/>
              <a:gd name="connsiteX34" fmla="*/ 111760 w 3759200"/>
              <a:gd name="connsiteY34" fmla="*/ 1564640 h 4053840"/>
              <a:gd name="connsiteX35" fmla="*/ 101600 w 3759200"/>
              <a:gd name="connsiteY35" fmla="*/ 1635760 h 4053840"/>
              <a:gd name="connsiteX36" fmla="*/ 71120 w 3759200"/>
              <a:gd name="connsiteY36" fmla="*/ 1666240 h 4053840"/>
              <a:gd name="connsiteX37" fmla="*/ 60960 w 3759200"/>
              <a:gd name="connsiteY37" fmla="*/ 1757680 h 4053840"/>
              <a:gd name="connsiteX38" fmla="*/ 50800 w 3759200"/>
              <a:gd name="connsiteY38" fmla="*/ 1788160 h 4053840"/>
              <a:gd name="connsiteX39" fmla="*/ 40640 w 3759200"/>
              <a:gd name="connsiteY39" fmla="*/ 1869440 h 4053840"/>
              <a:gd name="connsiteX40" fmla="*/ 20320 w 3759200"/>
              <a:gd name="connsiteY40" fmla="*/ 1899920 h 4053840"/>
              <a:gd name="connsiteX41" fmla="*/ 10160 w 3759200"/>
              <a:gd name="connsiteY41" fmla="*/ 2021840 h 4053840"/>
              <a:gd name="connsiteX42" fmla="*/ 0 w 3759200"/>
              <a:gd name="connsiteY42" fmla="*/ 2072640 h 4053840"/>
              <a:gd name="connsiteX43" fmla="*/ 10160 w 3759200"/>
              <a:gd name="connsiteY43" fmla="*/ 2316480 h 4053840"/>
              <a:gd name="connsiteX44" fmla="*/ 40640 w 3759200"/>
              <a:gd name="connsiteY44" fmla="*/ 2367280 h 4053840"/>
              <a:gd name="connsiteX45" fmla="*/ 60960 w 3759200"/>
              <a:gd name="connsiteY45" fmla="*/ 2448560 h 4053840"/>
              <a:gd name="connsiteX46" fmla="*/ 81280 w 3759200"/>
              <a:gd name="connsiteY46" fmla="*/ 2489200 h 4053840"/>
              <a:gd name="connsiteX47" fmla="*/ 71120 w 3759200"/>
              <a:gd name="connsiteY47" fmla="*/ 2844800 h 4053840"/>
              <a:gd name="connsiteX48" fmla="*/ 91440 w 3759200"/>
              <a:gd name="connsiteY48" fmla="*/ 2997200 h 4053840"/>
              <a:gd name="connsiteX49" fmla="*/ 101600 w 3759200"/>
              <a:gd name="connsiteY49" fmla="*/ 3027680 h 4053840"/>
              <a:gd name="connsiteX50" fmla="*/ 132080 w 3759200"/>
              <a:gd name="connsiteY50" fmla="*/ 3058160 h 4053840"/>
              <a:gd name="connsiteX51" fmla="*/ 142240 w 3759200"/>
              <a:gd name="connsiteY51" fmla="*/ 3108960 h 4053840"/>
              <a:gd name="connsiteX52" fmla="*/ 162560 w 3759200"/>
              <a:gd name="connsiteY52" fmla="*/ 3139440 h 4053840"/>
              <a:gd name="connsiteX53" fmla="*/ 182880 w 3759200"/>
              <a:gd name="connsiteY53" fmla="*/ 3230880 h 4053840"/>
              <a:gd name="connsiteX54" fmla="*/ 203200 w 3759200"/>
              <a:gd name="connsiteY54" fmla="*/ 3261360 h 4053840"/>
              <a:gd name="connsiteX55" fmla="*/ 223520 w 3759200"/>
              <a:gd name="connsiteY55" fmla="*/ 3312160 h 4053840"/>
              <a:gd name="connsiteX56" fmla="*/ 284480 w 3759200"/>
              <a:gd name="connsiteY56" fmla="*/ 3362960 h 4053840"/>
              <a:gd name="connsiteX57" fmla="*/ 335280 w 3759200"/>
              <a:gd name="connsiteY57" fmla="*/ 3413760 h 4053840"/>
              <a:gd name="connsiteX58" fmla="*/ 396240 w 3759200"/>
              <a:gd name="connsiteY58" fmla="*/ 3454400 h 4053840"/>
              <a:gd name="connsiteX59" fmla="*/ 457200 w 3759200"/>
              <a:gd name="connsiteY59" fmla="*/ 3495040 h 4053840"/>
              <a:gd name="connsiteX60" fmla="*/ 497840 w 3759200"/>
              <a:gd name="connsiteY60" fmla="*/ 3525520 h 4053840"/>
              <a:gd name="connsiteX61" fmla="*/ 538480 w 3759200"/>
              <a:gd name="connsiteY61" fmla="*/ 3545840 h 4053840"/>
              <a:gd name="connsiteX62" fmla="*/ 599440 w 3759200"/>
              <a:gd name="connsiteY62" fmla="*/ 3586480 h 4053840"/>
              <a:gd name="connsiteX63" fmla="*/ 670560 w 3759200"/>
              <a:gd name="connsiteY63" fmla="*/ 3677920 h 4053840"/>
              <a:gd name="connsiteX64" fmla="*/ 690880 w 3759200"/>
              <a:gd name="connsiteY64" fmla="*/ 3708400 h 4053840"/>
              <a:gd name="connsiteX65" fmla="*/ 751840 w 3759200"/>
              <a:gd name="connsiteY65" fmla="*/ 3769360 h 4053840"/>
              <a:gd name="connsiteX66" fmla="*/ 782320 w 3759200"/>
              <a:gd name="connsiteY66" fmla="*/ 3779520 h 4053840"/>
              <a:gd name="connsiteX67" fmla="*/ 843280 w 3759200"/>
              <a:gd name="connsiteY67" fmla="*/ 3820160 h 4053840"/>
              <a:gd name="connsiteX68" fmla="*/ 863600 w 3759200"/>
              <a:gd name="connsiteY68" fmla="*/ 3850640 h 4053840"/>
              <a:gd name="connsiteX69" fmla="*/ 894080 w 3759200"/>
              <a:gd name="connsiteY69" fmla="*/ 3860800 h 4053840"/>
              <a:gd name="connsiteX70" fmla="*/ 924560 w 3759200"/>
              <a:gd name="connsiteY70" fmla="*/ 3881120 h 4053840"/>
              <a:gd name="connsiteX71" fmla="*/ 995680 w 3759200"/>
              <a:gd name="connsiteY71" fmla="*/ 3911600 h 4053840"/>
              <a:gd name="connsiteX72" fmla="*/ 1168400 w 3759200"/>
              <a:gd name="connsiteY72" fmla="*/ 3942080 h 4053840"/>
              <a:gd name="connsiteX73" fmla="*/ 1219200 w 3759200"/>
              <a:gd name="connsiteY73" fmla="*/ 3952240 h 4053840"/>
              <a:gd name="connsiteX74" fmla="*/ 1259840 w 3759200"/>
              <a:gd name="connsiteY74" fmla="*/ 3962400 h 4053840"/>
              <a:gd name="connsiteX75" fmla="*/ 1503680 w 3759200"/>
              <a:gd name="connsiteY75" fmla="*/ 3972560 h 4053840"/>
              <a:gd name="connsiteX76" fmla="*/ 1564640 w 3759200"/>
              <a:gd name="connsiteY76" fmla="*/ 3992880 h 4053840"/>
              <a:gd name="connsiteX77" fmla="*/ 1808480 w 3759200"/>
              <a:gd name="connsiteY77" fmla="*/ 4013200 h 4053840"/>
              <a:gd name="connsiteX78" fmla="*/ 1899920 w 3759200"/>
              <a:gd name="connsiteY78" fmla="*/ 4033520 h 4053840"/>
              <a:gd name="connsiteX79" fmla="*/ 2164080 w 3759200"/>
              <a:gd name="connsiteY79" fmla="*/ 4053840 h 4053840"/>
              <a:gd name="connsiteX80" fmla="*/ 2905760 w 3759200"/>
              <a:gd name="connsiteY80" fmla="*/ 4043680 h 4053840"/>
              <a:gd name="connsiteX81" fmla="*/ 2946400 w 3759200"/>
              <a:gd name="connsiteY81" fmla="*/ 3982720 h 4053840"/>
              <a:gd name="connsiteX82" fmla="*/ 3017520 w 3759200"/>
              <a:gd name="connsiteY82" fmla="*/ 3942080 h 4053840"/>
              <a:gd name="connsiteX83" fmla="*/ 3058160 w 3759200"/>
              <a:gd name="connsiteY83" fmla="*/ 3911600 h 4053840"/>
              <a:gd name="connsiteX84" fmla="*/ 3108960 w 3759200"/>
              <a:gd name="connsiteY84" fmla="*/ 3789680 h 4053840"/>
              <a:gd name="connsiteX85" fmla="*/ 3139440 w 3759200"/>
              <a:gd name="connsiteY85" fmla="*/ 3779520 h 4053840"/>
              <a:gd name="connsiteX86" fmla="*/ 3190240 w 3759200"/>
              <a:gd name="connsiteY86" fmla="*/ 3738880 h 4053840"/>
              <a:gd name="connsiteX87" fmla="*/ 3230880 w 3759200"/>
              <a:gd name="connsiteY87" fmla="*/ 3657600 h 4053840"/>
              <a:gd name="connsiteX88" fmla="*/ 3271520 w 3759200"/>
              <a:gd name="connsiteY88" fmla="*/ 3637280 h 4053840"/>
              <a:gd name="connsiteX89" fmla="*/ 3302000 w 3759200"/>
              <a:gd name="connsiteY89" fmla="*/ 3535680 h 4053840"/>
              <a:gd name="connsiteX90" fmla="*/ 3332480 w 3759200"/>
              <a:gd name="connsiteY90" fmla="*/ 3434080 h 4053840"/>
              <a:gd name="connsiteX91" fmla="*/ 3342640 w 3759200"/>
              <a:gd name="connsiteY91" fmla="*/ 3403600 h 4053840"/>
              <a:gd name="connsiteX92" fmla="*/ 3362960 w 3759200"/>
              <a:gd name="connsiteY92" fmla="*/ 3373120 h 4053840"/>
              <a:gd name="connsiteX93" fmla="*/ 3373120 w 3759200"/>
              <a:gd name="connsiteY93" fmla="*/ 3342640 h 4053840"/>
              <a:gd name="connsiteX94" fmla="*/ 3413760 w 3759200"/>
              <a:gd name="connsiteY94" fmla="*/ 3281680 h 4053840"/>
              <a:gd name="connsiteX95" fmla="*/ 3434080 w 3759200"/>
              <a:gd name="connsiteY95" fmla="*/ 3251200 h 4053840"/>
              <a:gd name="connsiteX96" fmla="*/ 3454400 w 3759200"/>
              <a:gd name="connsiteY96" fmla="*/ 3169920 h 4053840"/>
              <a:gd name="connsiteX97" fmla="*/ 3495040 w 3759200"/>
              <a:gd name="connsiteY97" fmla="*/ 3068320 h 4053840"/>
              <a:gd name="connsiteX98" fmla="*/ 3515360 w 3759200"/>
              <a:gd name="connsiteY98" fmla="*/ 2976880 h 4053840"/>
              <a:gd name="connsiteX99" fmla="*/ 3525520 w 3759200"/>
              <a:gd name="connsiteY99" fmla="*/ 2915920 h 4053840"/>
              <a:gd name="connsiteX100" fmla="*/ 3545840 w 3759200"/>
              <a:gd name="connsiteY100" fmla="*/ 2834640 h 4053840"/>
              <a:gd name="connsiteX101" fmla="*/ 3566160 w 3759200"/>
              <a:gd name="connsiteY101" fmla="*/ 2722880 h 4053840"/>
              <a:gd name="connsiteX102" fmla="*/ 3576320 w 3759200"/>
              <a:gd name="connsiteY102" fmla="*/ 2499360 h 4053840"/>
              <a:gd name="connsiteX103" fmla="*/ 3586480 w 3759200"/>
              <a:gd name="connsiteY103" fmla="*/ 2448560 h 4053840"/>
              <a:gd name="connsiteX104" fmla="*/ 3616960 w 3759200"/>
              <a:gd name="connsiteY104" fmla="*/ 2418080 h 4053840"/>
              <a:gd name="connsiteX105" fmla="*/ 3647440 w 3759200"/>
              <a:gd name="connsiteY105" fmla="*/ 2377440 h 4053840"/>
              <a:gd name="connsiteX106" fmla="*/ 3698240 w 3759200"/>
              <a:gd name="connsiteY106" fmla="*/ 2286000 h 4053840"/>
              <a:gd name="connsiteX107" fmla="*/ 3728720 w 3759200"/>
              <a:gd name="connsiteY107" fmla="*/ 2265680 h 4053840"/>
              <a:gd name="connsiteX108" fmla="*/ 3759200 w 3759200"/>
              <a:gd name="connsiteY108" fmla="*/ 2143760 h 4053840"/>
              <a:gd name="connsiteX109" fmla="*/ 3749040 w 3759200"/>
              <a:gd name="connsiteY109" fmla="*/ 1696720 h 4053840"/>
              <a:gd name="connsiteX110" fmla="*/ 3738880 w 3759200"/>
              <a:gd name="connsiteY110" fmla="*/ 1666240 h 4053840"/>
              <a:gd name="connsiteX111" fmla="*/ 3718560 w 3759200"/>
              <a:gd name="connsiteY111" fmla="*/ 1625600 h 4053840"/>
              <a:gd name="connsiteX112" fmla="*/ 3677920 w 3759200"/>
              <a:gd name="connsiteY112" fmla="*/ 1544320 h 4053840"/>
              <a:gd name="connsiteX113" fmla="*/ 3647440 w 3759200"/>
              <a:gd name="connsiteY113" fmla="*/ 1473200 h 4053840"/>
              <a:gd name="connsiteX114" fmla="*/ 3627120 w 3759200"/>
              <a:gd name="connsiteY114" fmla="*/ 1391920 h 4053840"/>
              <a:gd name="connsiteX115" fmla="*/ 3596640 w 3759200"/>
              <a:gd name="connsiteY115" fmla="*/ 1351280 h 4053840"/>
              <a:gd name="connsiteX116" fmla="*/ 3556000 w 3759200"/>
              <a:gd name="connsiteY116" fmla="*/ 1290320 h 4053840"/>
              <a:gd name="connsiteX117" fmla="*/ 3535680 w 3759200"/>
              <a:gd name="connsiteY117" fmla="*/ 1219200 h 4053840"/>
              <a:gd name="connsiteX118" fmla="*/ 3484880 w 3759200"/>
              <a:gd name="connsiteY118" fmla="*/ 1148080 h 4053840"/>
              <a:gd name="connsiteX119" fmla="*/ 3454400 w 3759200"/>
              <a:gd name="connsiteY119" fmla="*/ 1097280 h 4053840"/>
              <a:gd name="connsiteX120" fmla="*/ 3434080 w 3759200"/>
              <a:gd name="connsiteY120" fmla="*/ 1066800 h 4053840"/>
              <a:gd name="connsiteX121" fmla="*/ 3413760 w 3759200"/>
              <a:gd name="connsiteY121" fmla="*/ 1005840 h 4053840"/>
              <a:gd name="connsiteX122" fmla="*/ 3373120 w 3759200"/>
              <a:gd name="connsiteY122" fmla="*/ 944880 h 4053840"/>
              <a:gd name="connsiteX123" fmla="*/ 3352800 w 3759200"/>
              <a:gd name="connsiteY123" fmla="*/ 904240 h 4053840"/>
              <a:gd name="connsiteX124" fmla="*/ 3322320 w 3759200"/>
              <a:gd name="connsiteY124" fmla="*/ 883920 h 4053840"/>
              <a:gd name="connsiteX125" fmla="*/ 3281680 w 3759200"/>
              <a:gd name="connsiteY125" fmla="*/ 863600 h 4053840"/>
              <a:gd name="connsiteX126" fmla="*/ 3210560 w 3759200"/>
              <a:gd name="connsiteY126" fmla="*/ 843280 h 4053840"/>
              <a:gd name="connsiteX127" fmla="*/ 3139440 w 3759200"/>
              <a:gd name="connsiteY127" fmla="*/ 833120 h 4053840"/>
              <a:gd name="connsiteX128" fmla="*/ 3088640 w 3759200"/>
              <a:gd name="connsiteY128" fmla="*/ 812800 h 4053840"/>
              <a:gd name="connsiteX129" fmla="*/ 3007360 w 3759200"/>
              <a:gd name="connsiteY129" fmla="*/ 792480 h 4053840"/>
              <a:gd name="connsiteX130" fmla="*/ 2976880 w 3759200"/>
              <a:gd name="connsiteY130" fmla="*/ 762000 h 4053840"/>
              <a:gd name="connsiteX131" fmla="*/ 2915920 w 3759200"/>
              <a:gd name="connsiteY131" fmla="*/ 711200 h 4053840"/>
              <a:gd name="connsiteX132" fmla="*/ 2854960 w 3759200"/>
              <a:gd name="connsiteY132" fmla="*/ 640080 h 4053840"/>
              <a:gd name="connsiteX133" fmla="*/ 2783840 w 3759200"/>
              <a:gd name="connsiteY133" fmla="*/ 609600 h 4053840"/>
              <a:gd name="connsiteX134" fmla="*/ 2743200 w 3759200"/>
              <a:gd name="connsiteY134" fmla="*/ 589280 h 4053840"/>
              <a:gd name="connsiteX135" fmla="*/ 2682240 w 3759200"/>
              <a:gd name="connsiteY135" fmla="*/ 568960 h 4053840"/>
              <a:gd name="connsiteX136" fmla="*/ 2651760 w 3759200"/>
              <a:gd name="connsiteY136" fmla="*/ 548640 h 4053840"/>
              <a:gd name="connsiteX137" fmla="*/ 2590800 w 3759200"/>
              <a:gd name="connsiteY137" fmla="*/ 538480 h 4053840"/>
              <a:gd name="connsiteX138" fmla="*/ 2519680 w 3759200"/>
              <a:gd name="connsiteY138" fmla="*/ 518160 h 4053840"/>
              <a:gd name="connsiteX139" fmla="*/ 2479040 w 3759200"/>
              <a:gd name="connsiteY139" fmla="*/ 508000 h 4053840"/>
              <a:gd name="connsiteX140" fmla="*/ 2448560 w 3759200"/>
              <a:gd name="connsiteY140" fmla="*/ 487680 h 4053840"/>
              <a:gd name="connsiteX141" fmla="*/ 2418080 w 3759200"/>
              <a:gd name="connsiteY141" fmla="*/ 426720 h 4053840"/>
              <a:gd name="connsiteX142" fmla="*/ 2387600 w 3759200"/>
              <a:gd name="connsiteY142" fmla="*/ 396240 h 4053840"/>
              <a:gd name="connsiteX143" fmla="*/ 2346960 w 3759200"/>
              <a:gd name="connsiteY143" fmla="*/ 304800 h 4053840"/>
              <a:gd name="connsiteX144" fmla="*/ 2336800 w 3759200"/>
              <a:gd name="connsiteY144" fmla="*/ 274320 h 4053840"/>
              <a:gd name="connsiteX145" fmla="*/ 2245360 w 3759200"/>
              <a:gd name="connsiteY145" fmla="*/ 243840 h 4053840"/>
              <a:gd name="connsiteX146" fmla="*/ 2143760 w 3759200"/>
              <a:gd name="connsiteY146" fmla="*/ 223520 h 4053840"/>
              <a:gd name="connsiteX147" fmla="*/ 2113280 w 3759200"/>
              <a:gd name="connsiteY147" fmla="*/ 203200 h 4053840"/>
              <a:gd name="connsiteX148" fmla="*/ 2042160 w 3759200"/>
              <a:gd name="connsiteY148" fmla="*/ 182880 h 4053840"/>
              <a:gd name="connsiteX149" fmla="*/ 1981200 w 3759200"/>
              <a:gd name="connsiteY149" fmla="*/ 132080 h 4053840"/>
              <a:gd name="connsiteX150" fmla="*/ 1920240 w 3759200"/>
              <a:gd name="connsiteY150" fmla="*/ 91440 h 4053840"/>
              <a:gd name="connsiteX151" fmla="*/ 1859280 w 3759200"/>
              <a:gd name="connsiteY151" fmla="*/ 71120 h 4053840"/>
              <a:gd name="connsiteX152" fmla="*/ 1828800 w 3759200"/>
              <a:gd name="connsiteY152" fmla="*/ 50800 h 4053840"/>
              <a:gd name="connsiteX153" fmla="*/ 1737360 w 3759200"/>
              <a:gd name="connsiteY153" fmla="*/ 30480 h 4053840"/>
              <a:gd name="connsiteX154" fmla="*/ 1666240 w 3759200"/>
              <a:gd name="connsiteY154" fmla="*/ 10160 h 4053840"/>
              <a:gd name="connsiteX155" fmla="*/ 1463040 w 3759200"/>
              <a:gd name="connsiteY155" fmla="*/ 0 h 4053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Lst>
            <a:rect l="l" t="t" r="r" b="b"/>
            <a:pathLst>
              <a:path w="3759200" h="4053840">
                <a:moveTo>
                  <a:pt x="1463040" y="0"/>
                </a:moveTo>
                <a:lnTo>
                  <a:pt x="1463040" y="0"/>
                </a:lnTo>
                <a:cubicBezTo>
                  <a:pt x="1425787" y="13547"/>
                  <a:pt x="1387147" y="23761"/>
                  <a:pt x="1351280" y="40640"/>
                </a:cubicBezTo>
                <a:cubicBezTo>
                  <a:pt x="1329183" y="51039"/>
                  <a:pt x="1310640" y="67733"/>
                  <a:pt x="1290320" y="81280"/>
                </a:cubicBezTo>
                <a:cubicBezTo>
                  <a:pt x="1268023" y="96145"/>
                  <a:pt x="1244981" y="113326"/>
                  <a:pt x="1219200" y="121920"/>
                </a:cubicBezTo>
                <a:cubicBezTo>
                  <a:pt x="1202817" y="127381"/>
                  <a:pt x="1185333" y="128693"/>
                  <a:pt x="1168400" y="132080"/>
                </a:cubicBezTo>
                <a:cubicBezTo>
                  <a:pt x="1141473" y="159007"/>
                  <a:pt x="1113220" y="195230"/>
                  <a:pt x="1076960" y="213360"/>
                </a:cubicBezTo>
                <a:cubicBezTo>
                  <a:pt x="1062384" y="220648"/>
                  <a:pt x="1018861" y="230425"/>
                  <a:pt x="1005840" y="233680"/>
                </a:cubicBezTo>
                <a:cubicBezTo>
                  <a:pt x="995680" y="240453"/>
                  <a:pt x="986282" y="248539"/>
                  <a:pt x="975360" y="254000"/>
                </a:cubicBezTo>
                <a:cubicBezTo>
                  <a:pt x="965781" y="258789"/>
                  <a:pt x="954242" y="258959"/>
                  <a:pt x="944880" y="264160"/>
                </a:cubicBezTo>
                <a:cubicBezTo>
                  <a:pt x="923532" y="276020"/>
                  <a:pt x="904240" y="291253"/>
                  <a:pt x="883920" y="304800"/>
                </a:cubicBezTo>
                <a:cubicBezTo>
                  <a:pt x="873760" y="311573"/>
                  <a:pt x="862074" y="316486"/>
                  <a:pt x="853440" y="325120"/>
                </a:cubicBezTo>
                <a:cubicBezTo>
                  <a:pt x="843280" y="335280"/>
                  <a:pt x="833869" y="346249"/>
                  <a:pt x="822960" y="355600"/>
                </a:cubicBezTo>
                <a:cubicBezTo>
                  <a:pt x="810103" y="366620"/>
                  <a:pt x="797951" y="379567"/>
                  <a:pt x="782320" y="386080"/>
                </a:cubicBezTo>
                <a:cubicBezTo>
                  <a:pt x="756541" y="396821"/>
                  <a:pt x="701040" y="406400"/>
                  <a:pt x="701040" y="406400"/>
                </a:cubicBezTo>
                <a:cubicBezTo>
                  <a:pt x="694267" y="416560"/>
                  <a:pt x="690255" y="429252"/>
                  <a:pt x="680720" y="436880"/>
                </a:cubicBezTo>
                <a:cubicBezTo>
                  <a:pt x="672357" y="443570"/>
                  <a:pt x="659819" y="442251"/>
                  <a:pt x="650240" y="447040"/>
                </a:cubicBezTo>
                <a:cubicBezTo>
                  <a:pt x="580076" y="482122"/>
                  <a:pt x="663700" y="456375"/>
                  <a:pt x="579120" y="477520"/>
                </a:cubicBezTo>
                <a:cubicBezTo>
                  <a:pt x="490072" y="566568"/>
                  <a:pt x="603030" y="457595"/>
                  <a:pt x="518160" y="528320"/>
                </a:cubicBezTo>
                <a:cubicBezTo>
                  <a:pt x="507122" y="537518"/>
                  <a:pt x="496878" y="547762"/>
                  <a:pt x="487680" y="558800"/>
                </a:cubicBezTo>
                <a:cubicBezTo>
                  <a:pt x="479863" y="568181"/>
                  <a:pt x="477520" y="582507"/>
                  <a:pt x="467360" y="589280"/>
                </a:cubicBezTo>
                <a:cubicBezTo>
                  <a:pt x="455742" y="597026"/>
                  <a:pt x="440267" y="596053"/>
                  <a:pt x="426720" y="599440"/>
                </a:cubicBezTo>
                <a:cubicBezTo>
                  <a:pt x="393380" y="649450"/>
                  <a:pt x="423051" y="615866"/>
                  <a:pt x="365760" y="650240"/>
                </a:cubicBezTo>
                <a:cubicBezTo>
                  <a:pt x="278421" y="702643"/>
                  <a:pt x="335628" y="680604"/>
                  <a:pt x="274320" y="701040"/>
                </a:cubicBezTo>
                <a:cubicBezTo>
                  <a:pt x="270933" y="765387"/>
                  <a:pt x="272494" y="830186"/>
                  <a:pt x="264160" y="894080"/>
                </a:cubicBezTo>
                <a:cubicBezTo>
                  <a:pt x="262201" y="909098"/>
                  <a:pt x="249806" y="920799"/>
                  <a:pt x="243840" y="934720"/>
                </a:cubicBezTo>
                <a:cubicBezTo>
                  <a:pt x="239621" y="944564"/>
                  <a:pt x="236003" y="954745"/>
                  <a:pt x="233680" y="965200"/>
                </a:cubicBezTo>
                <a:cubicBezTo>
                  <a:pt x="215563" y="1046724"/>
                  <a:pt x="231850" y="1003000"/>
                  <a:pt x="213360" y="1076960"/>
                </a:cubicBezTo>
                <a:cubicBezTo>
                  <a:pt x="210763" y="1087350"/>
                  <a:pt x="206142" y="1097142"/>
                  <a:pt x="203200" y="1107440"/>
                </a:cubicBezTo>
                <a:cubicBezTo>
                  <a:pt x="199364" y="1120866"/>
                  <a:pt x="196427" y="1134533"/>
                  <a:pt x="193040" y="1148080"/>
                </a:cubicBezTo>
                <a:cubicBezTo>
                  <a:pt x="189653" y="1178560"/>
                  <a:pt x="187543" y="1209209"/>
                  <a:pt x="182880" y="1239520"/>
                </a:cubicBezTo>
                <a:cubicBezTo>
                  <a:pt x="180757" y="1253321"/>
                  <a:pt x="175749" y="1266529"/>
                  <a:pt x="172720" y="1280160"/>
                </a:cubicBezTo>
                <a:cubicBezTo>
                  <a:pt x="156373" y="1353722"/>
                  <a:pt x="170555" y="1306974"/>
                  <a:pt x="152400" y="1361440"/>
                </a:cubicBezTo>
                <a:cubicBezTo>
                  <a:pt x="150795" y="1383915"/>
                  <a:pt x="155172" y="1487975"/>
                  <a:pt x="132080" y="1534160"/>
                </a:cubicBezTo>
                <a:cubicBezTo>
                  <a:pt x="126619" y="1545082"/>
                  <a:pt x="118533" y="1554480"/>
                  <a:pt x="111760" y="1564640"/>
                </a:cubicBezTo>
                <a:cubicBezTo>
                  <a:pt x="108373" y="1588347"/>
                  <a:pt x="110494" y="1613525"/>
                  <a:pt x="101600" y="1635760"/>
                </a:cubicBezTo>
                <a:cubicBezTo>
                  <a:pt x="96264" y="1649101"/>
                  <a:pt x="75664" y="1652609"/>
                  <a:pt x="71120" y="1666240"/>
                </a:cubicBezTo>
                <a:cubicBezTo>
                  <a:pt x="61422" y="1695334"/>
                  <a:pt x="66002" y="1727430"/>
                  <a:pt x="60960" y="1757680"/>
                </a:cubicBezTo>
                <a:cubicBezTo>
                  <a:pt x="59199" y="1768244"/>
                  <a:pt x="54187" y="1778000"/>
                  <a:pt x="50800" y="1788160"/>
                </a:cubicBezTo>
                <a:cubicBezTo>
                  <a:pt x="47413" y="1815253"/>
                  <a:pt x="47824" y="1843098"/>
                  <a:pt x="40640" y="1869440"/>
                </a:cubicBezTo>
                <a:cubicBezTo>
                  <a:pt x="37427" y="1881221"/>
                  <a:pt x="22715" y="1887946"/>
                  <a:pt x="20320" y="1899920"/>
                </a:cubicBezTo>
                <a:cubicBezTo>
                  <a:pt x="12322" y="1939909"/>
                  <a:pt x="14925" y="1981338"/>
                  <a:pt x="10160" y="2021840"/>
                </a:cubicBezTo>
                <a:cubicBezTo>
                  <a:pt x="8142" y="2038990"/>
                  <a:pt x="3387" y="2055707"/>
                  <a:pt x="0" y="2072640"/>
                </a:cubicBezTo>
                <a:cubicBezTo>
                  <a:pt x="3387" y="2153920"/>
                  <a:pt x="-956" y="2235892"/>
                  <a:pt x="10160" y="2316480"/>
                </a:cubicBezTo>
                <a:cubicBezTo>
                  <a:pt x="12858" y="2336042"/>
                  <a:pt x="31809" y="2349617"/>
                  <a:pt x="40640" y="2367280"/>
                </a:cubicBezTo>
                <a:cubicBezTo>
                  <a:pt x="55847" y="2397694"/>
                  <a:pt x="49367" y="2413781"/>
                  <a:pt x="60960" y="2448560"/>
                </a:cubicBezTo>
                <a:cubicBezTo>
                  <a:pt x="65749" y="2462928"/>
                  <a:pt x="74507" y="2475653"/>
                  <a:pt x="81280" y="2489200"/>
                </a:cubicBezTo>
                <a:cubicBezTo>
                  <a:pt x="77893" y="2607733"/>
                  <a:pt x="71120" y="2726218"/>
                  <a:pt x="71120" y="2844800"/>
                </a:cubicBezTo>
                <a:cubicBezTo>
                  <a:pt x="71120" y="2904721"/>
                  <a:pt x="76472" y="2944812"/>
                  <a:pt x="91440" y="2997200"/>
                </a:cubicBezTo>
                <a:cubicBezTo>
                  <a:pt x="94382" y="3007498"/>
                  <a:pt x="95659" y="3018769"/>
                  <a:pt x="101600" y="3027680"/>
                </a:cubicBezTo>
                <a:cubicBezTo>
                  <a:pt x="109570" y="3039635"/>
                  <a:pt x="121920" y="3048000"/>
                  <a:pt x="132080" y="3058160"/>
                </a:cubicBezTo>
                <a:cubicBezTo>
                  <a:pt x="135467" y="3075093"/>
                  <a:pt x="136177" y="3092791"/>
                  <a:pt x="142240" y="3108960"/>
                </a:cubicBezTo>
                <a:cubicBezTo>
                  <a:pt x="146527" y="3120393"/>
                  <a:pt x="158273" y="3128007"/>
                  <a:pt x="162560" y="3139440"/>
                </a:cubicBezTo>
                <a:cubicBezTo>
                  <a:pt x="177026" y="3178015"/>
                  <a:pt x="167264" y="3194444"/>
                  <a:pt x="182880" y="3230880"/>
                </a:cubicBezTo>
                <a:cubicBezTo>
                  <a:pt x="187690" y="3242103"/>
                  <a:pt x="197739" y="3250438"/>
                  <a:pt x="203200" y="3261360"/>
                </a:cubicBezTo>
                <a:cubicBezTo>
                  <a:pt x="211356" y="3277672"/>
                  <a:pt x="213854" y="3296694"/>
                  <a:pt x="223520" y="3312160"/>
                </a:cubicBezTo>
                <a:cubicBezTo>
                  <a:pt x="237489" y="3334511"/>
                  <a:pt x="263414" y="3348916"/>
                  <a:pt x="284480" y="3362960"/>
                </a:cubicBezTo>
                <a:cubicBezTo>
                  <a:pt x="321733" y="3418840"/>
                  <a:pt x="284480" y="3371427"/>
                  <a:pt x="335280" y="3413760"/>
                </a:cubicBezTo>
                <a:cubicBezTo>
                  <a:pt x="386017" y="3456041"/>
                  <a:pt x="342675" y="3436545"/>
                  <a:pt x="396240" y="3454400"/>
                </a:cubicBezTo>
                <a:cubicBezTo>
                  <a:pt x="467171" y="3525331"/>
                  <a:pt x="388583" y="3455830"/>
                  <a:pt x="457200" y="3495040"/>
                </a:cubicBezTo>
                <a:cubicBezTo>
                  <a:pt x="471902" y="3503441"/>
                  <a:pt x="483481" y="3516545"/>
                  <a:pt x="497840" y="3525520"/>
                </a:cubicBezTo>
                <a:cubicBezTo>
                  <a:pt x="510683" y="3533547"/>
                  <a:pt x="525493" y="3538048"/>
                  <a:pt x="538480" y="3545840"/>
                </a:cubicBezTo>
                <a:cubicBezTo>
                  <a:pt x="559421" y="3558405"/>
                  <a:pt x="599440" y="3586480"/>
                  <a:pt x="599440" y="3586480"/>
                </a:cubicBezTo>
                <a:cubicBezTo>
                  <a:pt x="658538" y="3684977"/>
                  <a:pt x="597755" y="3592981"/>
                  <a:pt x="670560" y="3677920"/>
                </a:cubicBezTo>
                <a:cubicBezTo>
                  <a:pt x="678507" y="3687191"/>
                  <a:pt x="682768" y="3699274"/>
                  <a:pt x="690880" y="3708400"/>
                </a:cubicBezTo>
                <a:cubicBezTo>
                  <a:pt x="709972" y="3729878"/>
                  <a:pt x="724578" y="3760273"/>
                  <a:pt x="751840" y="3769360"/>
                </a:cubicBezTo>
                <a:cubicBezTo>
                  <a:pt x="762000" y="3772747"/>
                  <a:pt x="772958" y="3774319"/>
                  <a:pt x="782320" y="3779520"/>
                </a:cubicBezTo>
                <a:cubicBezTo>
                  <a:pt x="803668" y="3791380"/>
                  <a:pt x="843280" y="3820160"/>
                  <a:pt x="843280" y="3820160"/>
                </a:cubicBezTo>
                <a:cubicBezTo>
                  <a:pt x="850053" y="3830320"/>
                  <a:pt x="854065" y="3843012"/>
                  <a:pt x="863600" y="3850640"/>
                </a:cubicBezTo>
                <a:cubicBezTo>
                  <a:pt x="871963" y="3857330"/>
                  <a:pt x="884501" y="3856011"/>
                  <a:pt x="894080" y="3860800"/>
                </a:cubicBezTo>
                <a:cubicBezTo>
                  <a:pt x="905002" y="3866261"/>
                  <a:pt x="913958" y="3875062"/>
                  <a:pt x="924560" y="3881120"/>
                </a:cubicBezTo>
                <a:cubicBezTo>
                  <a:pt x="949901" y="3895601"/>
                  <a:pt x="968423" y="3904166"/>
                  <a:pt x="995680" y="3911600"/>
                </a:cubicBezTo>
                <a:cubicBezTo>
                  <a:pt x="1113815" y="3943819"/>
                  <a:pt x="1041404" y="3923938"/>
                  <a:pt x="1168400" y="3942080"/>
                </a:cubicBezTo>
                <a:cubicBezTo>
                  <a:pt x="1185495" y="3944522"/>
                  <a:pt x="1202343" y="3948494"/>
                  <a:pt x="1219200" y="3952240"/>
                </a:cubicBezTo>
                <a:cubicBezTo>
                  <a:pt x="1232831" y="3955269"/>
                  <a:pt x="1245912" y="3961405"/>
                  <a:pt x="1259840" y="3962400"/>
                </a:cubicBezTo>
                <a:cubicBezTo>
                  <a:pt x="1340984" y="3968196"/>
                  <a:pt x="1422400" y="3969173"/>
                  <a:pt x="1503680" y="3972560"/>
                </a:cubicBezTo>
                <a:cubicBezTo>
                  <a:pt x="1524000" y="3979333"/>
                  <a:pt x="1543327" y="3990749"/>
                  <a:pt x="1564640" y="3992880"/>
                </a:cubicBezTo>
                <a:cubicBezTo>
                  <a:pt x="1713538" y="4007770"/>
                  <a:pt x="1632291" y="4000615"/>
                  <a:pt x="1808480" y="4013200"/>
                </a:cubicBezTo>
                <a:cubicBezTo>
                  <a:pt x="1855847" y="4028989"/>
                  <a:pt x="1833505" y="4023302"/>
                  <a:pt x="1899920" y="4033520"/>
                </a:cubicBezTo>
                <a:cubicBezTo>
                  <a:pt x="2020181" y="4052022"/>
                  <a:pt x="1986537" y="4044496"/>
                  <a:pt x="2164080" y="4053840"/>
                </a:cubicBezTo>
                <a:lnTo>
                  <a:pt x="2905760" y="4043680"/>
                </a:lnTo>
                <a:cubicBezTo>
                  <a:pt x="2939350" y="4041912"/>
                  <a:pt x="2935023" y="3999786"/>
                  <a:pt x="2946400" y="3982720"/>
                </a:cubicBezTo>
                <a:cubicBezTo>
                  <a:pt x="2970612" y="3946402"/>
                  <a:pt x="2978627" y="3951803"/>
                  <a:pt x="3017520" y="3942080"/>
                </a:cubicBezTo>
                <a:cubicBezTo>
                  <a:pt x="3031067" y="3931920"/>
                  <a:pt x="3048767" y="3925689"/>
                  <a:pt x="3058160" y="3911600"/>
                </a:cubicBezTo>
                <a:cubicBezTo>
                  <a:pt x="3115013" y="3826320"/>
                  <a:pt x="3037772" y="3872733"/>
                  <a:pt x="3108960" y="3789680"/>
                </a:cubicBezTo>
                <a:cubicBezTo>
                  <a:pt x="3115930" y="3781549"/>
                  <a:pt x="3129280" y="3782907"/>
                  <a:pt x="3139440" y="3779520"/>
                </a:cubicBezTo>
                <a:cubicBezTo>
                  <a:pt x="3156373" y="3765973"/>
                  <a:pt x="3174906" y="3754214"/>
                  <a:pt x="3190240" y="3738880"/>
                </a:cubicBezTo>
                <a:cubicBezTo>
                  <a:pt x="3262497" y="3666623"/>
                  <a:pt x="3143563" y="3759470"/>
                  <a:pt x="3230880" y="3657600"/>
                </a:cubicBezTo>
                <a:cubicBezTo>
                  <a:pt x="3240737" y="3646101"/>
                  <a:pt x="3257973" y="3644053"/>
                  <a:pt x="3271520" y="3637280"/>
                </a:cubicBezTo>
                <a:cubicBezTo>
                  <a:pt x="3307397" y="3583465"/>
                  <a:pt x="3285656" y="3625574"/>
                  <a:pt x="3302000" y="3535680"/>
                </a:cubicBezTo>
                <a:cubicBezTo>
                  <a:pt x="3308142" y="3501899"/>
                  <a:pt x="3321876" y="3465891"/>
                  <a:pt x="3332480" y="3434080"/>
                </a:cubicBezTo>
                <a:cubicBezTo>
                  <a:pt x="3335867" y="3423920"/>
                  <a:pt x="3336699" y="3412511"/>
                  <a:pt x="3342640" y="3403600"/>
                </a:cubicBezTo>
                <a:cubicBezTo>
                  <a:pt x="3349413" y="3393440"/>
                  <a:pt x="3357499" y="3384042"/>
                  <a:pt x="3362960" y="3373120"/>
                </a:cubicBezTo>
                <a:cubicBezTo>
                  <a:pt x="3367749" y="3363541"/>
                  <a:pt x="3367919" y="3352002"/>
                  <a:pt x="3373120" y="3342640"/>
                </a:cubicBezTo>
                <a:cubicBezTo>
                  <a:pt x="3384980" y="3321292"/>
                  <a:pt x="3400213" y="3302000"/>
                  <a:pt x="3413760" y="3281680"/>
                </a:cubicBezTo>
                <a:lnTo>
                  <a:pt x="3434080" y="3251200"/>
                </a:lnTo>
                <a:cubicBezTo>
                  <a:pt x="3440853" y="3224107"/>
                  <a:pt x="3444028" y="3195850"/>
                  <a:pt x="3454400" y="3169920"/>
                </a:cubicBezTo>
                <a:cubicBezTo>
                  <a:pt x="3467947" y="3136053"/>
                  <a:pt x="3486193" y="3103706"/>
                  <a:pt x="3495040" y="3068320"/>
                </a:cubicBezTo>
                <a:cubicBezTo>
                  <a:pt x="3505912" y="3024833"/>
                  <a:pt x="3506761" y="3024174"/>
                  <a:pt x="3515360" y="2976880"/>
                </a:cubicBezTo>
                <a:cubicBezTo>
                  <a:pt x="3519045" y="2956612"/>
                  <a:pt x="3521204" y="2936063"/>
                  <a:pt x="3525520" y="2915920"/>
                </a:cubicBezTo>
                <a:cubicBezTo>
                  <a:pt x="3531372" y="2888613"/>
                  <a:pt x="3540844" y="2862117"/>
                  <a:pt x="3545840" y="2834640"/>
                </a:cubicBezTo>
                <a:lnTo>
                  <a:pt x="3566160" y="2722880"/>
                </a:lnTo>
                <a:cubicBezTo>
                  <a:pt x="3569547" y="2648373"/>
                  <a:pt x="3570810" y="2573740"/>
                  <a:pt x="3576320" y="2499360"/>
                </a:cubicBezTo>
                <a:cubicBezTo>
                  <a:pt x="3577596" y="2482139"/>
                  <a:pt x="3578757" y="2464006"/>
                  <a:pt x="3586480" y="2448560"/>
                </a:cubicBezTo>
                <a:cubicBezTo>
                  <a:pt x="3592906" y="2435709"/>
                  <a:pt x="3607609" y="2428989"/>
                  <a:pt x="3616960" y="2418080"/>
                </a:cubicBezTo>
                <a:cubicBezTo>
                  <a:pt x="3627980" y="2405223"/>
                  <a:pt x="3637280" y="2390987"/>
                  <a:pt x="3647440" y="2377440"/>
                </a:cubicBezTo>
                <a:cubicBezTo>
                  <a:pt x="3667072" y="2318545"/>
                  <a:pt x="3656124" y="2321097"/>
                  <a:pt x="3698240" y="2286000"/>
                </a:cubicBezTo>
                <a:cubicBezTo>
                  <a:pt x="3707621" y="2278183"/>
                  <a:pt x="3718560" y="2272453"/>
                  <a:pt x="3728720" y="2265680"/>
                </a:cubicBezTo>
                <a:cubicBezTo>
                  <a:pt x="3755554" y="2185177"/>
                  <a:pt x="3745519" y="2225848"/>
                  <a:pt x="3759200" y="2143760"/>
                </a:cubicBezTo>
                <a:cubicBezTo>
                  <a:pt x="3755813" y="1994747"/>
                  <a:pt x="3755377" y="1845637"/>
                  <a:pt x="3749040" y="1696720"/>
                </a:cubicBezTo>
                <a:cubicBezTo>
                  <a:pt x="3748585" y="1686020"/>
                  <a:pt x="3743099" y="1676084"/>
                  <a:pt x="3738880" y="1666240"/>
                </a:cubicBezTo>
                <a:cubicBezTo>
                  <a:pt x="3732914" y="1652319"/>
                  <a:pt x="3723878" y="1639781"/>
                  <a:pt x="3718560" y="1625600"/>
                </a:cubicBezTo>
                <a:cubicBezTo>
                  <a:pt x="3690026" y="1549510"/>
                  <a:pt x="3734079" y="1619199"/>
                  <a:pt x="3677920" y="1544320"/>
                </a:cubicBezTo>
                <a:cubicBezTo>
                  <a:pt x="3656775" y="1459740"/>
                  <a:pt x="3682522" y="1543364"/>
                  <a:pt x="3647440" y="1473200"/>
                </a:cubicBezTo>
                <a:cubicBezTo>
                  <a:pt x="3610664" y="1399647"/>
                  <a:pt x="3673492" y="1496258"/>
                  <a:pt x="3627120" y="1391920"/>
                </a:cubicBezTo>
                <a:cubicBezTo>
                  <a:pt x="3620243" y="1376446"/>
                  <a:pt x="3606351" y="1365152"/>
                  <a:pt x="3596640" y="1351280"/>
                </a:cubicBezTo>
                <a:cubicBezTo>
                  <a:pt x="3582635" y="1331273"/>
                  <a:pt x="3569547" y="1310640"/>
                  <a:pt x="3556000" y="1290320"/>
                </a:cubicBezTo>
                <a:cubicBezTo>
                  <a:pt x="3549227" y="1266613"/>
                  <a:pt x="3544837" y="1242092"/>
                  <a:pt x="3535680" y="1219200"/>
                </a:cubicBezTo>
                <a:cubicBezTo>
                  <a:pt x="3531136" y="1207841"/>
                  <a:pt x="3487783" y="1152435"/>
                  <a:pt x="3484880" y="1148080"/>
                </a:cubicBezTo>
                <a:cubicBezTo>
                  <a:pt x="3473926" y="1131649"/>
                  <a:pt x="3464866" y="1114026"/>
                  <a:pt x="3454400" y="1097280"/>
                </a:cubicBezTo>
                <a:cubicBezTo>
                  <a:pt x="3447928" y="1086925"/>
                  <a:pt x="3439039" y="1077958"/>
                  <a:pt x="3434080" y="1066800"/>
                </a:cubicBezTo>
                <a:cubicBezTo>
                  <a:pt x="3425381" y="1047227"/>
                  <a:pt x="3425641" y="1023662"/>
                  <a:pt x="3413760" y="1005840"/>
                </a:cubicBezTo>
                <a:cubicBezTo>
                  <a:pt x="3400213" y="985520"/>
                  <a:pt x="3384042" y="966723"/>
                  <a:pt x="3373120" y="944880"/>
                </a:cubicBezTo>
                <a:cubicBezTo>
                  <a:pt x="3366347" y="931333"/>
                  <a:pt x="3362496" y="915875"/>
                  <a:pt x="3352800" y="904240"/>
                </a:cubicBezTo>
                <a:cubicBezTo>
                  <a:pt x="3344983" y="894859"/>
                  <a:pt x="3332922" y="889978"/>
                  <a:pt x="3322320" y="883920"/>
                </a:cubicBezTo>
                <a:cubicBezTo>
                  <a:pt x="3309170" y="876406"/>
                  <a:pt x="3295601" y="869566"/>
                  <a:pt x="3281680" y="863600"/>
                </a:cubicBezTo>
                <a:cubicBezTo>
                  <a:pt x="3265645" y="856728"/>
                  <a:pt x="3225484" y="845994"/>
                  <a:pt x="3210560" y="843280"/>
                </a:cubicBezTo>
                <a:cubicBezTo>
                  <a:pt x="3186999" y="838996"/>
                  <a:pt x="3163147" y="836507"/>
                  <a:pt x="3139440" y="833120"/>
                </a:cubicBezTo>
                <a:cubicBezTo>
                  <a:pt x="3122507" y="826347"/>
                  <a:pt x="3106071" y="818163"/>
                  <a:pt x="3088640" y="812800"/>
                </a:cubicBezTo>
                <a:cubicBezTo>
                  <a:pt x="3061948" y="804587"/>
                  <a:pt x="3007360" y="792480"/>
                  <a:pt x="3007360" y="792480"/>
                </a:cubicBezTo>
                <a:cubicBezTo>
                  <a:pt x="2997200" y="782320"/>
                  <a:pt x="2987918" y="771198"/>
                  <a:pt x="2976880" y="762000"/>
                </a:cubicBezTo>
                <a:cubicBezTo>
                  <a:pt x="2933287" y="725673"/>
                  <a:pt x="2956396" y="759772"/>
                  <a:pt x="2915920" y="711200"/>
                </a:cubicBezTo>
                <a:cubicBezTo>
                  <a:pt x="2881790" y="670244"/>
                  <a:pt x="2909229" y="680782"/>
                  <a:pt x="2854960" y="640080"/>
                </a:cubicBezTo>
                <a:cubicBezTo>
                  <a:pt x="2825008" y="617616"/>
                  <a:pt x="2814358" y="622679"/>
                  <a:pt x="2783840" y="609600"/>
                </a:cubicBezTo>
                <a:cubicBezTo>
                  <a:pt x="2769919" y="603634"/>
                  <a:pt x="2757262" y="594905"/>
                  <a:pt x="2743200" y="589280"/>
                </a:cubicBezTo>
                <a:cubicBezTo>
                  <a:pt x="2723313" y="581325"/>
                  <a:pt x="2700062" y="580841"/>
                  <a:pt x="2682240" y="568960"/>
                </a:cubicBezTo>
                <a:cubicBezTo>
                  <a:pt x="2672080" y="562187"/>
                  <a:pt x="2663344" y="552501"/>
                  <a:pt x="2651760" y="548640"/>
                </a:cubicBezTo>
                <a:cubicBezTo>
                  <a:pt x="2632217" y="542126"/>
                  <a:pt x="2611000" y="542520"/>
                  <a:pt x="2590800" y="538480"/>
                </a:cubicBezTo>
                <a:cubicBezTo>
                  <a:pt x="2537864" y="527893"/>
                  <a:pt x="2564869" y="531071"/>
                  <a:pt x="2519680" y="518160"/>
                </a:cubicBezTo>
                <a:cubicBezTo>
                  <a:pt x="2506254" y="514324"/>
                  <a:pt x="2492587" y="511387"/>
                  <a:pt x="2479040" y="508000"/>
                </a:cubicBezTo>
                <a:cubicBezTo>
                  <a:pt x="2468880" y="501227"/>
                  <a:pt x="2457194" y="496314"/>
                  <a:pt x="2448560" y="487680"/>
                </a:cubicBezTo>
                <a:cubicBezTo>
                  <a:pt x="2400599" y="439719"/>
                  <a:pt x="2451134" y="476300"/>
                  <a:pt x="2418080" y="426720"/>
                </a:cubicBezTo>
                <a:cubicBezTo>
                  <a:pt x="2410110" y="414765"/>
                  <a:pt x="2397760" y="406400"/>
                  <a:pt x="2387600" y="396240"/>
                </a:cubicBezTo>
                <a:cubicBezTo>
                  <a:pt x="2335176" y="238969"/>
                  <a:pt x="2395262" y="401404"/>
                  <a:pt x="2346960" y="304800"/>
                </a:cubicBezTo>
                <a:cubicBezTo>
                  <a:pt x="2342171" y="295221"/>
                  <a:pt x="2345983" y="279830"/>
                  <a:pt x="2336800" y="274320"/>
                </a:cubicBezTo>
                <a:cubicBezTo>
                  <a:pt x="2309250" y="257790"/>
                  <a:pt x="2276865" y="250141"/>
                  <a:pt x="2245360" y="243840"/>
                </a:cubicBezTo>
                <a:lnTo>
                  <a:pt x="2143760" y="223520"/>
                </a:lnTo>
                <a:cubicBezTo>
                  <a:pt x="2133600" y="216747"/>
                  <a:pt x="2124503" y="208010"/>
                  <a:pt x="2113280" y="203200"/>
                </a:cubicBezTo>
                <a:cubicBezTo>
                  <a:pt x="2067706" y="183668"/>
                  <a:pt x="2081703" y="202651"/>
                  <a:pt x="2042160" y="182880"/>
                </a:cubicBezTo>
                <a:cubicBezTo>
                  <a:pt x="1998593" y="161097"/>
                  <a:pt x="2021646" y="163538"/>
                  <a:pt x="1981200" y="132080"/>
                </a:cubicBezTo>
                <a:cubicBezTo>
                  <a:pt x="1961923" y="117087"/>
                  <a:pt x="1943408" y="99163"/>
                  <a:pt x="1920240" y="91440"/>
                </a:cubicBezTo>
                <a:cubicBezTo>
                  <a:pt x="1899920" y="84667"/>
                  <a:pt x="1877102" y="83001"/>
                  <a:pt x="1859280" y="71120"/>
                </a:cubicBezTo>
                <a:cubicBezTo>
                  <a:pt x="1849120" y="64347"/>
                  <a:pt x="1840023" y="55610"/>
                  <a:pt x="1828800" y="50800"/>
                </a:cubicBezTo>
                <a:cubicBezTo>
                  <a:pt x="1814198" y="44542"/>
                  <a:pt x="1748933" y="33373"/>
                  <a:pt x="1737360" y="30480"/>
                </a:cubicBezTo>
                <a:cubicBezTo>
                  <a:pt x="1705239" y="22450"/>
                  <a:pt x="1702137" y="14383"/>
                  <a:pt x="1666240" y="10160"/>
                </a:cubicBezTo>
                <a:cubicBezTo>
                  <a:pt x="1571049" y="-1039"/>
                  <a:pt x="1496907" y="1693"/>
                  <a:pt x="1463040" y="0"/>
                </a:cubicBezTo>
                <a:close/>
              </a:path>
            </a:pathLst>
          </a:custGeom>
          <a:solidFill>
            <a:srgbClr val="FCFDFE"/>
          </a:solidFill>
          <a:ln>
            <a:solidFill>
              <a:srgbClr val="DFE9F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kumimoji="1" lang="ja-JP" altLang="en-US"/>
          </a:p>
        </p:txBody>
      </p:sp>
      <p:sp>
        <p:nvSpPr>
          <p:cNvPr id="11" name="フリーフォーム: 図形 10">
            <a:extLst>
              <a:ext uri="{FF2B5EF4-FFF2-40B4-BE49-F238E27FC236}">
                <a16:creationId xmlns:a16="http://schemas.microsoft.com/office/drawing/2014/main" id="{7209FD8E-269E-D8A9-D1CE-DAF615D0CDBF}"/>
              </a:ext>
            </a:extLst>
          </p:cNvPr>
          <p:cNvSpPr/>
          <p:nvPr/>
        </p:nvSpPr>
        <p:spPr>
          <a:xfrm>
            <a:off x="1414577" y="2597263"/>
            <a:ext cx="735012" cy="2009775"/>
          </a:xfrm>
          <a:custGeom>
            <a:avLst/>
            <a:gdLst>
              <a:gd name="connsiteX0" fmla="*/ 535104 w 735129"/>
              <a:gd name="connsiteY0" fmla="*/ 0 h 2009775"/>
              <a:gd name="connsiteX1" fmla="*/ 535104 w 735129"/>
              <a:gd name="connsiteY1" fmla="*/ 0 h 2009775"/>
              <a:gd name="connsiteX2" fmla="*/ 430329 w 735129"/>
              <a:gd name="connsiteY2" fmla="*/ 76200 h 2009775"/>
              <a:gd name="connsiteX3" fmla="*/ 373179 w 735129"/>
              <a:gd name="connsiteY3" fmla="*/ 95250 h 2009775"/>
              <a:gd name="connsiteX4" fmla="*/ 154104 w 735129"/>
              <a:gd name="connsiteY4" fmla="*/ 266700 h 2009775"/>
              <a:gd name="connsiteX5" fmla="*/ 77904 w 735129"/>
              <a:gd name="connsiteY5" fmla="*/ 400050 h 2009775"/>
              <a:gd name="connsiteX6" fmla="*/ 11229 w 735129"/>
              <a:gd name="connsiteY6" fmla="*/ 495300 h 2009775"/>
              <a:gd name="connsiteX7" fmla="*/ 30279 w 735129"/>
              <a:gd name="connsiteY7" fmla="*/ 1228725 h 2009775"/>
              <a:gd name="connsiteX8" fmla="*/ 49329 w 735129"/>
              <a:gd name="connsiteY8" fmla="*/ 1257300 h 2009775"/>
              <a:gd name="connsiteX9" fmla="*/ 77904 w 735129"/>
              <a:gd name="connsiteY9" fmla="*/ 1304925 h 2009775"/>
              <a:gd name="connsiteX10" fmla="*/ 106479 w 735129"/>
              <a:gd name="connsiteY10" fmla="*/ 1343025 h 2009775"/>
              <a:gd name="connsiteX11" fmla="*/ 154104 w 735129"/>
              <a:gd name="connsiteY11" fmla="*/ 1409700 h 2009775"/>
              <a:gd name="connsiteX12" fmla="*/ 163629 w 735129"/>
              <a:gd name="connsiteY12" fmla="*/ 1438275 h 2009775"/>
              <a:gd name="connsiteX13" fmla="*/ 163629 w 735129"/>
              <a:gd name="connsiteY13" fmla="*/ 1704975 h 2009775"/>
              <a:gd name="connsiteX14" fmla="*/ 154104 w 735129"/>
              <a:gd name="connsiteY14" fmla="*/ 1838325 h 2009775"/>
              <a:gd name="connsiteX15" fmla="*/ 211254 w 735129"/>
              <a:gd name="connsiteY15" fmla="*/ 1885950 h 2009775"/>
              <a:gd name="connsiteX16" fmla="*/ 306504 w 735129"/>
              <a:gd name="connsiteY16" fmla="*/ 1971675 h 2009775"/>
              <a:gd name="connsiteX17" fmla="*/ 335079 w 735129"/>
              <a:gd name="connsiteY17" fmla="*/ 1990725 h 2009775"/>
              <a:gd name="connsiteX18" fmla="*/ 392229 w 735129"/>
              <a:gd name="connsiteY18" fmla="*/ 2009775 h 2009775"/>
              <a:gd name="connsiteX19" fmla="*/ 497004 w 735129"/>
              <a:gd name="connsiteY19" fmla="*/ 1990725 h 2009775"/>
              <a:gd name="connsiteX20" fmla="*/ 516054 w 735129"/>
              <a:gd name="connsiteY20" fmla="*/ 1962150 h 2009775"/>
              <a:gd name="connsiteX21" fmla="*/ 544629 w 735129"/>
              <a:gd name="connsiteY21" fmla="*/ 1933575 h 2009775"/>
              <a:gd name="connsiteX22" fmla="*/ 620829 w 735129"/>
              <a:gd name="connsiteY22" fmla="*/ 1847850 h 2009775"/>
              <a:gd name="connsiteX23" fmla="*/ 611304 w 735129"/>
              <a:gd name="connsiteY23" fmla="*/ 1695450 h 2009775"/>
              <a:gd name="connsiteX24" fmla="*/ 601779 w 735129"/>
              <a:gd name="connsiteY24" fmla="*/ 1657350 h 2009775"/>
              <a:gd name="connsiteX25" fmla="*/ 592254 w 735129"/>
              <a:gd name="connsiteY25" fmla="*/ 1609725 h 2009775"/>
              <a:gd name="connsiteX26" fmla="*/ 582729 w 735129"/>
              <a:gd name="connsiteY26" fmla="*/ 1524000 h 2009775"/>
              <a:gd name="connsiteX27" fmla="*/ 573204 w 735129"/>
              <a:gd name="connsiteY27" fmla="*/ 1476375 h 2009775"/>
              <a:gd name="connsiteX28" fmla="*/ 563679 w 735129"/>
              <a:gd name="connsiteY28" fmla="*/ 1409700 h 2009775"/>
              <a:gd name="connsiteX29" fmla="*/ 573204 w 735129"/>
              <a:gd name="connsiteY29" fmla="*/ 1266825 h 2009775"/>
              <a:gd name="connsiteX30" fmla="*/ 601779 w 735129"/>
              <a:gd name="connsiteY30" fmla="*/ 1238250 h 2009775"/>
              <a:gd name="connsiteX31" fmla="*/ 630354 w 735129"/>
              <a:gd name="connsiteY31" fmla="*/ 1162050 h 2009775"/>
              <a:gd name="connsiteX32" fmla="*/ 687504 w 735129"/>
              <a:gd name="connsiteY32" fmla="*/ 1076325 h 2009775"/>
              <a:gd name="connsiteX33" fmla="*/ 706554 w 735129"/>
              <a:gd name="connsiteY33" fmla="*/ 1047750 h 2009775"/>
              <a:gd name="connsiteX34" fmla="*/ 735129 w 735129"/>
              <a:gd name="connsiteY34" fmla="*/ 742950 h 2009775"/>
              <a:gd name="connsiteX35" fmla="*/ 725604 w 735129"/>
              <a:gd name="connsiteY35" fmla="*/ 571500 h 2009775"/>
              <a:gd name="connsiteX36" fmla="*/ 716079 w 735129"/>
              <a:gd name="connsiteY36" fmla="*/ 533400 h 2009775"/>
              <a:gd name="connsiteX37" fmla="*/ 687504 w 735129"/>
              <a:gd name="connsiteY37" fmla="*/ 447675 h 2009775"/>
              <a:gd name="connsiteX38" fmla="*/ 677979 w 735129"/>
              <a:gd name="connsiteY38" fmla="*/ 419100 h 2009775"/>
              <a:gd name="connsiteX39" fmla="*/ 658929 w 735129"/>
              <a:gd name="connsiteY39" fmla="*/ 342900 h 2009775"/>
              <a:gd name="connsiteX40" fmla="*/ 649404 w 735129"/>
              <a:gd name="connsiteY40" fmla="*/ 314325 h 2009775"/>
              <a:gd name="connsiteX41" fmla="*/ 639879 w 735129"/>
              <a:gd name="connsiteY41" fmla="*/ 276225 h 2009775"/>
              <a:gd name="connsiteX42" fmla="*/ 620829 w 735129"/>
              <a:gd name="connsiteY42" fmla="*/ 247650 h 2009775"/>
              <a:gd name="connsiteX43" fmla="*/ 592254 w 735129"/>
              <a:gd name="connsiteY43" fmla="*/ 180975 h 2009775"/>
              <a:gd name="connsiteX44" fmla="*/ 582729 w 735129"/>
              <a:gd name="connsiteY44" fmla="*/ 142875 h 2009775"/>
              <a:gd name="connsiteX45" fmla="*/ 563679 w 735129"/>
              <a:gd name="connsiteY45" fmla="*/ 85725 h 2009775"/>
              <a:gd name="connsiteX46" fmla="*/ 535104 w 735129"/>
              <a:gd name="connsiteY46" fmla="*/ 0 h 2009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735129" h="2009775">
                <a:moveTo>
                  <a:pt x="535104" y="0"/>
                </a:moveTo>
                <a:lnTo>
                  <a:pt x="535104" y="0"/>
                </a:lnTo>
                <a:cubicBezTo>
                  <a:pt x="500179" y="25400"/>
                  <a:pt x="471298" y="62544"/>
                  <a:pt x="430329" y="76200"/>
                </a:cubicBezTo>
                <a:cubicBezTo>
                  <a:pt x="411279" y="82550"/>
                  <a:pt x="389887" y="84111"/>
                  <a:pt x="373179" y="95250"/>
                </a:cubicBezTo>
                <a:cubicBezTo>
                  <a:pt x="281814" y="156160"/>
                  <a:pt x="228639" y="183396"/>
                  <a:pt x="154104" y="266700"/>
                </a:cubicBezTo>
                <a:cubicBezTo>
                  <a:pt x="36911" y="397681"/>
                  <a:pt x="134880" y="305090"/>
                  <a:pt x="77904" y="400050"/>
                </a:cubicBezTo>
                <a:cubicBezTo>
                  <a:pt x="57964" y="433283"/>
                  <a:pt x="11229" y="495300"/>
                  <a:pt x="11229" y="495300"/>
                </a:cubicBezTo>
                <a:cubicBezTo>
                  <a:pt x="4527" y="830421"/>
                  <a:pt x="-18301" y="937247"/>
                  <a:pt x="30279" y="1228725"/>
                </a:cubicBezTo>
                <a:cubicBezTo>
                  <a:pt x="32161" y="1240017"/>
                  <a:pt x="43262" y="1247592"/>
                  <a:pt x="49329" y="1257300"/>
                </a:cubicBezTo>
                <a:cubicBezTo>
                  <a:pt x="59141" y="1272999"/>
                  <a:pt x="67635" y="1289521"/>
                  <a:pt x="77904" y="1304925"/>
                </a:cubicBezTo>
                <a:cubicBezTo>
                  <a:pt x="86710" y="1318134"/>
                  <a:pt x="97252" y="1330107"/>
                  <a:pt x="106479" y="1343025"/>
                </a:cubicBezTo>
                <a:cubicBezTo>
                  <a:pt x="176119" y="1440521"/>
                  <a:pt x="60717" y="1285184"/>
                  <a:pt x="154104" y="1409700"/>
                </a:cubicBezTo>
                <a:cubicBezTo>
                  <a:pt x="157279" y="1419225"/>
                  <a:pt x="160871" y="1428621"/>
                  <a:pt x="163629" y="1438275"/>
                </a:cubicBezTo>
                <a:cubicBezTo>
                  <a:pt x="191890" y="1537188"/>
                  <a:pt x="172309" y="1540058"/>
                  <a:pt x="163629" y="1704975"/>
                </a:cubicBezTo>
                <a:cubicBezTo>
                  <a:pt x="161287" y="1749477"/>
                  <a:pt x="157279" y="1793875"/>
                  <a:pt x="154104" y="1838325"/>
                </a:cubicBezTo>
                <a:cubicBezTo>
                  <a:pt x="223200" y="1855599"/>
                  <a:pt x="167671" y="1831472"/>
                  <a:pt x="211254" y="1885950"/>
                </a:cubicBezTo>
                <a:cubicBezTo>
                  <a:pt x="240972" y="1923097"/>
                  <a:pt x="269630" y="1945337"/>
                  <a:pt x="306504" y="1971675"/>
                </a:cubicBezTo>
                <a:cubicBezTo>
                  <a:pt x="315819" y="1978329"/>
                  <a:pt x="324618" y="1986076"/>
                  <a:pt x="335079" y="1990725"/>
                </a:cubicBezTo>
                <a:cubicBezTo>
                  <a:pt x="353429" y="1998880"/>
                  <a:pt x="392229" y="2009775"/>
                  <a:pt x="392229" y="2009775"/>
                </a:cubicBezTo>
                <a:cubicBezTo>
                  <a:pt x="427154" y="2003425"/>
                  <a:pt x="463872" y="2003468"/>
                  <a:pt x="497004" y="1990725"/>
                </a:cubicBezTo>
                <a:cubicBezTo>
                  <a:pt x="507689" y="1986616"/>
                  <a:pt x="508725" y="1970944"/>
                  <a:pt x="516054" y="1962150"/>
                </a:cubicBezTo>
                <a:cubicBezTo>
                  <a:pt x="524678" y="1951802"/>
                  <a:pt x="535759" y="1943712"/>
                  <a:pt x="544629" y="1933575"/>
                </a:cubicBezTo>
                <a:cubicBezTo>
                  <a:pt x="630939" y="1834935"/>
                  <a:pt x="535675" y="1933004"/>
                  <a:pt x="620829" y="1847850"/>
                </a:cubicBezTo>
                <a:cubicBezTo>
                  <a:pt x="617654" y="1797050"/>
                  <a:pt x="616369" y="1746097"/>
                  <a:pt x="611304" y="1695450"/>
                </a:cubicBezTo>
                <a:cubicBezTo>
                  <a:pt x="610001" y="1682424"/>
                  <a:pt x="604619" y="1670129"/>
                  <a:pt x="601779" y="1657350"/>
                </a:cubicBezTo>
                <a:cubicBezTo>
                  <a:pt x="598267" y="1641546"/>
                  <a:pt x="594544" y="1625752"/>
                  <a:pt x="592254" y="1609725"/>
                </a:cubicBezTo>
                <a:cubicBezTo>
                  <a:pt x="588188" y="1581263"/>
                  <a:pt x="586795" y="1552462"/>
                  <a:pt x="582729" y="1524000"/>
                </a:cubicBezTo>
                <a:cubicBezTo>
                  <a:pt x="580439" y="1507973"/>
                  <a:pt x="575866" y="1492344"/>
                  <a:pt x="573204" y="1476375"/>
                </a:cubicBezTo>
                <a:cubicBezTo>
                  <a:pt x="569513" y="1454230"/>
                  <a:pt x="566854" y="1431925"/>
                  <a:pt x="563679" y="1409700"/>
                </a:cubicBezTo>
                <a:cubicBezTo>
                  <a:pt x="566854" y="1362075"/>
                  <a:pt x="562850" y="1313419"/>
                  <a:pt x="573204" y="1266825"/>
                </a:cubicBezTo>
                <a:cubicBezTo>
                  <a:pt x="576126" y="1253675"/>
                  <a:pt x="593949" y="1249211"/>
                  <a:pt x="601779" y="1238250"/>
                </a:cubicBezTo>
                <a:cubicBezTo>
                  <a:pt x="659934" y="1156834"/>
                  <a:pt x="586730" y="1243066"/>
                  <a:pt x="630354" y="1162050"/>
                </a:cubicBezTo>
                <a:cubicBezTo>
                  <a:pt x="646636" y="1131812"/>
                  <a:pt x="668454" y="1104900"/>
                  <a:pt x="687504" y="1076325"/>
                </a:cubicBezTo>
                <a:lnTo>
                  <a:pt x="706554" y="1047750"/>
                </a:lnTo>
                <a:cubicBezTo>
                  <a:pt x="744101" y="897561"/>
                  <a:pt x="724514" y="997709"/>
                  <a:pt x="735129" y="742950"/>
                </a:cubicBezTo>
                <a:cubicBezTo>
                  <a:pt x="731954" y="685800"/>
                  <a:pt x="730786" y="628503"/>
                  <a:pt x="725604" y="571500"/>
                </a:cubicBezTo>
                <a:cubicBezTo>
                  <a:pt x="724419" y="558463"/>
                  <a:pt x="719929" y="545912"/>
                  <a:pt x="716079" y="533400"/>
                </a:cubicBezTo>
                <a:cubicBezTo>
                  <a:pt x="707221" y="504611"/>
                  <a:pt x="697029" y="476250"/>
                  <a:pt x="687504" y="447675"/>
                </a:cubicBezTo>
                <a:cubicBezTo>
                  <a:pt x="684329" y="438150"/>
                  <a:pt x="680414" y="428840"/>
                  <a:pt x="677979" y="419100"/>
                </a:cubicBezTo>
                <a:cubicBezTo>
                  <a:pt x="671629" y="393700"/>
                  <a:pt x="667208" y="367738"/>
                  <a:pt x="658929" y="342900"/>
                </a:cubicBezTo>
                <a:cubicBezTo>
                  <a:pt x="655754" y="333375"/>
                  <a:pt x="652162" y="323979"/>
                  <a:pt x="649404" y="314325"/>
                </a:cubicBezTo>
                <a:cubicBezTo>
                  <a:pt x="645808" y="301738"/>
                  <a:pt x="645036" y="288257"/>
                  <a:pt x="639879" y="276225"/>
                </a:cubicBezTo>
                <a:cubicBezTo>
                  <a:pt x="635370" y="265703"/>
                  <a:pt x="627179" y="257175"/>
                  <a:pt x="620829" y="247650"/>
                </a:cubicBezTo>
                <a:cubicBezTo>
                  <a:pt x="593483" y="138267"/>
                  <a:pt x="631721" y="273065"/>
                  <a:pt x="592254" y="180975"/>
                </a:cubicBezTo>
                <a:cubicBezTo>
                  <a:pt x="587097" y="168943"/>
                  <a:pt x="586491" y="155414"/>
                  <a:pt x="582729" y="142875"/>
                </a:cubicBezTo>
                <a:cubicBezTo>
                  <a:pt x="576959" y="123641"/>
                  <a:pt x="569449" y="104959"/>
                  <a:pt x="563679" y="85725"/>
                </a:cubicBezTo>
                <a:cubicBezTo>
                  <a:pt x="553384" y="51408"/>
                  <a:pt x="539867" y="14288"/>
                  <a:pt x="535104" y="0"/>
                </a:cubicBezTo>
                <a:close/>
              </a:path>
            </a:pathLst>
          </a:custGeom>
          <a:solidFill>
            <a:srgbClr val="D1DFE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kumimoji="1" lang="ja-JP" altLang="en-US"/>
          </a:p>
        </p:txBody>
      </p:sp>
      <p:sp>
        <p:nvSpPr>
          <p:cNvPr id="13" name="フリーフォーム: 図形 12">
            <a:extLst>
              <a:ext uri="{FF2B5EF4-FFF2-40B4-BE49-F238E27FC236}">
                <a16:creationId xmlns:a16="http://schemas.microsoft.com/office/drawing/2014/main" id="{74605AF8-1A0F-7E2F-D587-5BCAB611AB7A}"/>
              </a:ext>
            </a:extLst>
          </p:cNvPr>
          <p:cNvSpPr/>
          <p:nvPr/>
        </p:nvSpPr>
        <p:spPr>
          <a:xfrm>
            <a:off x="3006839" y="3344976"/>
            <a:ext cx="1135063" cy="2333625"/>
          </a:xfrm>
          <a:custGeom>
            <a:avLst/>
            <a:gdLst>
              <a:gd name="connsiteX0" fmla="*/ 1115767 w 1134817"/>
              <a:gd name="connsiteY0" fmla="*/ 0 h 2333625"/>
              <a:gd name="connsiteX1" fmla="*/ 1115767 w 1134817"/>
              <a:gd name="connsiteY1" fmla="*/ 0 h 2333625"/>
              <a:gd name="connsiteX2" fmla="*/ 1125292 w 1134817"/>
              <a:gd name="connsiteY2" fmla="*/ 457200 h 2333625"/>
              <a:gd name="connsiteX3" fmla="*/ 1134817 w 1134817"/>
              <a:gd name="connsiteY3" fmla="*/ 781050 h 2333625"/>
              <a:gd name="connsiteX4" fmla="*/ 1115767 w 1134817"/>
              <a:gd name="connsiteY4" fmla="*/ 876300 h 2333625"/>
              <a:gd name="connsiteX5" fmla="*/ 1077667 w 1134817"/>
              <a:gd name="connsiteY5" fmla="*/ 952500 h 2333625"/>
              <a:gd name="connsiteX6" fmla="*/ 1039567 w 1134817"/>
              <a:gd name="connsiteY6" fmla="*/ 990600 h 2333625"/>
              <a:gd name="connsiteX7" fmla="*/ 991942 w 1134817"/>
              <a:gd name="connsiteY7" fmla="*/ 1085850 h 2333625"/>
              <a:gd name="connsiteX8" fmla="*/ 972892 w 1134817"/>
              <a:gd name="connsiteY8" fmla="*/ 1123950 h 2333625"/>
              <a:gd name="connsiteX9" fmla="*/ 963367 w 1134817"/>
              <a:gd name="connsiteY9" fmla="*/ 1219200 h 2333625"/>
              <a:gd name="connsiteX10" fmla="*/ 887167 w 1134817"/>
              <a:gd name="connsiteY10" fmla="*/ 1409700 h 2333625"/>
              <a:gd name="connsiteX11" fmla="*/ 868117 w 1134817"/>
              <a:gd name="connsiteY11" fmla="*/ 1438275 h 2333625"/>
              <a:gd name="connsiteX12" fmla="*/ 849067 w 1134817"/>
              <a:gd name="connsiteY12" fmla="*/ 1476375 h 2333625"/>
              <a:gd name="connsiteX13" fmla="*/ 744292 w 1134817"/>
              <a:gd name="connsiteY13" fmla="*/ 1543050 h 2333625"/>
              <a:gd name="connsiteX14" fmla="*/ 658567 w 1134817"/>
              <a:gd name="connsiteY14" fmla="*/ 1695450 h 2333625"/>
              <a:gd name="connsiteX15" fmla="*/ 582367 w 1134817"/>
              <a:gd name="connsiteY15" fmla="*/ 1800225 h 2333625"/>
              <a:gd name="connsiteX16" fmla="*/ 553792 w 1134817"/>
              <a:gd name="connsiteY16" fmla="*/ 1838325 h 2333625"/>
              <a:gd name="connsiteX17" fmla="*/ 525217 w 1134817"/>
              <a:gd name="connsiteY17" fmla="*/ 1885950 h 2333625"/>
              <a:gd name="connsiteX18" fmla="*/ 496642 w 1134817"/>
              <a:gd name="connsiteY18" fmla="*/ 1914525 h 2333625"/>
              <a:gd name="connsiteX19" fmla="*/ 477592 w 1134817"/>
              <a:gd name="connsiteY19" fmla="*/ 1943100 h 2333625"/>
              <a:gd name="connsiteX20" fmla="*/ 439492 w 1134817"/>
              <a:gd name="connsiteY20" fmla="*/ 1971675 h 2333625"/>
              <a:gd name="connsiteX21" fmla="*/ 382342 w 1134817"/>
              <a:gd name="connsiteY21" fmla="*/ 2009775 h 2333625"/>
              <a:gd name="connsiteX22" fmla="*/ 363292 w 1134817"/>
              <a:gd name="connsiteY22" fmla="*/ 2038350 h 2333625"/>
              <a:gd name="connsiteX23" fmla="*/ 296617 w 1134817"/>
              <a:gd name="connsiteY23" fmla="*/ 2095500 h 2333625"/>
              <a:gd name="connsiteX24" fmla="*/ 268042 w 1134817"/>
              <a:gd name="connsiteY24" fmla="*/ 2143125 h 2333625"/>
              <a:gd name="connsiteX25" fmla="*/ 229942 w 1134817"/>
              <a:gd name="connsiteY25" fmla="*/ 2171700 h 2333625"/>
              <a:gd name="connsiteX26" fmla="*/ 172792 w 1134817"/>
              <a:gd name="connsiteY26" fmla="*/ 2228850 h 2333625"/>
              <a:gd name="connsiteX27" fmla="*/ 144217 w 1134817"/>
              <a:gd name="connsiteY27" fmla="*/ 2247900 h 2333625"/>
              <a:gd name="connsiteX28" fmla="*/ 115642 w 1134817"/>
              <a:gd name="connsiteY28" fmla="*/ 2276475 h 2333625"/>
              <a:gd name="connsiteX29" fmla="*/ 77542 w 1134817"/>
              <a:gd name="connsiteY29" fmla="*/ 2324100 h 2333625"/>
              <a:gd name="connsiteX30" fmla="*/ 39442 w 1134817"/>
              <a:gd name="connsiteY30" fmla="*/ 2333625 h 2333625"/>
              <a:gd name="connsiteX31" fmla="*/ 1342 w 1134817"/>
              <a:gd name="connsiteY31" fmla="*/ 2314575 h 2333625"/>
              <a:gd name="connsiteX32" fmla="*/ 10867 w 1134817"/>
              <a:gd name="connsiteY32" fmla="*/ 2286000 h 2333625"/>
              <a:gd name="connsiteX33" fmla="*/ 29917 w 1134817"/>
              <a:gd name="connsiteY33" fmla="*/ 2238375 h 2333625"/>
              <a:gd name="connsiteX34" fmla="*/ 68017 w 1134817"/>
              <a:gd name="connsiteY34" fmla="*/ 2162175 h 2333625"/>
              <a:gd name="connsiteX35" fmla="*/ 106117 w 1134817"/>
              <a:gd name="connsiteY35" fmla="*/ 2047875 h 2333625"/>
              <a:gd name="connsiteX36" fmla="*/ 115642 w 1134817"/>
              <a:gd name="connsiteY36" fmla="*/ 2009775 h 2333625"/>
              <a:gd name="connsiteX37" fmla="*/ 144217 w 1134817"/>
              <a:gd name="connsiteY37" fmla="*/ 1962150 h 2333625"/>
              <a:gd name="connsiteX38" fmla="*/ 172792 w 1134817"/>
              <a:gd name="connsiteY38" fmla="*/ 1876425 h 2333625"/>
              <a:gd name="connsiteX39" fmla="*/ 182317 w 1134817"/>
              <a:gd name="connsiteY39" fmla="*/ 1743075 h 2333625"/>
              <a:gd name="connsiteX40" fmla="*/ 201367 w 1134817"/>
              <a:gd name="connsiteY40" fmla="*/ 1685925 h 2333625"/>
              <a:gd name="connsiteX41" fmla="*/ 229942 w 1134817"/>
              <a:gd name="connsiteY41" fmla="*/ 1571625 h 2333625"/>
              <a:gd name="connsiteX42" fmla="*/ 258517 w 1134817"/>
              <a:gd name="connsiteY42" fmla="*/ 1485900 h 2333625"/>
              <a:gd name="connsiteX43" fmla="*/ 268042 w 1134817"/>
              <a:gd name="connsiteY43" fmla="*/ 1343025 h 2333625"/>
              <a:gd name="connsiteX44" fmla="*/ 287092 w 1134817"/>
              <a:gd name="connsiteY44" fmla="*/ 1314450 h 2333625"/>
              <a:gd name="connsiteX45" fmla="*/ 363292 w 1134817"/>
              <a:gd name="connsiteY45" fmla="*/ 1219200 h 2333625"/>
              <a:gd name="connsiteX46" fmla="*/ 391867 w 1134817"/>
              <a:gd name="connsiteY46" fmla="*/ 1152525 h 2333625"/>
              <a:gd name="connsiteX47" fmla="*/ 401392 w 1134817"/>
              <a:gd name="connsiteY47" fmla="*/ 1123950 h 2333625"/>
              <a:gd name="connsiteX48" fmla="*/ 439492 w 1134817"/>
              <a:gd name="connsiteY48" fmla="*/ 1066800 h 2333625"/>
              <a:gd name="connsiteX49" fmla="*/ 468067 w 1134817"/>
              <a:gd name="connsiteY49" fmla="*/ 1009650 h 2333625"/>
              <a:gd name="connsiteX50" fmla="*/ 506167 w 1134817"/>
              <a:gd name="connsiteY50" fmla="*/ 971550 h 2333625"/>
              <a:gd name="connsiteX51" fmla="*/ 553792 w 1134817"/>
              <a:gd name="connsiteY51" fmla="*/ 904875 h 2333625"/>
              <a:gd name="connsiteX52" fmla="*/ 677617 w 1134817"/>
              <a:gd name="connsiteY52" fmla="*/ 800100 h 2333625"/>
              <a:gd name="connsiteX53" fmla="*/ 706192 w 1134817"/>
              <a:gd name="connsiteY53" fmla="*/ 790575 h 2333625"/>
              <a:gd name="connsiteX54" fmla="*/ 734767 w 1134817"/>
              <a:gd name="connsiteY54" fmla="*/ 771525 h 2333625"/>
              <a:gd name="connsiteX55" fmla="*/ 810967 w 1134817"/>
              <a:gd name="connsiteY55" fmla="*/ 733425 h 2333625"/>
              <a:gd name="connsiteX56" fmla="*/ 877642 w 1134817"/>
              <a:gd name="connsiteY56" fmla="*/ 666750 h 2333625"/>
              <a:gd name="connsiteX57" fmla="*/ 906217 w 1134817"/>
              <a:gd name="connsiteY57" fmla="*/ 638175 h 2333625"/>
              <a:gd name="connsiteX58" fmla="*/ 915742 w 1134817"/>
              <a:gd name="connsiteY58" fmla="*/ 590550 h 2333625"/>
              <a:gd name="connsiteX59" fmla="*/ 934792 w 1134817"/>
              <a:gd name="connsiteY59" fmla="*/ 514350 h 2333625"/>
              <a:gd name="connsiteX60" fmla="*/ 972892 w 1134817"/>
              <a:gd name="connsiteY60" fmla="*/ 285750 h 2333625"/>
              <a:gd name="connsiteX61" fmla="*/ 982417 w 1134817"/>
              <a:gd name="connsiteY61" fmla="*/ 228600 h 2333625"/>
              <a:gd name="connsiteX62" fmla="*/ 1001467 w 1134817"/>
              <a:gd name="connsiteY62" fmla="*/ 200025 h 2333625"/>
              <a:gd name="connsiteX63" fmla="*/ 1010992 w 1134817"/>
              <a:gd name="connsiteY63" fmla="*/ 161925 h 2333625"/>
              <a:gd name="connsiteX64" fmla="*/ 1030042 w 1134817"/>
              <a:gd name="connsiteY64" fmla="*/ 133350 h 2333625"/>
              <a:gd name="connsiteX65" fmla="*/ 1039567 w 1134817"/>
              <a:gd name="connsiteY65" fmla="*/ 104775 h 2333625"/>
              <a:gd name="connsiteX66" fmla="*/ 1087192 w 1134817"/>
              <a:gd name="connsiteY66" fmla="*/ 47625 h 2333625"/>
              <a:gd name="connsiteX67" fmla="*/ 1115767 w 1134817"/>
              <a:gd name="connsiteY67" fmla="*/ 0 h 2333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1134817" h="2333625">
                <a:moveTo>
                  <a:pt x="1115767" y="0"/>
                </a:moveTo>
                <a:lnTo>
                  <a:pt x="1115767" y="0"/>
                </a:lnTo>
                <a:cubicBezTo>
                  <a:pt x="1118942" y="152400"/>
                  <a:pt x="1121575" y="304812"/>
                  <a:pt x="1125292" y="457200"/>
                </a:cubicBezTo>
                <a:cubicBezTo>
                  <a:pt x="1127925" y="565165"/>
                  <a:pt x="1134817" y="673053"/>
                  <a:pt x="1134817" y="781050"/>
                </a:cubicBezTo>
                <a:cubicBezTo>
                  <a:pt x="1134817" y="816087"/>
                  <a:pt x="1127497" y="845021"/>
                  <a:pt x="1115767" y="876300"/>
                </a:cubicBezTo>
                <a:cubicBezTo>
                  <a:pt x="1104525" y="906278"/>
                  <a:pt x="1098127" y="928630"/>
                  <a:pt x="1077667" y="952500"/>
                </a:cubicBezTo>
                <a:cubicBezTo>
                  <a:pt x="1065978" y="966137"/>
                  <a:pt x="1049279" y="975492"/>
                  <a:pt x="1039567" y="990600"/>
                </a:cubicBezTo>
                <a:cubicBezTo>
                  <a:pt x="1020371" y="1020460"/>
                  <a:pt x="1007817" y="1054100"/>
                  <a:pt x="991942" y="1085850"/>
                </a:cubicBezTo>
                <a:lnTo>
                  <a:pt x="972892" y="1123950"/>
                </a:lnTo>
                <a:cubicBezTo>
                  <a:pt x="969717" y="1155700"/>
                  <a:pt x="970439" y="1188085"/>
                  <a:pt x="963367" y="1219200"/>
                </a:cubicBezTo>
                <a:cubicBezTo>
                  <a:pt x="947115" y="1290709"/>
                  <a:pt x="921429" y="1346887"/>
                  <a:pt x="887167" y="1409700"/>
                </a:cubicBezTo>
                <a:cubicBezTo>
                  <a:pt x="881685" y="1419750"/>
                  <a:pt x="873797" y="1428336"/>
                  <a:pt x="868117" y="1438275"/>
                </a:cubicBezTo>
                <a:cubicBezTo>
                  <a:pt x="861072" y="1450603"/>
                  <a:pt x="859906" y="1467203"/>
                  <a:pt x="849067" y="1476375"/>
                </a:cubicBezTo>
                <a:cubicBezTo>
                  <a:pt x="817465" y="1503115"/>
                  <a:pt x="744292" y="1543050"/>
                  <a:pt x="744292" y="1543050"/>
                </a:cubicBezTo>
                <a:cubicBezTo>
                  <a:pt x="715717" y="1593850"/>
                  <a:pt x="692849" y="1648313"/>
                  <a:pt x="658567" y="1695450"/>
                </a:cubicBezTo>
                <a:lnTo>
                  <a:pt x="582367" y="1800225"/>
                </a:lnTo>
                <a:cubicBezTo>
                  <a:pt x="572979" y="1813027"/>
                  <a:pt x="561960" y="1824712"/>
                  <a:pt x="553792" y="1838325"/>
                </a:cubicBezTo>
                <a:cubicBezTo>
                  <a:pt x="544267" y="1854200"/>
                  <a:pt x="536325" y="1871139"/>
                  <a:pt x="525217" y="1885950"/>
                </a:cubicBezTo>
                <a:cubicBezTo>
                  <a:pt x="517135" y="1896726"/>
                  <a:pt x="505266" y="1904177"/>
                  <a:pt x="496642" y="1914525"/>
                </a:cubicBezTo>
                <a:cubicBezTo>
                  <a:pt x="489313" y="1923319"/>
                  <a:pt x="485687" y="1935005"/>
                  <a:pt x="477592" y="1943100"/>
                </a:cubicBezTo>
                <a:cubicBezTo>
                  <a:pt x="466367" y="1954325"/>
                  <a:pt x="451545" y="1961344"/>
                  <a:pt x="439492" y="1971675"/>
                </a:cubicBezTo>
                <a:cubicBezTo>
                  <a:pt x="394088" y="2010593"/>
                  <a:pt x="430948" y="1993573"/>
                  <a:pt x="382342" y="2009775"/>
                </a:cubicBezTo>
                <a:cubicBezTo>
                  <a:pt x="375992" y="2019300"/>
                  <a:pt x="371387" y="2030255"/>
                  <a:pt x="363292" y="2038350"/>
                </a:cubicBezTo>
                <a:cubicBezTo>
                  <a:pt x="298444" y="2103198"/>
                  <a:pt x="376275" y="1993083"/>
                  <a:pt x="296617" y="2095500"/>
                </a:cubicBezTo>
                <a:cubicBezTo>
                  <a:pt x="285251" y="2110113"/>
                  <a:pt x="280233" y="2129192"/>
                  <a:pt x="268042" y="2143125"/>
                </a:cubicBezTo>
                <a:cubicBezTo>
                  <a:pt x="257588" y="2155072"/>
                  <a:pt x="241742" y="2161080"/>
                  <a:pt x="229942" y="2171700"/>
                </a:cubicBezTo>
                <a:cubicBezTo>
                  <a:pt x="209917" y="2189722"/>
                  <a:pt x="195208" y="2213906"/>
                  <a:pt x="172792" y="2228850"/>
                </a:cubicBezTo>
                <a:cubicBezTo>
                  <a:pt x="163267" y="2235200"/>
                  <a:pt x="153011" y="2240571"/>
                  <a:pt x="144217" y="2247900"/>
                </a:cubicBezTo>
                <a:cubicBezTo>
                  <a:pt x="133869" y="2256524"/>
                  <a:pt x="124512" y="2266338"/>
                  <a:pt x="115642" y="2276475"/>
                </a:cubicBezTo>
                <a:cubicBezTo>
                  <a:pt x="102255" y="2291775"/>
                  <a:pt x="93806" y="2311902"/>
                  <a:pt x="77542" y="2324100"/>
                </a:cubicBezTo>
                <a:cubicBezTo>
                  <a:pt x="67069" y="2331955"/>
                  <a:pt x="52142" y="2330450"/>
                  <a:pt x="39442" y="2333625"/>
                </a:cubicBezTo>
                <a:cubicBezTo>
                  <a:pt x="26742" y="2327275"/>
                  <a:pt x="8647" y="2326751"/>
                  <a:pt x="1342" y="2314575"/>
                </a:cubicBezTo>
                <a:cubicBezTo>
                  <a:pt x="-3824" y="2305966"/>
                  <a:pt x="7342" y="2295401"/>
                  <a:pt x="10867" y="2286000"/>
                </a:cubicBezTo>
                <a:cubicBezTo>
                  <a:pt x="16870" y="2269991"/>
                  <a:pt x="22752" y="2253899"/>
                  <a:pt x="29917" y="2238375"/>
                </a:cubicBezTo>
                <a:cubicBezTo>
                  <a:pt x="41817" y="2212591"/>
                  <a:pt x="57470" y="2188542"/>
                  <a:pt x="68017" y="2162175"/>
                </a:cubicBezTo>
                <a:cubicBezTo>
                  <a:pt x="82932" y="2124887"/>
                  <a:pt x="94138" y="2086208"/>
                  <a:pt x="106117" y="2047875"/>
                </a:cubicBezTo>
                <a:cubicBezTo>
                  <a:pt x="110022" y="2035380"/>
                  <a:pt x="110325" y="2021738"/>
                  <a:pt x="115642" y="2009775"/>
                </a:cubicBezTo>
                <a:cubicBezTo>
                  <a:pt x="123161" y="1992857"/>
                  <a:pt x="135938" y="1978709"/>
                  <a:pt x="144217" y="1962150"/>
                </a:cubicBezTo>
                <a:cubicBezTo>
                  <a:pt x="162151" y="1926282"/>
                  <a:pt x="163697" y="1912805"/>
                  <a:pt x="172792" y="1876425"/>
                </a:cubicBezTo>
                <a:cubicBezTo>
                  <a:pt x="175967" y="1831975"/>
                  <a:pt x="175706" y="1787145"/>
                  <a:pt x="182317" y="1743075"/>
                </a:cubicBezTo>
                <a:cubicBezTo>
                  <a:pt x="185296" y="1723217"/>
                  <a:pt x="197429" y="1705616"/>
                  <a:pt x="201367" y="1685925"/>
                </a:cubicBezTo>
                <a:cubicBezTo>
                  <a:pt x="223654" y="1574490"/>
                  <a:pt x="194696" y="1712610"/>
                  <a:pt x="229942" y="1571625"/>
                </a:cubicBezTo>
                <a:cubicBezTo>
                  <a:pt x="248406" y="1497767"/>
                  <a:pt x="226829" y="1549277"/>
                  <a:pt x="258517" y="1485900"/>
                </a:cubicBezTo>
                <a:cubicBezTo>
                  <a:pt x="261692" y="1438275"/>
                  <a:pt x="260195" y="1390106"/>
                  <a:pt x="268042" y="1343025"/>
                </a:cubicBezTo>
                <a:cubicBezTo>
                  <a:pt x="269924" y="1331733"/>
                  <a:pt x="281972" y="1324689"/>
                  <a:pt x="287092" y="1314450"/>
                </a:cubicBezTo>
                <a:cubicBezTo>
                  <a:pt x="326021" y="1236593"/>
                  <a:pt x="228585" y="1353907"/>
                  <a:pt x="363292" y="1219200"/>
                </a:cubicBezTo>
                <a:cubicBezTo>
                  <a:pt x="372817" y="1196975"/>
                  <a:pt x="382887" y="1174976"/>
                  <a:pt x="391867" y="1152525"/>
                </a:cubicBezTo>
                <a:cubicBezTo>
                  <a:pt x="395596" y="1143203"/>
                  <a:pt x="396516" y="1132727"/>
                  <a:pt x="401392" y="1123950"/>
                </a:cubicBezTo>
                <a:cubicBezTo>
                  <a:pt x="412511" y="1103936"/>
                  <a:pt x="428373" y="1086814"/>
                  <a:pt x="439492" y="1066800"/>
                </a:cubicBezTo>
                <a:cubicBezTo>
                  <a:pt x="466179" y="1018763"/>
                  <a:pt x="428008" y="1056386"/>
                  <a:pt x="468067" y="1009650"/>
                </a:cubicBezTo>
                <a:cubicBezTo>
                  <a:pt x="479756" y="996013"/>
                  <a:pt x="494478" y="985187"/>
                  <a:pt x="506167" y="971550"/>
                </a:cubicBezTo>
                <a:cubicBezTo>
                  <a:pt x="583847" y="880924"/>
                  <a:pt x="449255" y="1019865"/>
                  <a:pt x="553792" y="904875"/>
                </a:cubicBezTo>
                <a:cubicBezTo>
                  <a:pt x="576127" y="880306"/>
                  <a:pt x="638406" y="813170"/>
                  <a:pt x="677617" y="800100"/>
                </a:cubicBezTo>
                <a:cubicBezTo>
                  <a:pt x="687142" y="796925"/>
                  <a:pt x="697212" y="795065"/>
                  <a:pt x="706192" y="790575"/>
                </a:cubicBezTo>
                <a:cubicBezTo>
                  <a:pt x="716431" y="785455"/>
                  <a:pt x="724528" y="776645"/>
                  <a:pt x="734767" y="771525"/>
                </a:cubicBezTo>
                <a:cubicBezTo>
                  <a:pt x="770294" y="753762"/>
                  <a:pt x="783382" y="758251"/>
                  <a:pt x="810967" y="733425"/>
                </a:cubicBezTo>
                <a:cubicBezTo>
                  <a:pt x="834329" y="712399"/>
                  <a:pt x="855417" y="688975"/>
                  <a:pt x="877642" y="666750"/>
                </a:cubicBezTo>
                <a:lnTo>
                  <a:pt x="906217" y="638175"/>
                </a:lnTo>
                <a:cubicBezTo>
                  <a:pt x="909392" y="622300"/>
                  <a:pt x="912102" y="606325"/>
                  <a:pt x="915742" y="590550"/>
                </a:cubicBezTo>
                <a:cubicBezTo>
                  <a:pt x="921629" y="565039"/>
                  <a:pt x="934792" y="514350"/>
                  <a:pt x="934792" y="514350"/>
                </a:cubicBezTo>
                <a:cubicBezTo>
                  <a:pt x="955255" y="309721"/>
                  <a:pt x="925302" y="380929"/>
                  <a:pt x="972892" y="285750"/>
                </a:cubicBezTo>
                <a:cubicBezTo>
                  <a:pt x="976067" y="266700"/>
                  <a:pt x="976310" y="246922"/>
                  <a:pt x="982417" y="228600"/>
                </a:cubicBezTo>
                <a:cubicBezTo>
                  <a:pt x="986037" y="217740"/>
                  <a:pt x="996958" y="210547"/>
                  <a:pt x="1001467" y="200025"/>
                </a:cubicBezTo>
                <a:cubicBezTo>
                  <a:pt x="1006624" y="187993"/>
                  <a:pt x="1005835" y="173957"/>
                  <a:pt x="1010992" y="161925"/>
                </a:cubicBezTo>
                <a:cubicBezTo>
                  <a:pt x="1015501" y="151403"/>
                  <a:pt x="1024922" y="143589"/>
                  <a:pt x="1030042" y="133350"/>
                </a:cubicBezTo>
                <a:cubicBezTo>
                  <a:pt x="1034532" y="124370"/>
                  <a:pt x="1035077" y="113755"/>
                  <a:pt x="1039567" y="104775"/>
                </a:cubicBezTo>
                <a:cubicBezTo>
                  <a:pt x="1047713" y="88483"/>
                  <a:pt x="1072145" y="56653"/>
                  <a:pt x="1087192" y="47625"/>
                </a:cubicBezTo>
                <a:cubicBezTo>
                  <a:pt x="1092637" y="44358"/>
                  <a:pt x="1111004" y="7938"/>
                  <a:pt x="1115767" y="0"/>
                </a:cubicBezTo>
                <a:close/>
              </a:path>
            </a:pathLst>
          </a:custGeom>
          <a:solidFill>
            <a:srgbClr val="BED3E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kumimoji="1" lang="ja-JP" altLang="en-US"/>
          </a:p>
        </p:txBody>
      </p:sp>
      <p:sp>
        <p:nvSpPr>
          <p:cNvPr id="14" name="フリーフォーム: 図形 13">
            <a:extLst>
              <a:ext uri="{FF2B5EF4-FFF2-40B4-BE49-F238E27FC236}">
                <a16:creationId xmlns:a16="http://schemas.microsoft.com/office/drawing/2014/main" id="{80C93527-84E5-F2E3-BF8D-9E3B60E4216E}"/>
              </a:ext>
            </a:extLst>
          </p:cNvPr>
          <p:cNvSpPr/>
          <p:nvPr/>
        </p:nvSpPr>
        <p:spPr>
          <a:xfrm rot="2012491">
            <a:off x="600189" y="4873738"/>
            <a:ext cx="2162175" cy="614363"/>
          </a:xfrm>
          <a:custGeom>
            <a:avLst/>
            <a:gdLst>
              <a:gd name="connsiteX0" fmla="*/ 57321 w 2163352"/>
              <a:gd name="connsiteY0" fmla="*/ 0 h 614493"/>
              <a:gd name="connsiteX1" fmla="*/ 57321 w 2163352"/>
              <a:gd name="connsiteY1" fmla="*/ 0 h 614493"/>
              <a:gd name="connsiteX2" fmla="*/ 95421 w 2163352"/>
              <a:gd name="connsiteY2" fmla="*/ 76200 h 614493"/>
              <a:gd name="connsiteX3" fmla="*/ 133521 w 2163352"/>
              <a:gd name="connsiteY3" fmla="*/ 114300 h 614493"/>
              <a:gd name="connsiteX4" fmla="*/ 247821 w 2163352"/>
              <a:gd name="connsiteY4" fmla="*/ 200025 h 614493"/>
              <a:gd name="connsiteX5" fmla="*/ 324021 w 2163352"/>
              <a:gd name="connsiteY5" fmla="*/ 257175 h 614493"/>
              <a:gd name="connsiteX6" fmla="*/ 400221 w 2163352"/>
              <a:gd name="connsiteY6" fmla="*/ 314325 h 614493"/>
              <a:gd name="connsiteX7" fmla="*/ 485946 w 2163352"/>
              <a:gd name="connsiteY7" fmla="*/ 381000 h 614493"/>
              <a:gd name="connsiteX8" fmla="*/ 685971 w 2163352"/>
              <a:gd name="connsiteY8" fmla="*/ 476250 h 614493"/>
              <a:gd name="connsiteX9" fmla="*/ 724071 w 2163352"/>
              <a:gd name="connsiteY9" fmla="*/ 514350 h 614493"/>
              <a:gd name="connsiteX10" fmla="*/ 781221 w 2163352"/>
              <a:gd name="connsiteY10" fmla="*/ 561975 h 614493"/>
              <a:gd name="connsiteX11" fmla="*/ 790746 w 2163352"/>
              <a:gd name="connsiteY11" fmla="*/ 590550 h 614493"/>
              <a:gd name="connsiteX12" fmla="*/ 1419396 w 2163352"/>
              <a:gd name="connsiteY12" fmla="*/ 552450 h 614493"/>
              <a:gd name="connsiteX13" fmla="*/ 1552746 w 2163352"/>
              <a:gd name="connsiteY13" fmla="*/ 561975 h 614493"/>
              <a:gd name="connsiteX14" fmla="*/ 1590846 w 2163352"/>
              <a:gd name="connsiteY14" fmla="*/ 514350 h 614493"/>
              <a:gd name="connsiteX15" fmla="*/ 1619421 w 2163352"/>
              <a:gd name="connsiteY15" fmla="*/ 495300 h 614493"/>
              <a:gd name="connsiteX16" fmla="*/ 1657521 w 2163352"/>
              <a:gd name="connsiteY16" fmla="*/ 466725 h 614493"/>
              <a:gd name="connsiteX17" fmla="*/ 1695621 w 2163352"/>
              <a:gd name="connsiteY17" fmla="*/ 457200 h 614493"/>
              <a:gd name="connsiteX18" fmla="*/ 1962321 w 2163352"/>
              <a:gd name="connsiteY18" fmla="*/ 438150 h 614493"/>
              <a:gd name="connsiteX19" fmla="*/ 1971846 w 2163352"/>
              <a:gd name="connsiteY19" fmla="*/ 409575 h 614493"/>
              <a:gd name="connsiteX20" fmla="*/ 2048046 w 2163352"/>
              <a:gd name="connsiteY20" fmla="*/ 371475 h 614493"/>
              <a:gd name="connsiteX21" fmla="*/ 2133771 w 2163352"/>
              <a:gd name="connsiteY21" fmla="*/ 352425 h 614493"/>
              <a:gd name="connsiteX22" fmla="*/ 2162346 w 2163352"/>
              <a:gd name="connsiteY22" fmla="*/ 333375 h 614493"/>
              <a:gd name="connsiteX23" fmla="*/ 2114721 w 2163352"/>
              <a:gd name="connsiteY23" fmla="*/ 323850 h 614493"/>
              <a:gd name="connsiteX24" fmla="*/ 2028996 w 2163352"/>
              <a:gd name="connsiteY24" fmla="*/ 333375 h 614493"/>
              <a:gd name="connsiteX25" fmla="*/ 1028871 w 2163352"/>
              <a:gd name="connsiteY25" fmla="*/ 323850 h 614493"/>
              <a:gd name="connsiteX26" fmla="*/ 1000296 w 2163352"/>
              <a:gd name="connsiteY26" fmla="*/ 304800 h 614493"/>
              <a:gd name="connsiteX27" fmla="*/ 971721 w 2163352"/>
              <a:gd name="connsiteY27" fmla="*/ 295275 h 614493"/>
              <a:gd name="connsiteX28" fmla="*/ 905046 w 2163352"/>
              <a:gd name="connsiteY28" fmla="*/ 238125 h 614493"/>
              <a:gd name="connsiteX29" fmla="*/ 876471 w 2163352"/>
              <a:gd name="connsiteY29" fmla="*/ 209550 h 614493"/>
              <a:gd name="connsiteX30" fmla="*/ 790746 w 2163352"/>
              <a:gd name="connsiteY30" fmla="*/ 180975 h 614493"/>
              <a:gd name="connsiteX31" fmla="*/ 371646 w 2163352"/>
              <a:gd name="connsiteY31" fmla="*/ 171450 h 614493"/>
              <a:gd name="connsiteX32" fmla="*/ 181146 w 2163352"/>
              <a:gd name="connsiteY32" fmla="*/ 133350 h 614493"/>
              <a:gd name="connsiteX33" fmla="*/ 171621 w 2163352"/>
              <a:gd name="connsiteY33" fmla="*/ 104775 h 614493"/>
              <a:gd name="connsiteX34" fmla="*/ 162096 w 2163352"/>
              <a:gd name="connsiteY34" fmla="*/ 66675 h 614493"/>
              <a:gd name="connsiteX35" fmla="*/ 57321 w 2163352"/>
              <a:gd name="connsiteY35" fmla="*/ 57150 h 614493"/>
              <a:gd name="connsiteX36" fmla="*/ 171 w 2163352"/>
              <a:gd name="connsiteY36" fmla="*/ 28575 h 614493"/>
              <a:gd name="connsiteX37" fmla="*/ 57321 w 2163352"/>
              <a:gd name="connsiteY37" fmla="*/ 0 h 614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2163352" h="614493">
                <a:moveTo>
                  <a:pt x="57321" y="0"/>
                </a:moveTo>
                <a:lnTo>
                  <a:pt x="57321" y="0"/>
                </a:lnTo>
                <a:cubicBezTo>
                  <a:pt x="70021" y="25400"/>
                  <a:pt x="79669" y="52571"/>
                  <a:pt x="95421" y="76200"/>
                </a:cubicBezTo>
                <a:cubicBezTo>
                  <a:pt x="105384" y="91144"/>
                  <a:pt x="119582" y="102974"/>
                  <a:pt x="133521" y="114300"/>
                </a:cubicBezTo>
                <a:cubicBezTo>
                  <a:pt x="170483" y="144332"/>
                  <a:pt x="209416" y="171861"/>
                  <a:pt x="247821" y="200025"/>
                </a:cubicBezTo>
                <a:cubicBezTo>
                  <a:pt x="297857" y="236718"/>
                  <a:pt x="259385" y="200619"/>
                  <a:pt x="324021" y="257175"/>
                </a:cubicBezTo>
                <a:cubicBezTo>
                  <a:pt x="459021" y="375300"/>
                  <a:pt x="212770" y="173737"/>
                  <a:pt x="400221" y="314325"/>
                </a:cubicBezTo>
                <a:cubicBezTo>
                  <a:pt x="457879" y="357569"/>
                  <a:pt x="395673" y="338013"/>
                  <a:pt x="485946" y="381000"/>
                </a:cubicBezTo>
                <a:cubicBezTo>
                  <a:pt x="552621" y="412750"/>
                  <a:pt x="633752" y="424031"/>
                  <a:pt x="685971" y="476250"/>
                </a:cubicBezTo>
                <a:cubicBezTo>
                  <a:pt x="698671" y="488950"/>
                  <a:pt x="710434" y="502661"/>
                  <a:pt x="724071" y="514350"/>
                </a:cubicBezTo>
                <a:cubicBezTo>
                  <a:pt x="816898" y="593916"/>
                  <a:pt x="682135" y="462889"/>
                  <a:pt x="781221" y="561975"/>
                </a:cubicBezTo>
                <a:cubicBezTo>
                  <a:pt x="784396" y="571500"/>
                  <a:pt x="780707" y="590391"/>
                  <a:pt x="790746" y="590550"/>
                </a:cubicBezTo>
                <a:cubicBezTo>
                  <a:pt x="1339065" y="599253"/>
                  <a:pt x="1209204" y="657546"/>
                  <a:pt x="1419396" y="552450"/>
                </a:cubicBezTo>
                <a:cubicBezTo>
                  <a:pt x="1463846" y="555625"/>
                  <a:pt x="1508260" y="564592"/>
                  <a:pt x="1552746" y="561975"/>
                </a:cubicBezTo>
                <a:cubicBezTo>
                  <a:pt x="1592849" y="559616"/>
                  <a:pt x="1574917" y="534262"/>
                  <a:pt x="1590846" y="514350"/>
                </a:cubicBezTo>
                <a:cubicBezTo>
                  <a:pt x="1597997" y="505411"/>
                  <a:pt x="1610106" y="501954"/>
                  <a:pt x="1619421" y="495300"/>
                </a:cubicBezTo>
                <a:cubicBezTo>
                  <a:pt x="1632339" y="486073"/>
                  <a:pt x="1643322" y="473825"/>
                  <a:pt x="1657521" y="466725"/>
                </a:cubicBezTo>
                <a:cubicBezTo>
                  <a:pt x="1669230" y="460871"/>
                  <a:pt x="1682587" y="458422"/>
                  <a:pt x="1695621" y="457200"/>
                </a:cubicBezTo>
                <a:cubicBezTo>
                  <a:pt x="1784358" y="448881"/>
                  <a:pt x="1873421" y="444500"/>
                  <a:pt x="1962321" y="438150"/>
                </a:cubicBezTo>
                <a:cubicBezTo>
                  <a:pt x="1965496" y="428625"/>
                  <a:pt x="1965418" y="417288"/>
                  <a:pt x="1971846" y="409575"/>
                </a:cubicBezTo>
                <a:cubicBezTo>
                  <a:pt x="1996580" y="379894"/>
                  <a:pt x="2014203" y="379285"/>
                  <a:pt x="2048046" y="371475"/>
                </a:cubicBezTo>
                <a:lnTo>
                  <a:pt x="2133771" y="352425"/>
                </a:lnTo>
                <a:cubicBezTo>
                  <a:pt x="2143296" y="346075"/>
                  <a:pt x="2168696" y="342900"/>
                  <a:pt x="2162346" y="333375"/>
                </a:cubicBezTo>
                <a:cubicBezTo>
                  <a:pt x="2153366" y="319905"/>
                  <a:pt x="2130910" y="323850"/>
                  <a:pt x="2114721" y="323850"/>
                </a:cubicBezTo>
                <a:cubicBezTo>
                  <a:pt x="2085970" y="323850"/>
                  <a:pt x="2057571" y="330200"/>
                  <a:pt x="2028996" y="333375"/>
                </a:cubicBezTo>
                <a:lnTo>
                  <a:pt x="1028871" y="323850"/>
                </a:lnTo>
                <a:cubicBezTo>
                  <a:pt x="1017428" y="323532"/>
                  <a:pt x="1010535" y="309920"/>
                  <a:pt x="1000296" y="304800"/>
                </a:cubicBezTo>
                <a:cubicBezTo>
                  <a:pt x="991316" y="300310"/>
                  <a:pt x="981246" y="298450"/>
                  <a:pt x="971721" y="295275"/>
                </a:cubicBezTo>
                <a:cubicBezTo>
                  <a:pt x="900816" y="224370"/>
                  <a:pt x="990580" y="311439"/>
                  <a:pt x="905046" y="238125"/>
                </a:cubicBezTo>
                <a:cubicBezTo>
                  <a:pt x="894819" y="229359"/>
                  <a:pt x="887432" y="217380"/>
                  <a:pt x="876471" y="209550"/>
                </a:cubicBezTo>
                <a:cubicBezTo>
                  <a:pt x="853380" y="193056"/>
                  <a:pt x="818671" y="182115"/>
                  <a:pt x="790746" y="180975"/>
                </a:cubicBezTo>
                <a:cubicBezTo>
                  <a:pt x="651126" y="175276"/>
                  <a:pt x="511346" y="174625"/>
                  <a:pt x="371646" y="171450"/>
                </a:cubicBezTo>
                <a:cubicBezTo>
                  <a:pt x="316498" y="163572"/>
                  <a:pt x="225977" y="152563"/>
                  <a:pt x="181146" y="133350"/>
                </a:cubicBezTo>
                <a:cubicBezTo>
                  <a:pt x="171918" y="129395"/>
                  <a:pt x="174379" y="114429"/>
                  <a:pt x="171621" y="104775"/>
                </a:cubicBezTo>
                <a:cubicBezTo>
                  <a:pt x="168025" y="92188"/>
                  <a:pt x="174180" y="71710"/>
                  <a:pt x="162096" y="66675"/>
                </a:cubicBezTo>
                <a:cubicBezTo>
                  <a:pt x="129725" y="53187"/>
                  <a:pt x="92246" y="60325"/>
                  <a:pt x="57321" y="57150"/>
                </a:cubicBezTo>
                <a:cubicBezTo>
                  <a:pt x="53514" y="55881"/>
                  <a:pt x="-3522" y="39654"/>
                  <a:pt x="171" y="28575"/>
                </a:cubicBezTo>
                <a:cubicBezTo>
                  <a:pt x="4373" y="15970"/>
                  <a:pt x="47796" y="4763"/>
                  <a:pt x="57321" y="0"/>
                </a:cubicBezTo>
                <a:close/>
              </a:path>
            </a:pathLst>
          </a:custGeom>
          <a:solidFill>
            <a:srgbClr val="BED3E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kumimoji="1" lang="ja-JP" altLang="en-US"/>
          </a:p>
        </p:txBody>
      </p:sp>
      <p:sp>
        <p:nvSpPr>
          <p:cNvPr id="15" name="テキスト ボックス 21">
            <a:extLst>
              <a:ext uri="{FF2B5EF4-FFF2-40B4-BE49-F238E27FC236}">
                <a16:creationId xmlns:a16="http://schemas.microsoft.com/office/drawing/2014/main" id="{D9B1AB51-FA4A-7401-0E09-5ADD4D0476A1}"/>
              </a:ext>
            </a:extLst>
          </p:cNvPr>
          <p:cNvSpPr txBox="1">
            <a:spLocks noChangeArrowheads="1"/>
          </p:cNvSpPr>
          <p:nvPr/>
        </p:nvSpPr>
        <p:spPr bwMode="auto">
          <a:xfrm>
            <a:off x="157277" y="1153625"/>
            <a:ext cx="3108543" cy="369332"/>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800" spc="100" dirty="0">
                <a:latin typeface="メイリオ" panose="020B0604030504040204" pitchFamily="50" charset="-128"/>
                <a:ea typeface="メイリオ" panose="020B0604030504040204" pitchFamily="50" charset="-128"/>
              </a:rPr>
              <a:t>①表面化している困りごと</a:t>
            </a:r>
          </a:p>
        </p:txBody>
      </p:sp>
      <p:sp>
        <p:nvSpPr>
          <p:cNvPr id="16" name="正方形/長方形 15">
            <a:extLst>
              <a:ext uri="{FF2B5EF4-FFF2-40B4-BE49-F238E27FC236}">
                <a16:creationId xmlns:a16="http://schemas.microsoft.com/office/drawing/2014/main" id="{8C3F9EB6-B684-BCA2-7389-2374480C9A8A}"/>
              </a:ext>
            </a:extLst>
          </p:cNvPr>
          <p:cNvSpPr/>
          <p:nvPr/>
        </p:nvSpPr>
        <p:spPr>
          <a:xfrm>
            <a:off x="157277" y="2966594"/>
            <a:ext cx="4621212" cy="3664507"/>
          </a:xfrm>
          <a:prstGeom prst="rect">
            <a:avLst/>
          </a:prstGeom>
          <a:solidFill>
            <a:schemeClr val="accent1">
              <a:alpha val="1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kumimoji="1" lang="ja-JP" altLang="en-US"/>
          </a:p>
        </p:txBody>
      </p:sp>
      <p:sp>
        <p:nvSpPr>
          <p:cNvPr id="18" name="テキスト ボックス 23">
            <a:extLst>
              <a:ext uri="{FF2B5EF4-FFF2-40B4-BE49-F238E27FC236}">
                <a16:creationId xmlns:a16="http://schemas.microsoft.com/office/drawing/2014/main" id="{93FE8703-0FAE-1D0B-F319-0D6FC6CFE3EE}"/>
              </a:ext>
            </a:extLst>
          </p:cNvPr>
          <p:cNvSpPr txBox="1">
            <a:spLocks noChangeArrowheads="1"/>
          </p:cNvSpPr>
          <p:nvPr/>
        </p:nvSpPr>
        <p:spPr bwMode="auto">
          <a:xfrm>
            <a:off x="138227" y="4670538"/>
            <a:ext cx="3954929" cy="369332"/>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800" spc="100" dirty="0">
                <a:latin typeface="メイリオ" panose="020B0604030504040204" pitchFamily="50" charset="-128"/>
                <a:ea typeface="メイリオ" panose="020B0604030504040204" pitchFamily="50" charset="-128"/>
              </a:rPr>
              <a:t>②</a:t>
            </a:r>
            <a:r>
              <a:rPr lang="en-US" altLang="ja-JP" sz="1800" spc="100" dirty="0">
                <a:latin typeface="メイリオ" panose="020B0604030504040204" pitchFamily="50" charset="-128"/>
                <a:ea typeface="メイリオ" panose="020B0604030504040204" pitchFamily="50" charset="-128"/>
              </a:rPr>
              <a:t>-b </a:t>
            </a:r>
            <a:r>
              <a:rPr lang="ja-JP" altLang="en-US" sz="1800" spc="100" dirty="0">
                <a:latin typeface="メイリオ" panose="020B0604030504040204" pitchFamily="50" charset="-128"/>
                <a:ea typeface="メイリオ" panose="020B0604030504040204" pitchFamily="50" charset="-128"/>
              </a:rPr>
              <a:t>排除を強化する価値観・思想</a:t>
            </a:r>
          </a:p>
        </p:txBody>
      </p:sp>
      <p:cxnSp>
        <p:nvCxnSpPr>
          <p:cNvPr id="19" name="直線コネクタ 18">
            <a:extLst>
              <a:ext uri="{FF2B5EF4-FFF2-40B4-BE49-F238E27FC236}">
                <a16:creationId xmlns:a16="http://schemas.microsoft.com/office/drawing/2014/main" id="{697354D7-54A6-F627-2288-E51D9B28087B}"/>
              </a:ext>
            </a:extLst>
          </p:cNvPr>
          <p:cNvCxnSpPr>
            <a:cxnSpLocks/>
          </p:cNvCxnSpPr>
          <p:nvPr/>
        </p:nvCxnSpPr>
        <p:spPr>
          <a:xfrm>
            <a:off x="121148" y="2955855"/>
            <a:ext cx="9663704" cy="0"/>
          </a:xfrm>
          <a:prstGeom prst="line">
            <a:avLst/>
          </a:prstGeom>
          <a:ln w="38100">
            <a:solidFill>
              <a:schemeClr val="tx1">
                <a:lumMod val="65000"/>
                <a:lumOff val="35000"/>
              </a:schemeClr>
            </a:solidFill>
            <a:prstDash val="sysDot"/>
          </a:ln>
        </p:spPr>
        <p:style>
          <a:lnRef idx="1">
            <a:schemeClr val="accent1"/>
          </a:lnRef>
          <a:fillRef idx="0">
            <a:schemeClr val="accent1"/>
          </a:fillRef>
          <a:effectRef idx="0">
            <a:schemeClr val="accent1"/>
          </a:effectRef>
          <a:fontRef idx="minor">
            <a:schemeClr val="tx1"/>
          </a:fontRef>
        </p:style>
      </p:cxnSp>
      <p:sp>
        <p:nvSpPr>
          <p:cNvPr id="20" name="テキスト ボックス 22">
            <a:extLst>
              <a:ext uri="{FF2B5EF4-FFF2-40B4-BE49-F238E27FC236}">
                <a16:creationId xmlns:a16="http://schemas.microsoft.com/office/drawing/2014/main" id="{7ABA2F03-946D-F9CE-7BC2-3B7A42AE278A}"/>
              </a:ext>
            </a:extLst>
          </p:cNvPr>
          <p:cNvSpPr txBox="1">
            <a:spLocks noChangeArrowheads="1"/>
          </p:cNvSpPr>
          <p:nvPr/>
        </p:nvSpPr>
        <p:spPr bwMode="auto">
          <a:xfrm>
            <a:off x="138227" y="3052619"/>
            <a:ext cx="4192173" cy="369332"/>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800" spc="100" dirty="0">
                <a:latin typeface="メイリオ" panose="020B0604030504040204" pitchFamily="50" charset="-128"/>
                <a:ea typeface="メイリオ" panose="020B0604030504040204" pitchFamily="50" charset="-128"/>
              </a:rPr>
              <a:t>②</a:t>
            </a:r>
            <a:r>
              <a:rPr lang="en-US" altLang="ja-JP" sz="1800" spc="100" dirty="0">
                <a:latin typeface="メイリオ" panose="020B0604030504040204" pitchFamily="50" charset="-128"/>
                <a:ea typeface="メイリオ" panose="020B0604030504040204" pitchFamily="50" charset="-128"/>
              </a:rPr>
              <a:t>-a</a:t>
            </a:r>
            <a:r>
              <a:rPr lang="ja-JP" altLang="en-US" sz="1800" spc="100" dirty="0">
                <a:latin typeface="メイリオ" panose="020B0604030504040204" pitchFamily="50" charset="-128"/>
                <a:ea typeface="メイリオ" panose="020B0604030504040204" pitchFamily="50" charset="-128"/>
              </a:rPr>
              <a:t> 背後や近接関係にある社会問題</a:t>
            </a:r>
          </a:p>
        </p:txBody>
      </p:sp>
      <p:sp>
        <p:nvSpPr>
          <p:cNvPr id="21" name="フリーフォーム: 図形 20">
            <a:extLst>
              <a:ext uri="{FF2B5EF4-FFF2-40B4-BE49-F238E27FC236}">
                <a16:creationId xmlns:a16="http://schemas.microsoft.com/office/drawing/2014/main" id="{10D73D77-FCFB-AF5C-C520-D559C1506300}"/>
              </a:ext>
            </a:extLst>
          </p:cNvPr>
          <p:cNvSpPr/>
          <p:nvPr/>
        </p:nvSpPr>
        <p:spPr>
          <a:xfrm>
            <a:off x="1471727" y="1920988"/>
            <a:ext cx="419100" cy="450850"/>
          </a:xfrm>
          <a:custGeom>
            <a:avLst/>
            <a:gdLst>
              <a:gd name="connsiteX0" fmla="*/ 238296 w 419904"/>
              <a:gd name="connsiteY0" fmla="*/ 0 h 450298"/>
              <a:gd name="connsiteX1" fmla="*/ 238296 w 419904"/>
              <a:gd name="connsiteY1" fmla="*/ 0 h 450298"/>
              <a:gd name="connsiteX2" fmla="*/ 171621 w 419904"/>
              <a:gd name="connsiteY2" fmla="*/ 47625 h 450298"/>
              <a:gd name="connsiteX3" fmla="*/ 104946 w 419904"/>
              <a:gd name="connsiteY3" fmla="*/ 76200 h 450298"/>
              <a:gd name="connsiteX4" fmla="*/ 28746 w 419904"/>
              <a:gd name="connsiteY4" fmla="*/ 104775 h 450298"/>
              <a:gd name="connsiteX5" fmla="*/ 19221 w 419904"/>
              <a:gd name="connsiteY5" fmla="*/ 133350 h 450298"/>
              <a:gd name="connsiteX6" fmla="*/ 171 w 419904"/>
              <a:gd name="connsiteY6" fmla="*/ 171450 h 450298"/>
              <a:gd name="connsiteX7" fmla="*/ 9696 w 419904"/>
              <a:gd name="connsiteY7" fmla="*/ 200025 h 450298"/>
              <a:gd name="connsiteX8" fmla="*/ 38271 w 419904"/>
              <a:gd name="connsiteY8" fmla="*/ 342900 h 450298"/>
              <a:gd name="connsiteX9" fmla="*/ 66846 w 419904"/>
              <a:gd name="connsiteY9" fmla="*/ 352425 h 450298"/>
              <a:gd name="connsiteX10" fmla="*/ 76371 w 419904"/>
              <a:gd name="connsiteY10" fmla="*/ 447675 h 450298"/>
              <a:gd name="connsiteX11" fmla="*/ 104946 w 419904"/>
              <a:gd name="connsiteY11" fmla="*/ 438150 h 450298"/>
              <a:gd name="connsiteX12" fmla="*/ 381171 w 419904"/>
              <a:gd name="connsiteY12" fmla="*/ 419100 h 450298"/>
              <a:gd name="connsiteX13" fmla="*/ 390696 w 419904"/>
              <a:gd name="connsiteY13" fmla="*/ 333375 h 450298"/>
              <a:gd name="connsiteX14" fmla="*/ 419271 w 419904"/>
              <a:gd name="connsiteY14" fmla="*/ 304800 h 450298"/>
              <a:gd name="connsiteX15" fmla="*/ 324021 w 419904"/>
              <a:gd name="connsiteY15" fmla="*/ 257175 h 450298"/>
              <a:gd name="connsiteX16" fmla="*/ 314496 w 419904"/>
              <a:gd name="connsiteY16" fmla="*/ 104775 h 450298"/>
              <a:gd name="connsiteX17" fmla="*/ 304971 w 419904"/>
              <a:gd name="connsiteY17" fmla="*/ 57150 h 450298"/>
              <a:gd name="connsiteX18" fmla="*/ 276396 w 419904"/>
              <a:gd name="connsiteY18" fmla="*/ 38100 h 450298"/>
              <a:gd name="connsiteX19" fmla="*/ 238296 w 419904"/>
              <a:gd name="connsiteY19" fmla="*/ 0 h 450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19904" h="450298">
                <a:moveTo>
                  <a:pt x="238296" y="0"/>
                </a:moveTo>
                <a:lnTo>
                  <a:pt x="238296" y="0"/>
                </a:lnTo>
                <a:cubicBezTo>
                  <a:pt x="216071" y="15875"/>
                  <a:pt x="194663" y="32962"/>
                  <a:pt x="171621" y="47625"/>
                </a:cubicBezTo>
                <a:cubicBezTo>
                  <a:pt x="98946" y="93873"/>
                  <a:pt x="165089" y="46128"/>
                  <a:pt x="104946" y="76200"/>
                </a:cubicBezTo>
                <a:cubicBezTo>
                  <a:pt x="39542" y="108902"/>
                  <a:pt x="120630" y="86398"/>
                  <a:pt x="28746" y="104775"/>
                </a:cubicBezTo>
                <a:cubicBezTo>
                  <a:pt x="25571" y="114300"/>
                  <a:pt x="23176" y="124122"/>
                  <a:pt x="19221" y="133350"/>
                </a:cubicBezTo>
                <a:cubicBezTo>
                  <a:pt x="13628" y="146401"/>
                  <a:pt x="2179" y="157394"/>
                  <a:pt x="171" y="171450"/>
                </a:cubicBezTo>
                <a:cubicBezTo>
                  <a:pt x="-1249" y="181389"/>
                  <a:pt x="6521" y="190500"/>
                  <a:pt x="9696" y="200025"/>
                </a:cubicBezTo>
                <a:cubicBezTo>
                  <a:pt x="11769" y="224896"/>
                  <a:pt x="530" y="312707"/>
                  <a:pt x="38271" y="342900"/>
                </a:cubicBezTo>
                <a:cubicBezTo>
                  <a:pt x="46111" y="349172"/>
                  <a:pt x="57321" y="349250"/>
                  <a:pt x="66846" y="352425"/>
                </a:cubicBezTo>
                <a:cubicBezTo>
                  <a:pt x="70021" y="384175"/>
                  <a:pt x="63412" y="418517"/>
                  <a:pt x="76371" y="447675"/>
                </a:cubicBezTo>
                <a:cubicBezTo>
                  <a:pt x="80449" y="456850"/>
                  <a:pt x="94950" y="439087"/>
                  <a:pt x="104946" y="438150"/>
                </a:cubicBezTo>
                <a:cubicBezTo>
                  <a:pt x="196837" y="429535"/>
                  <a:pt x="289096" y="425450"/>
                  <a:pt x="381171" y="419100"/>
                </a:cubicBezTo>
                <a:cubicBezTo>
                  <a:pt x="384346" y="390525"/>
                  <a:pt x="381604" y="360650"/>
                  <a:pt x="390696" y="333375"/>
                </a:cubicBezTo>
                <a:cubicBezTo>
                  <a:pt x="394956" y="320596"/>
                  <a:pt x="424577" y="317181"/>
                  <a:pt x="419271" y="304800"/>
                </a:cubicBezTo>
                <a:cubicBezTo>
                  <a:pt x="405663" y="273047"/>
                  <a:pt x="353209" y="264472"/>
                  <a:pt x="324021" y="257175"/>
                </a:cubicBezTo>
                <a:cubicBezTo>
                  <a:pt x="320846" y="206375"/>
                  <a:pt x="319322" y="155445"/>
                  <a:pt x="314496" y="104775"/>
                </a:cubicBezTo>
                <a:cubicBezTo>
                  <a:pt x="312961" y="88659"/>
                  <a:pt x="313003" y="71206"/>
                  <a:pt x="304971" y="57150"/>
                </a:cubicBezTo>
                <a:cubicBezTo>
                  <a:pt x="299291" y="47211"/>
                  <a:pt x="285921" y="44450"/>
                  <a:pt x="276396" y="38100"/>
                </a:cubicBezTo>
                <a:cubicBezTo>
                  <a:pt x="255338" y="-4016"/>
                  <a:pt x="244646" y="6350"/>
                  <a:pt x="238296" y="0"/>
                </a:cubicBezTo>
                <a:close/>
              </a:path>
            </a:pathLst>
          </a:custGeom>
          <a:solidFill>
            <a:srgbClr val="DFE9F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kumimoji="1" lang="ja-JP" altLang="en-US"/>
          </a:p>
        </p:txBody>
      </p:sp>
      <p:sp>
        <p:nvSpPr>
          <p:cNvPr id="22" name="フリーフォーム: 図形 21">
            <a:extLst>
              <a:ext uri="{FF2B5EF4-FFF2-40B4-BE49-F238E27FC236}">
                <a16:creationId xmlns:a16="http://schemas.microsoft.com/office/drawing/2014/main" id="{03811E36-F7F3-7594-132E-1C963ABF9AF1}"/>
              </a:ext>
            </a:extLst>
          </p:cNvPr>
          <p:cNvSpPr/>
          <p:nvPr/>
        </p:nvSpPr>
        <p:spPr>
          <a:xfrm>
            <a:off x="2595677" y="1784463"/>
            <a:ext cx="773112" cy="638175"/>
          </a:xfrm>
          <a:custGeom>
            <a:avLst/>
            <a:gdLst>
              <a:gd name="connsiteX0" fmla="*/ 0 w 772528"/>
              <a:gd name="connsiteY0" fmla="*/ 0 h 638175"/>
              <a:gd name="connsiteX1" fmla="*/ 0 w 772528"/>
              <a:gd name="connsiteY1" fmla="*/ 0 h 638175"/>
              <a:gd name="connsiteX2" fmla="*/ 76200 w 772528"/>
              <a:gd name="connsiteY2" fmla="*/ 133350 h 638175"/>
              <a:gd name="connsiteX3" fmla="*/ 161925 w 772528"/>
              <a:gd name="connsiteY3" fmla="*/ 180975 h 638175"/>
              <a:gd name="connsiteX4" fmla="*/ 200025 w 772528"/>
              <a:gd name="connsiteY4" fmla="*/ 219075 h 638175"/>
              <a:gd name="connsiteX5" fmla="*/ 314325 w 772528"/>
              <a:gd name="connsiteY5" fmla="*/ 304800 h 638175"/>
              <a:gd name="connsiteX6" fmla="*/ 342900 w 772528"/>
              <a:gd name="connsiteY6" fmla="*/ 333375 h 638175"/>
              <a:gd name="connsiteX7" fmla="*/ 390525 w 772528"/>
              <a:gd name="connsiteY7" fmla="*/ 371475 h 638175"/>
              <a:gd name="connsiteX8" fmla="*/ 428625 w 772528"/>
              <a:gd name="connsiteY8" fmla="*/ 419100 h 638175"/>
              <a:gd name="connsiteX9" fmla="*/ 533400 w 772528"/>
              <a:gd name="connsiteY9" fmla="*/ 485775 h 638175"/>
              <a:gd name="connsiteX10" fmla="*/ 561975 w 772528"/>
              <a:gd name="connsiteY10" fmla="*/ 495300 h 638175"/>
              <a:gd name="connsiteX11" fmla="*/ 638175 w 772528"/>
              <a:gd name="connsiteY11" fmla="*/ 590550 h 638175"/>
              <a:gd name="connsiteX12" fmla="*/ 666750 w 772528"/>
              <a:gd name="connsiteY12" fmla="*/ 609600 h 638175"/>
              <a:gd name="connsiteX13" fmla="*/ 752475 w 772528"/>
              <a:gd name="connsiteY13" fmla="*/ 638175 h 638175"/>
              <a:gd name="connsiteX14" fmla="*/ 771525 w 772528"/>
              <a:gd name="connsiteY14" fmla="*/ 609600 h 638175"/>
              <a:gd name="connsiteX15" fmla="*/ 742950 w 772528"/>
              <a:gd name="connsiteY15" fmla="*/ 533400 h 638175"/>
              <a:gd name="connsiteX16" fmla="*/ 733425 w 772528"/>
              <a:gd name="connsiteY16" fmla="*/ 504825 h 638175"/>
              <a:gd name="connsiteX17" fmla="*/ 704850 w 772528"/>
              <a:gd name="connsiteY17" fmla="*/ 485775 h 638175"/>
              <a:gd name="connsiteX18" fmla="*/ 676275 w 772528"/>
              <a:gd name="connsiteY18" fmla="*/ 457200 h 638175"/>
              <a:gd name="connsiteX19" fmla="*/ 666750 w 772528"/>
              <a:gd name="connsiteY19" fmla="*/ 428625 h 638175"/>
              <a:gd name="connsiteX20" fmla="*/ 657225 w 772528"/>
              <a:gd name="connsiteY20" fmla="*/ 352425 h 638175"/>
              <a:gd name="connsiteX21" fmla="*/ 638175 w 772528"/>
              <a:gd name="connsiteY21" fmla="*/ 314325 h 638175"/>
              <a:gd name="connsiteX22" fmla="*/ 628650 w 772528"/>
              <a:gd name="connsiteY22" fmla="*/ 276225 h 638175"/>
              <a:gd name="connsiteX23" fmla="*/ 600075 w 772528"/>
              <a:gd name="connsiteY23" fmla="*/ 257175 h 638175"/>
              <a:gd name="connsiteX24" fmla="*/ 571500 w 772528"/>
              <a:gd name="connsiteY24" fmla="*/ 219075 h 638175"/>
              <a:gd name="connsiteX25" fmla="*/ 523875 w 772528"/>
              <a:gd name="connsiteY25" fmla="*/ 209550 h 638175"/>
              <a:gd name="connsiteX26" fmla="*/ 457200 w 772528"/>
              <a:gd name="connsiteY26" fmla="*/ 180975 h 638175"/>
              <a:gd name="connsiteX27" fmla="*/ 400050 w 772528"/>
              <a:gd name="connsiteY27" fmla="*/ 171450 h 638175"/>
              <a:gd name="connsiteX28" fmla="*/ 361950 w 772528"/>
              <a:gd name="connsiteY28" fmla="*/ 152400 h 638175"/>
              <a:gd name="connsiteX29" fmla="*/ 161925 w 772528"/>
              <a:gd name="connsiteY29" fmla="*/ 123825 h 638175"/>
              <a:gd name="connsiteX30" fmla="*/ 133350 w 772528"/>
              <a:gd name="connsiteY30" fmla="*/ 114300 h 638175"/>
              <a:gd name="connsiteX31" fmla="*/ 47625 w 772528"/>
              <a:gd name="connsiteY31" fmla="*/ 47625 h 638175"/>
              <a:gd name="connsiteX32" fmla="*/ 0 w 772528"/>
              <a:gd name="connsiteY32" fmla="*/ 0 h 638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772528" h="638175">
                <a:moveTo>
                  <a:pt x="0" y="0"/>
                </a:moveTo>
                <a:lnTo>
                  <a:pt x="0" y="0"/>
                </a:lnTo>
                <a:cubicBezTo>
                  <a:pt x="28627" y="64411"/>
                  <a:pt x="30093" y="87243"/>
                  <a:pt x="76200" y="133350"/>
                </a:cubicBezTo>
                <a:cubicBezTo>
                  <a:pt x="95203" y="152353"/>
                  <a:pt x="145316" y="169349"/>
                  <a:pt x="161925" y="180975"/>
                </a:cubicBezTo>
                <a:cubicBezTo>
                  <a:pt x="176639" y="191275"/>
                  <a:pt x="186086" y="207749"/>
                  <a:pt x="200025" y="219075"/>
                </a:cubicBezTo>
                <a:cubicBezTo>
                  <a:pt x="236987" y="249107"/>
                  <a:pt x="280649" y="271124"/>
                  <a:pt x="314325" y="304800"/>
                </a:cubicBezTo>
                <a:cubicBezTo>
                  <a:pt x="323850" y="314325"/>
                  <a:pt x="332763" y="324505"/>
                  <a:pt x="342900" y="333375"/>
                </a:cubicBezTo>
                <a:cubicBezTo>
                  <a:pt x="358200" y="346762"/>
                  <a:pt x="376150" y="357100"/>
                  <a:pt x="390525" y="371475"/>
                </a:cubicBezTo>
                <a:cubicBezTo>
                  <a:pt x="404900" y="385850"/>
                  <a:pt x="413582" y="405425"/>
                  <a:pt x="428625" y="419100"/>
                </a:cubicBezTo>
                <a:cubicBezTo>
                  <a:pt x="457261" y="445132"/>
                  <a:pt x="496654" y="470027"/>
                  <a:pt x="533400" y="485775"/>
                </a:cubicBezTo>
                <a:cubicBezTo>
                  <a:pt x="542628" y="489730"/>
                  <a:pt x="552450" y="492125"/>
                  <a:pt x="561975" y="495300"/>
                </a:cubicBezTo>
                <a:cubicBezTo>
                  <a:pt x="588841" y="535599"/>
                  <a:pt x="595108" y="547483"/>
                  <a:pt x="638175" y="590550"/>
                </a:cubicBezTo>
                <a:cubicBezTo>
                  <a:pt x="646270" y="598645"/>
                  <a:pt x="656183" y="605197"/>
                  <a:pt x="666750" y="609600"/>
                </a:cubicBezTo>
                <a:cubicBezTo>
                  <a:pt x="694554" y="621185"/>
                  <a:pt x="752475" y="638175"/>
                  <a:pt x="752475" y="638175"/>
                </a:cubicBezTo>
                <a:cubicBezTo>
                  <a:pt x="758825" y="628650"/>
                  <a:pt x="770105" y="620959"/>
                  <a:pt x="771525" y="609600"/>
                </a:cubicBezTo>
                <a:cubicBezTo>
                  <a:pt x="777038" y="565496"/>
                  <a:pt x="758759" y="565018"/>
                  <a:pt x="742950" y="533400"/>
                </a:cubicBezTo>
                <a:cubicBezTo>
                  <a:pt x="738460" y="524420"/>
                  <a:pt x="739697" y="512665"/>
                  <a:pt x="733425" y="504825"/>
                </a:cubicBezTo>
                <a:cubicBezTo>
                  <a:pt x="726274" y="495886"/>
                  <a:pt x="713644" y="493104"/>
                  <a:pt x="704850" y="485775"/>
                </a:cubicBezTo>
                <a:cubicBezTo>
                  <a:pt x="694502" y="477151"/>
                  <a:pt x="685800" y="466725"/>
                  <a:pt x="676275" y="457200"/>
                </a:cubicBezTo>
                <a:cubicBezTo>
                  <a:pt x="673100" y="447675"/>
                  <a:pt x="668546" y="438503"/>
                  <a:pt x="666750" y="428625"/>
                </a:cubicBezTo>
                <a:cubicBezTo>
                  <a:pt x="662171" y="403440"/>
                  <a:pt x="663433" y="377258"/>
                  <a:pt x="657225" y="352425"/>
                </a:cubicBezTo>
                <a:cubicBezTo>
                  <a:pt x="653781" y="338650"/>
                  <a:pt x="643161" y="327620"/>
                  <a:pt x="638175" y="314325"/>
                </a:cubicBezTo>
                <a:cubicBezTo>
                  <a:pt x="633578" y="302068"/>
                  <a:pt x="635912" y="287117"/>
                  <a:pt x="628650" y="276225"/>
                </a:cubicBezTo>
                <a:cubicBezTo>
                  <a:pt x="622300" y="266700"/>
                  <a:pt x="608170" y="265270"/>
                  <a:pt x="600075" y="257175"/>
                </a:cubicBezTo>
                <a:cubicBezTo>
                  <a:pt x="588850" y="245950"/>
                  <a:pt x="584962" y="227489"/>
                  <a:pt x="571500" y="219075"/>
                </a:cubicBezTo>
                <a:cubicBezTo>
                  <a:pt x="557771" y="210495"/>
                  <a:pt x="539581" y="213477"/>
                  <a:pt x="523875" y="209550"/>
                </a:cubicBezTo>
                <a:cubicBezTo>
                  <a:pt x="418742" y="183267"/>
                  <a:pt x="593499" y="221865"/>
                  <a:pt x="457200" y="180975"/>
                </a:cubicBezTo>
                <a:cubicBezTo>
                  <a:pt x="438702" y="175426"/>
                  <a:pt x="419100" y="174625"/>
                  <a:pt x="400050" y="171450"/>
                </a:cubicBezTo>
                <a:cubicBezTo>
                  <a:pt x="387350" y="165100"/>
                  <a:pt x="375873" y="155185"/>
                  <a:pt x="361950" y="152400"/>
                </a:cubicBezTo>
                <a:cubicBezTo>
                  <a:pt x="295906" y="139191"/>
                  <a:pt x="161925" y="123825"/>
                  <a:pt x="161925" y="123825"/>
                </a:cubicBezTo>
                <a:cubicBezTo>
                  <a:pt x="152400" y="120650"/>
                  <a:pt x="141704" y="119869"/>
                  <a:pt x="133350" y="114300"/>
                </a:cubicBezTo>
                <a:cubicBezTo>
                  <a:pt x="84040" y="81426"/>
                  <a:pt x="123710" y="72987"/>
                  <a:pt x="47625" y="47625"/>
                </a:cubicBezTo>
                <a:cubicBezTo>
                  <a:pt x="14790" y="36680"/>
                  <a:pt x="7937" y="7937"/>
                  <a:pt x="0" y="0"/>
                </a:cubicBezTo>
                <a:close/>
              </a:path>
            </a:pathLst>
          </a:custGeom>
          <a:solidFill>
            <a:srgbClr val="DFE9F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kumimoji="1" lang="ja-JP" altLang="en-US"/>
          </a:p>
        </p:txBody>
      </p:sp>
      <p:sp>
        <p:nvSpPr>
          <p:cNvPr id="23" name="フリーフォーム: 図形 22">
            <a:extLst>
              <a:ext uri="{FF2B5EF4-FFF2-40B4-BE49-F238E27FC236}">
                <a16:creationId xmlns:a16="http://schemas.microsoft.com/office/drawing/2014/main" id="{DA4D4C40-A160-AE08-BE27-81E0EADA0C2C}"/>
              </a:ext>
            </a:extLst>
          </p:cNvPr>
          <p:cNvSpPr/>
          <p:nvPr/>
        </p:nvSpPr>
        <p:spPr>
          <a:xfrm>
            <a:off x="2086089" y="1605076"/>
            <a:ext cx="314325" cy="842962"/>
          </a:xfrm>
          <a:custGeom>
            <a:avLst/>
            <a:gdLst>
              <a:gd name="connsiteX0" fmla="*/ 285750 w 314394"/>
              <a:gd name="connsiteY0" fmla="*/ 0 h 842418"/>
              <a:gd name="connsiteX1" fmla="*/ 285750 w 314394"/>
              <a:gd name="connsiteY1" fmla="*/ 0 h 842418"/>
              <a:gd name="connsiteX2" fmla="*/ 190500 w 314394"/>
              <a:gd name="connsiteY2" fmla="*/ 28575 h 842418"/>
              <a:gd name="connsiteX3" fmla="*/ 152400 w 314394"/>
              <a:gd name="connsiteY3" fmla="*/ 57150 h 842418"/>
              <a:gd name="connsiteX4" fmla="*/ 66675 w 314394"/>
              <a:gd name="connsiteY4" fmla="*/ 104775 h 842418"/>
              <a:gd name="connsiteX5" fmla="*/ 47625 w 314394"/>
              <a:gd name="connsiteY5" fmla="*/ 133350 h 842418"/>
              <a:gd name="connsiteX6" fmla="*/ 0 w 314394"/>
              <a:gd name="connsiteY6" fmla="*/ 238125 h 842418"/>
              <a:gd name="connsiteX7" fmla="*/ 9525 w 314394"/>
              <a:gd name="connsiteY7" fmla="*/ 371475 h 842418"/>
              <a:gd name="connsiteX8" fmla="*/ 28575 w 314394"/>
              <a:gd name="connsiteY8" fmla="*/ 419100 h 842418"/>
              <a:gd name="connsiteX9" fmla="*/ 38100 w 314394"/>
              <a:gd name="connsiteY9" fmla="*/ 514350 h 842418"/>
              <a:gd name="connsiteX10" fmla="*/ 66675 w 314394"/>
              <a:gd name="connsiteY10" fmla="*/ 638175 h 842418"/>
              <a:gd name="connsiteX11" fmla="*/ 95250 w 314394"/>
              <a:gd name="connsiteY11" fmla="*/ 800100 h 842418"/>
              <a:gd name="connsiteX12" fmla="*/ 104775 w 314394"/>
              <a:gd name="connsiteY12" fmla="*/ 600075 h 842418"/>
              <a:gd name="connsiteX13" fmla="*/ 114300 w 314394"/>
              <a:gd name="connsiteY13" fmla="*/ 571500 h 842418"/>
              <a:gd name="connsiteX14" fmla="*/ 123825 w 314394"/>
              <a:gd name="connsiteY14" fmla="*/ 523875 h 842418"/>
              <a:gd name="connsiteX15" fmla="*/ 142875 w 314394"/>
              <a:gd name="connsiteY15" fmla="*/ 285750 h 842418"/>
              <a:gd name="connsiteX16" fmla="*/ 152400 w 314394"/>
              <a:gd name="connsiteY16" fmla="*/ 257175 h 842418"/>
              <a:gd name="connsiteX17" fmla="*/ 200025 w 314394"/>
              <a:gd name="connsiteY17" fmla="*/ 209550 h 842418"/>
              <a:gd name="connsiteX18" fmla="*/ 257175 w 314394"/>
              <a:gd name="connsiteY18" fmla="*/ 190500 h 842418"/>
              <a:gd name="connsiteX19" fmla="*/ 295275 w 314394"/>
              <a:gd name="connsiteY19" fmla="*/ 104775 h 842418"/>
              <a:gd name="connsiteX20" fmla="*/ 304800 w 314394"/>
              <a:gd name="connsiteY20" fmla="*/ 66675 h 842418"/>
              <a:gd name="connsiteX21" fmla="*/ 314325 w 314394"/>
              <a:gd name="connsiteY21" fmla="*/ 38100 h 842418"/>
              <a:gd name="connsiteX22" fmla="*/ 285750 w 314394"/>
              <a:gd name="connsiteY22" fmla="*/ 0 h 842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14394" h="842418">
                <a:moveTo>
                  <a:pt x="285750" y="0"/>
                </a:moveTo>
                <a:lnTo>
                  <a:pt x="285750" y="0"/>
                </a:lnTo>
                <a:cubicBezTo>
                  <a:pt x="254000" y="9525"/>
                  <a:pt x="220968" y="15517"/>
                  <a:pt x="190500" y="28575"/>
                </a:cubicBezTo>
                <a:cubicBezTo>
                  <a:pt x="175909" y="34828"/>
                  <a:pt x="166013" y="48982"/>
                  <a:pt x="152400" y="57150"/>
                </a:cubicBezTo>
                <a:cubicBezTo>
                  <a:pt x="-16073" y="158234"/>
                  <a:pt x="167302" y="37690"/>
                  <a:pt x="66675" y="104775"/>
                </a:cubicBezTo>
                <a:cubicBezTo>
                  <a:pt x="60325" y="114300"/>
                  <a:pt x="53184" y="123343"/>
                  <a:pt x="47625" y="133350"/>
                </a:cubicBezTo>
                <a:cubicBezTo>
                  <a:pt x="21753" y="179920"/>
                  <a:pt x="18652" y="191494"/>
                  <a:pt x="0" y="238125"/>
                </a:cubicBezTo>
                <a:cubicBezTo>
                  <a:pt x="3175" y="282575"/>
                  <a:pt x="2575" y="327457"/>
                  <a:pt x="9525" y="371475"/>
                </a:cubicBezTo>
                <a:cubicBezTo>
                  <a:pt x="12192" y="388364"/>
                  <a:pt x="25222" y="402334"/>
                  <a:pt x="28575" y="419100"/>
                </a:cubicBezTo>
                <a:cubicBezTo>
                  <a:pt x="34833" y="450389"/>
                  <a:pt x="32633" y="482914"/>
                  <a:pt x="38100" y="514350"/>
                </a:cubicBezTo>
                <a:cubicBezTo>
                  <a:pt x="45358" y="556083"/>
                  <a:pt x="57150" y="596900"/>
                  <a:pt x="66675" y="638175"/>
                </a:cubicBezTo>
                <a:cubicBezTo>
                  <a:pt x="86724" y="838665"/>
                  <a:pt x="65544" y="889217"/>
                  <a:pt x="95250" y="800100"/>
                </a:cubicBezTo>
                <a:cubicBezTo>
                  <a:pt x="98425" y="733425"/>
                  <a:pt x="99232" y="666595"/>
                  <a:pt x="104775" y="600075"/>
                </a:cubicBezTo>
                <a:cubicBezTo>
                  <a:pt x="105609" y="590069"/>
                  <a:pt x="111865" y="581240"/>
                  <a:pt x="114300" y="571500"/>
                </a:cubicBezTo>
                <a:cubicBezTo>
                  <a:pt x="118227" y="555794"/>
                  <a:pt x="120650" y="539750"/>
                  <a:pt x="123825" y="523875"/>
                </a:cubicBezTo>
                <a:cubicBezTo>
                  <a:pt x="128760" y="425175"/>
                  <a:pt x="122256" y="368227"/>
                  <a:pt x="142875" y="285750"/>
                </a:cubicBezTo>
                <a:cubicBezTo>
                  <a:pt x="145310" y="276010"/>
                  <a:pt x="147910" y="266155"/>
                  <a:pt x="152400" y="257175"/>
                </a:cubicBezTo>
                <a:cubicBezTo>
                  <a:pt x="164193" y="233589"/>
                  <a:pt x="175532" y="220436"/>
                  <a:pt x="200025" y="209550"/>
                </a:cubicBezTo>
                <a:cubicBezTo>
                  <a:pt x="218375" y="201395"/>
                  <a:pt x="257175" y="190500"/>
                  <a:pt x="257175" y="190500"/>
                </a:cubicBezTo>
                <a:cubicBezTo>
                  <a:pt x="279845" y="122490"/>
                  <a:pt x="265086" y="150058"/>
                  <a:pt x="295275" y="104775"/>
                </a:cubicBezTo>
                <a:cubicBezTo>
                  <a:pt x="298450" y="92075"/>
                  <a:pt x="301204" y="79262"/>
                  <a:pt x="304800" y="66675"/>
                </a:cubicBezTo>
                <a:cubicBezTo>
                  <a:pt x="307558" y="57021"/>
                  <a:pt x="312674" y="48004"/>
                  <a:pt x="314325" y="38100"/>
                </a:cubicBezTo>
                <a:cubicBezTo>
                  <a:pt x="315891" y="28705"/>
                  <a:pt x="290512" y="6350"/>
                  <a:pt x="285750" y="0"/>
                </a:cubicBezTo>
                <a:close/>
              </a:path>
            </a:pathLst>
          </a:custGeom>
          <a:solidFill>
            <a:srgbClr val="DFE9F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kumimoji="1" lang="ja-JP" altLang="en-US"/>
          </a:p>
        </p:txBody>
      </p:sp>
      <p:sp>
        <p:nvSpPr>
          <p:cNvPr id="5" name="テキスト ボックス 21">
            <a:extLst>
              <a:ext uri="{FF2B5EF4-FFF2-40B4-BE49-F238E27FC236}">
                <a16:creationId xmlns:a16="http://schemas.microsoft.com/office/drawing/2014/main" id="{989E15A2-1DA2-7543-172D-D639E3E93F44}"/>
              </a:ext>
            </a:extLst>
          </p:cNvPr>
          <p:cNvSpPr txBox="1">
            <a:spLocks noChangeArrowheads="1"/>
          </p:cNvSpPr>
          <p:nvPr/>
        </p:nvSpPr>
        <p:spPr bwMode="auto">
          <a:xfrm>
            <a:off x="157276" y="631162"/>
            <a:ext cx="8157383" cy="369332"/>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800" spc="100" dirty="0">
                <a:latin typeface="メイリオ" panose="020B0604030504040204" pitchFamily="50" charset="-128"/>
                <a:ea typeface="メイリオ" panose="020B0604030504040204" pitchFamily="50" charset="-128"/>
              </a:rPr>
              <a:t>氷山モデルを用いて、主の課題の背景にあるものを考えてみましょう。</a:t>
            </a:r>
          </a:p>
        </p:txBody>
      </p:sp>
      <p:sp>
        <p:nvSpPr>
          <p:cNvPr id="6" name="正方形/長方形 5">
            <a:extLst>
              <a:ext uri="{FF2B5EF4-FFF2-40B4-BE49-F238E27FC236}">
                <a16:creationId xmlns:a16="http://schemas.microsoft.com/office/drawing/2014/main" id="{B138516C-3D0E-8D6E-6DCA-D97CE672EB5B}"/>
              </a:ext>
            </a:extLst>
          </p:cNvPr>
          <p:cNvSpPr/>
          <p:nvPr/>
        </p:nvSpPr>
        <p:spPr>
          <a:xfrm>
            <a:off x="4778489" y="1079613"/>
            <a:ext cx="4657963" cy="1368425"/>
          </a:xfrm>
          <a:prstGeom prst="rect">
            <a:avLst/>
          </a:prstGeom>
          <a:noFill/>
          <a:ln>
            <a:no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eaLnBrk="1" fontAlgn="auto" hangingPunct="1">
              <a:spcBef>
                <a:spcPts val="0"/>
              </a:spcBef>
              <a:spcAft>
                <a:spcPts val="0"/>
              </a:spcAft>
              <a:defRPr/>
            </a:pPr>
            <a:r>
              <a:rPr lang="ja-JP" altLang="en-US" sz="1600" spc="100" dirty="0">
                <a:solidFill>
                  <a:schemeClr val="accent2">
                    <a:lumMod val="50000"/>
                  </a:schemeClr>
                </a:solidFill>
                <a:latin typeface="メイリオ" panose="020B0604030504040204" pitchFamily="50" charset="-128"/>
                <a:ea typeface="メイリオ" panose="020B0604030504040204" pitchFamily="50" charset="-128"/>
              </a:rPr>
              <a:t>・就職活動が進まない</a:t>
            </a:r>
            <a:endParaRPr lang="en-US" altLang="ja-JP" sz="1600" spc="100" dirty="0">
              <a:solidFill>
                <a:schemeClr val="accent2">
                  <a:lumMod val="50000"/>
                </a:schemeClr>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lang="ja-JP" altLang="en-US" sz="1600" spc="100" dirty="0">
                <a:solidFill>
                  <a:schemeClr val="accent2">
                    <a:lumMod val="50000"/>
                  </a:schemeClr>
                </a:solidFill>
                <a:latin typeface="メイリオ" panose="020B0604030504040204" pitchFamily="50" charset="-128"/>
                <a:ea typeface="メイリオ" panose="020B0604030504040204" pitchFamily="50" charset="-128"/>
              </a:rPr>
              <a:t>・通院・服薬が十分にできていない</a:t>
            </a:r>
            <a:endParaRPr lang="en-US" altLang="ja-JP" sz="1600" spc="100" dirty="0">
              <a:solidFill>
                <a:schemeClr val="accent2">
                  <a:lumMod val="50000"/>
                </a:schemeClr>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lang="ja-JP" altLang="en-US" sz="1600" spc="100" dirty="0">
                <a:solidFill>
                  <a:schemeClr val="accent2">
                    <a:lumMod val="50000"/>
                  </a:schemeClr>
                </a:solidFill>
                <a:latin typeface="メイリオ" panose="020B0604030504040204" pitchFamily="50" charset="-128"/>
                <a:ea typeface="メイリオ" panose="020B0604030504040204" pitchFamily="50" charset="-128"/>
              </a:rPr>
              <a:t>・生活が昼夜逆転している</a:t>
            </a:r>
            <a:endParaRPr lang="en-US" altLang="ja-JP" sz="1600" spc="100" dirty="0">
              <a:solidFill>
                <a:schemeClr val="accent2">
                  <a:lumMod val="50000"/>
                </a:schemeClr>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lang="ja-JP" altLang="en-US" sz="1600" spc="100" dirty="0">
                <a:solidFill>
                  <a:schemeClr val="accent2">
                    <a:lumMod val="50000"/>
                  </a:schemeClr>
                </a:solidFill>
                <a:latin typeface="メイリオ" panose="020B0604030504040204" pitchFamily="50" charset="-128"/>
                <a:ea typeface="メイリオ" panose="020B0604030504040204" pitchFamily="50" charset="-128"/>
              </a:rPr>
              <a:t>・借金（携帯料金の滞納）がある</a:t>
            </a:r>
            <a:endParaRPr lang="en-US" altLang="ja-JP" sz="1600" spc="100" dirty="0">
              <a:solidFill>
                <a:schemeClr val="accent2">
                  <a:lumMod val="50000"/>
                </a:schemeClr>
              </a:solidFill>
              <a:latin typeface="メイリオ" panose="020B0604030504040204" pitchFamily="50" charset="-128"/>
              <a:ea typeface="メイリオ" panose="020B0604030504040204" pitchFamily="50" charset="-128"/>
            </a:endParaRPr>
          </a:p>
        </p:txBody>
      </p:sp>
      <p:sp>
        <p:nvSpPr>
          <p:cNvPr id="8" name="正方形/長方形 7">
            <a:extLst>
              <a:ext uri="{FF2B5EF4-FFF2-40B4-BE49-F238E27FC236}">
                <a16:creationId xmlns:a16="http://schemas.microsoft.com/office/drawing/2014/main" id="{13153793-465E-F06A-02B7-30810D28D212}"/>
              </a:ext>
            </a:extLst>
          </p:cNvPr>
          <p:cNvSpPr/>
          <p:nvPr/>
        </p:nvSpPr>
        <p:spPr>
          <a:xfrm>
            <a:off x="4778488" y="2960358"/>
            <a:ext cx="4657963" cy="1368425"/>
          </a:xfrm>
          <a:prstGeom prst="rect">
            <a:avLst/>
          </a:prstGeom>
          <a:noFill/>
          <a:ln>
            <a:no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eaLnBrk="1" fontAlgn="auto" hangingPunct="1">
              <a:spcBef>
                <a:spcPts val="0"/>
              </a:spcBef>
              <a:spcAft>
                <a:spcPts val="0"/>
              </a:spcAft>
              <a:defRPr/>
            </a:pPr>
            <a:r>
              <a:rPr lang="ja-JP" altLang="en-US" sz="1600" spc="100" dirty="0">
                <a:solidFill>
                  <a:schemeClr val="accent2">
                    <a:lumMod val="50000"/>
                  </a:schemeClr>
                </a:solidFill>
                <a:latin typeface="メイリオ" panose="020B0604030504040204" pitchFamily="50" charset="-128"/>
                <a:ea typeface="メイリオ" panose="020B0604030504040204" pitchFamily="50" charset="-128"/>
              </a:rPr>
              <a:t>・精神障害への誤解や理解不足</a:t>
            </a:r>
            <a:endParaRPr lang="en-US" altLang="ja-JP" sz="1600" spc="100" dirty="0">
              <a:solidFill>
                <a:schemeClr val="accent2">
                  <a:lumMod val="50000"/>
                </a:schemeClr>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lang="ja-JP" altLang="en-US" sz="1600" spc="100" dirty="0">
                <a:solidFill>
                  <a:schemeClr val="accent2">
                    <a:lumMod val="50000"/>
                  </a:schemeClr>
                </a:solidFill>
                <a:latin typeface="メイリオ" panose="020B0604030504040204" pitchFamily="50" charset="-128"/>
                <a:ea typeface="メイリオ" panose="020B0604030504040204" pitchFamily="50" charset="-128"/>
              </a:rPr>
              <a:t>・雇用環境の厳しさ</a:t>
            </a:r>
            <a:endParaRPr lang="en-US" altLang="ja-JP" sz="1600" spc="100" dirty="0">
              <a:solidFill>
                <a:schemeClr val="accent2">
                  <a:lumMod val="50000"/>
                </a:schemeClr>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lang="ja-JP" altLang="en-US" sz="1600" spc="100" dirty="0">
                <a:solidFill>
                  <a:schemeClr val="accent2">
                    <a:lumMod val="50000"/>
                  </a:schemeClr>
                </a:solidFill>
                <a:latin typeface="メイリオ" panose="020B0604030504040204" pitchFamily="50" charset="-128"/>
                <a:ea typeface="メイリオ" panose="020B0604030504040204" pitchFamily="50" charset="-128"/>
              </a:rPr>
              <a:t>・居場所のなさ</a:t>
            </a:r>
            <a:endParaRPr lang="en-US" altLang="ja-JP" sz="1600" spc="100" dirty="0">
              <a:solidFill>
                <a:schemeClr val="accent2">
                  <a:lumMod val="50000"/>
                </a:schemeClr>
              </a:solidFill>
              <a:latin typeface="メイリオ" panose="020B0604030504040204" pitchFamily="50" charset="-128"/>
              <a:ea typeface="メイリオ" panose="020B0604030504040204" pitchFamily="50" charset="-128"/>
            </a:endParaRPr>
          </a:p>
        </p:txBody>
      </p:sp>
      <p:sp>
        <p:nvSpPr>
          <p:cNvPr id="9" name="正方形/長方形 8">
            <a:extLst>
              <a:ext uri="{FF2B5EF4-FFF2-40B4-BE49-F238E27FC236}">
                <a16:creationId xmlns:a16="http://schemas.microsoft.com/office/drawing/2014/main" id="{3AF8FB02-8AD7-2FEC-A085-0B4FAC9C6BE6}"/>
              </a:ext>
            </a:extLst>
          </p:cNvPr>
          <p:cNvSpPr/>
          <p:nvPr/>
        </p:nvSpPr>
        <p:spPr>
          <a:xfrm>
            <a:off x="4778487" y="4976594"/>
            <a:ext cx="4657963" cy="1368425"/>
          </a:xfrm>
          <a:prstGeom prst="rect">
            <a:avLst/>
          </a:prstGeom>
          <a:noFill/>
          <a:ln>
            <a:no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eaLnBrk="1" fontAlgn="auto" hangingPunct="1">
              <a:spcBef>
                <a:spcPts val="0"/>
              </a:spcBef>
              <a:spcAft>
                <a:spcPts val="0"/>
              </a:spcAft>
              <a:defRPr/>
            </a:pPr>
            <a:r>
              <a:rPr lang="ja-JP" altLang="en-US" sz="1600" spc="100" dirty="0">
                <a:solidFill>
                  <a:schemeClr val="accent2">
                    <a:lumMod val="50000"/>
                  </a:schemeClr>
                </a:solidFill>
                <a:latin typeface="メイリオ" panose="020B0604030504040204" pitchFamily="50" charset="-128"/>
                <a:ea typeface="メイリオ" panose="020B0604030504040204" pitchFamily="50" charset="-128"/>
              </a:rPr>
              <a:t>・一度失敗したら二度と元には戻れない</a:t>
            </a:r>
            <a:endParaRPr lang="en-US" altLang="ja-JP" sz="1600" spc="100" dirty="0">
              <a:solidFill>
                <a:schemeClr val="accent2">
                  <a:lumMod val="50000"/>
                </a:schemeClr>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lang="ja-JP" altLang="en-US" sz="1600" spc="100" dirty="0">
                <a:solidFill>
                  <a:schemeClr val="accent2">
                    <a:lumMod val="50000"/>
                  </a:schemeClr>
                </a:solidFill>
                <a:latin typeface="メイリオ" panose="020B0604030504040204" pitchFamily="50" charset="-128"/>
                <a:ea typeface="メイリオ" panose="020B0604030504040204" pitchFamily="50" charset="-128"/>
              </a:rPr>
              <a:t>・働かない人は一人前でない</a:t>
            </a:r>
          </a:p>
          <a:p>
            <a:pPr eaLnBrk="1" fontAlgn="auto" hangingPunct="1">
              <a:spcBef>
                <a:spcPts val="0"/>
              </a:spcBef>
              <a:spcAft>
                <a:spcPts val="0"/>
              </a:spcAft>
              <a:defRPr/>
            </a:pPr>
            <a:r>
              <a:rPr lang="ja-JP" altLang="en-US" sz="1600" spc="100" dirty="0">
                <a:solidFill>
                  <a:schemeClr val="accent2">
                    <a:lumMod val="50000"/>
                  </a:schemeClr>
                </a:solidFill>
                <a:latin typeface="メイリオ" panose="020B0604030504040204" pitchFamily="50" charset="-128"/>
                <a:ea typeface="メイリオ" panose="020B0604030504040204" pitchFamily="50" charset="-128"/>
              </a:rPr>
              <a:t>・精神障害者に対する偏見</a:t>
            </a:r>
          </a:p>
          <a:p>
            <a:pPr eaLnBrk="1" fontAlgn="auto" hangingPunct="1">
              <a:spcBef>
                <a:spcPts val="0"/>
              </a:spcBef>
              <a:spcAft>
                <a:spcPts val="0"/>
              </a:spcAft>
              <a:defRPr/>
            </a:pPr>
            <a:r>
              <a:rPr lang="ja-JP" altLang="en-US" sz="1600" spc="100" dirty="0">
                <a:solidFill>
                  <a:schemeClr val="accent2">
                    <a:lumMod val="50000"/>
                  </a:schemeClr>
                </a:solidFill>
                <a:latin typeface="メイリオ" panose="020B0604030504040204" pitchFamily="50" charset="-128"/>
                <a:ea typeface="メイリオ" panose="020B0604030504040204" pitchFamily="50" charset="-128"/>
              </a:rPr>
              <a:t>・生活保護受給者に対する偏見</a:t>
            </a:r>
          </a:p>
        </p:txBody>
      </p:sp>
    </p:spTree>
    <p:extLst>
      <p:ext uri="{BB962C8B-B14F-4D97-AF65-F5344CB8AC3E}">
        <p14:creationId xmlns:p14="http://schemas.microsoft.com/office/powerpoint/2010/main" val="285256021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B3FD65-193F-7D95-0F3F-654981B9A7CF}"/>
            </a:ext>
          </a:extLst>
        </p:cNvPr>
        <p:cNvGrpSpPr/>
        <p:nvPr/>
      </p:nvGrpSpPr>
      <p:grpSpPr>
        <a:xfrm>
          <a:off x="0" y="0"/>
          <a:ext cx="0" cy="0"/>
          <a:chOff x="0" y="0"/>
          <a:chExt cx="0" cy="0"/>
        </a:xfrm>
      </p:grpSpPr>
      <p:sp>
        <p:nvSpPr>
          <p:cNvPr id="37892" name="スライド番号プレースホルダー 2">
            <a:extLst>
              <a:ext uri="{FF2B5EF4-FFF2-40B4-BE49-F238E27FC236}">
                <a16:creationId xmlns:a16="http://schemas.microsoft.com/office/drawing/2014/main" id="{D2BF6464-F768-69AE-0936-71921D4263AB}"/>
              </a:ext>
            </a:extLst>
          </p:cNvPr>
          <p:cNvSpPr txBox="1">
            <a:spLocks noChangeArrowheads="1"/>
          </p:cNvSpPr>
          <p:nvPr/>
        </p:nvSpPr>
        <p:spPr bwMode="auto">
          <a:xfrm>
            <a:off x="9483725" y="6492875"/>
            <a:ext cx="3873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gn="r" eaLnBrk="1" hangingPunct="1">
              <a:lnSpc>
                <a:spcPct val="100000"/>
              </a:lnSpc>
              <a:spcBef>
                <a:spcPct val="0"/>
              </a:spcBef>
              <a:buFontTx/>
              <a:buNone/>
            </a:pPr>
            <a:fld id="{4F9A9410-3518-4194-BE47-1F2AC659487C}" type="slidenum">
              <a:rPr lang="ja-JP" altLang="en-US" sz="1200">
                <a:solidFill>
                  <a:srgbClr val="898989"/>
                </a:solidFill>
              </a:rPr>
              <a:pPr algn="r" eaLnBrk="1" hangingPunct="1">
                <a:lnSpc>
                  <a:spcPct val="100000"/>
                </a:lnSpc>
                <a:spcBef>
                  <a:spcPct val="0"/>
                </a:spcBef>
                <a:buFontTx/>
                <a:buNone/>
              </a:pPr>
              <a:t>41</a:t>
            </a:fld>
            <a:endParaRPr lang="ja-JP" altLang="en-US" sz="1200">
              <a:solidFill>
                <a:srgbClr val="898989"/>
              </a:solidFill>
            </a:endParaRPr>
          </a:p>
        </p:txBody>
      </p:sp>
      <p:sp>
        <p:nvSpPr>
          <p:cNvPr id="3" name="正方形/長方形 2">
            <a:extLst>
              <a:ext uri="{FF2B5EF4-FFF2-40B4-BE49-F238E27FC236}">
                <a16:creationId xmlns:a16="http://schemas.microsoft.com/office/drawing/2014/main" id="{45F7B468-8BC2-F08E-D277-B4BE149116D8}"/>
              </a:ext>
            </a:extLst>
          </p:cNvPr>
          <p:cNvSpPr/>
          <p:nvPr/>
        </p:nvSpPr>
        <p:spPr>
          <a:xfrm>
            <a:off x="376238" y="1664496"/>
            <a:ext cx="9210675" cy="4125322"/>
          </a:xfrm>
          <a:prstGeom prst="rect">
            <a:avLst/>
          </a:prstGeom>
          <a:ln>
            <a:solidFill>
              <a:schemeClr val="tx1"/>
            </a:solidFill>
          </a:ln>
        </p:spPr>
        <p:style>
          <a:lnRef idx="2">
            <a:schemeClr val="accent1"/>
          </a:lnRef>
          <a:fillRef idx="1">
            <a:schemeClr val="lt1"/>
          </a:fillRef>
          <a:effectRef idx="0">
            <a:schemeClr val="accent1"/>
          </a:effectRef>
          <a:fontRef idx="minor">
            <a:schemeClr val="dk1"/>
          </a:fontRef>
        </p:style>
        <p:txBody>
          <a:bodyPr anchor="ctr"/>
          <a:lstStyle/>
          <a:p>
            <a:pPr algn="ctr" eaLnBrk="1" fontAlgn="auto" hangingPunct="1">
              <a:spcBef>
                <a:spcPts val="0"/>
              </a:spcBef>
              <a:spcAft>
                <a:spcPts val="0"/>
              </a:spcAft>
              <a:defRPr/>
            </a:pPr>
            <a:r>
              <a:rPr kumimoji="1" lang="en-US" altLang="ja-JP" sz="2000" dirty="0">
                <a:latin typeface="メイリオ" panose="020B0604030504040204" pitchFamily="50" charset="-128"/>
                <a:ea typeface="メイリオ" panose="020B0604030504040204" pitchFamily="50" charset="-128"/>
              </a:rPr>
              <a:t>【STEP1</a:t>
            </a:r>
            <a:r>
              <a:rPr kumimoji="1" lang="ja-JP" altLang="en-US" sz="2000" dirty="0">
                <a:latin typeface="メイリオ" panose="020B0604030504040204" pitchFamily="50" charset="-128"/>
                <a:ea typeface="メイリオ" panose="020B0604030504040204" pitchFamily="50" charset="-128"/>
              </a:rPr>
              <a:t>のシートに加筆・修正を行ってください</a:t>
            </a:r>
            <a:r>
              <a:rPr kumimoji="1" lang="en-US" altLang="ja-JP" sz="2000" dirty="0">
                <a:latin typeface="メイリオ" panose="020B0604030504040204" pitchFamily="50" charset="-128"/>
                <a:ea typeface="メイリオ" panose="020B0604030504040204" pitchFamily="50" charset="-128"/>
              </a:rPr>
              <a:t>】</a:t>
            </a:r>
            <a:br>
              <a:rPr kumimoji="1" lang="en-US" altLang="ja-JP" sz="2000" dirty="0">
                <a:latin typeface="メイリオ" panose="020B0604030504040204" pitchFamily="50" charset="-128"/>
                <a:ea typeface="メイリオ" panose="020B0604030504040204" pitchFamily="50" charset="-128"/>
              </a:rPr>
            </a:br>
            <a:endParaRPr kumimoji="1" lang="en-US" altLang="ja-JP" sz="2000" dirty="0">
              <a:latin typeface="メイリオ" panose="020B0604030504040204" pitchFamily="50" charset="-128"/>
              <a:ea typeface="メイリオ" panose="020B0604030504040204" pitchFamily="50" charset="-128"/>
            </a:endParaRPr>
          </a:p>
          <a:p>
            <a:pPr algn="ctr" eaLnBrk="1" fontAlgn="auto" hangingPunct="1">
              <a:spcBef>
                <a:spcPts val="0"/>
              </a:spcBef>
              <a:spcAft>
                <a:spcPts val="0"/>
              </a:spcAft>
              <a:defRPr/>
            </a:pPr>
            <a:r>
              <a:rPr kumimoji="1" lang="ja-JP" altLang="en-US" sz="2000" dirty="0">
                <a:latin typeface="メイリオ" panose="020B0604030504040204" pitchFamily="50" charset="-128"/>
                <a:ea typeface="メイリオ" panose="020B0604030504040204" pitchFamily="50" charset="-128"/>
              </a:rPr>
              <a:t>（例えば）</a:t>
            </a:r>
            <a:br>
              <a:rPr kumimoji="1" lang="en-US" altLang="ja-JP" sz="2000" dirty="0">
                <a:latin typeface="メイリオ" panose="020B0604030504040204" pitchFamily="50" charset="-128"/>
                <a:ea typeface="メイリオ" panose="020B0604030504040204" pitchFamily="50" charset="-128"/>
              </a:rPr>
            </a:br>
            <a:r>
              <a:rPr kumimoji="1" lang="ja-JP" altLang="en-US" sz="2000" dirty="0">
                <a:latin typeface="メイリオ" panose="020B0604030504040204" pitchFamily="50" charset="-128"/>
                <a:ea typeface="メイリオ" panose="020B0604030504040204" pitchFamily="50" charset="-128"/>
              </a:rPr>
              <a:t>新たに見つかった課題を付箋で追加</a:t>
            </a:r>
            <a:endParaRPr kumimoji="1" lang="en-US" altLang="ja-JP" sz="2000" dirty="0">
              <a:latin typeface="メイリオ" panose="020B0604030504040204" pitchFamily="50" charset="-128"/>
              <a:ea typeface="メイリオ" panose="020B0604030504040204" pitchFamily="50" charset="-128"/>
            </a:endParaRPr>
          </a:p>
          <a:p>
            <a:pPr algn="ctr" eaLnBrk="1" fontAlgn="auto" hangingPunct="1">
              <a:spcBef>
                <a:spcPts val="0"/>
              </a:spcBef>
              <a:spcAft>
                <a:spcPts val="0"/>
              </a:spcAft>
              <a:defRPr/>
            </a:pPr>
            <a:r>
              <a:rPr kumimoji="1" lang="ja-JP" altLang="en-US" sz="2000" dirty="0">
                <a:latin typeface="メイリオ" panose="020B0604030504040204" pitchFamily="50" charset="-128"/>
                <a:ea typeface="メイリオ" panose="020B0604030504040204" pitchFamily="50" charset="-128"/>
              </a:rPr>
              <a:t>課題の背景にあるものを付箋で追加</a:t>
            </a:r>
          </a:p>
        </p:txBody>
      </p:sp>
      <p:sp>
        <p:nvSpPr>
          <p:cNvPr id="2" name="正方形/長方形 1">
            <a:extLst>
              <a:ext uri="{FF2B5EF4-FFF2-40B4-BE49-F238E27FC236}">
                <a16:creationId xmlns:a16="http://schemas.microsoft.com/office/drawing/2014/main" id="{6A16E5A3-24FB-29B2-F5CA-0B89C8E96FD5}"/>
              </a:ext>
            </a:extLst>
          </p:cNvPr>
          <p:cNvSpPr/>
          <p:nvPr/>
        </p:nvSpPr>
        <p:spPr>
          <a:xfrm>
            <a:off x="0" y="0"/>
            <a:ext cx="9636125" cy="54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72000" bIns="0" anchor="ctr"/>
          <a:lstStyle/>
          <a:p>
            <a:pPr eaLnBrk="1" fontAlgn="auto" hangingPunct="1">
              <a:spcBef>
                <a:spcPts val="0"/>
              </a:spcBef>
              <a:spcAft>
                <a:spcPts val="0"/>
              </a:spcAft>
              <a:defRPr/>
            </a:pPr>
            <a:r>
              <a:rPr kumimoji="1" lang="en-US" altLang="ja-JP" sz="2000" b="1" spc="200" dirty="0">
                <a:solidFill>
                  <a:schemeClr val="tx1"/>
                </a:solidFill>
                <a:latin typeface="メイリオ" panose="020B0604030504040204" pitchFamily="50" charset="-128"/>
                <a:ea typeface="メイリオ" panose="020B0604030504040204" pitchFamily="50" charset="-128"/>
              </a:rPr>
              <a:t>STEP4</a:t>
            </a:r>
            <a:r>
              <a:rPr kumimoji="1" lang="ja-JP" altLang="en-US" sz="2000" b="1" spc="200" dirty="0">
                <a:solidFill>
                  <a:schemeClr val="tx1"/>
                </a:solidFill>
                <a:latin typeface="メイリオ" panose="020B0604030504040204" pitchFamily="50" charset="-128"/>
                <a:ea typeface="メイリオ" panose="020B0604030504040204" pitchFamily="50" charset="-128"/>
              </a:rPr>
              <a:t>：（改めて）主の課題を分析する</a:t>
            </a:r>
            <a:endParaRPr kumimoji="1" lang="ja-JP" altLang="en-US" sz="2000" b="1" spc="200" dirty="0">
              <a:solidFill>
                <a:srgbClr val="C00000"/>
              </a:solidFill>
              <a:latin typeface="メイリオ" panose="020B0604030504040204" pitchFamily="50" charset="-128"/>
              <a:ea typeface="メイリオ" panose="020B0604030504040204" pitchFamily="50" charset="-128"/>
            </a:endParaRPr>
          </a:p>
        </p:txBody>
      </p:sp>
      <p:sp>
        <p:nvSpPr>
          <p:cNvPr id="10" name="吹き出し: 角を丸めた四角形 9">
            <a:extLst>
              <a:ext uri="{FF2B5EF4-FFF2-40B4-BE49-F238E27FC236}">
                <a16:creationId xmlns:a16="http://schemas.microsoft.com/office/drawing/2014/main" id="{5E70E25E-3C7C-BBB9-7905-63333D4CA709}"/>
              </a:ext>
            </a:extLst>
          </p:cNvPr>
          <p:cNvSpPr/>
          <p:nvPr/>
        </p:nvSpPr>
        <p:spPr>
          <a:xfrm>
            <a:off x="7028293" y="1431514"/>
            <a:ext cx="2558620" cy="631675"/>
          </a:xfrm>
          <a:prstGeom prst="wedgeRoundRectCallout">
            <a:avLst>
              <a:gd name="adj1" fmla="val -64954"/>
              <a:gd name="adj2" fmla="val 50717"/>
              <a:gd name="adj3" fmla="val 16667"/>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spc="100" dirty="0">
                <a:solidFill>
                  <a:schemeClr val="tx1"/>
                </a:solidFill>
                <a:latin typeface="メイリオ" panose="020B0604030504040204" pitchFamily="50" charset="-128"/>
                <a:ea typeface="メイリオ" panose="020B0604030504040204" pitchFamily="50" charset="-128"/>
              </a:rPr>
              <a:t>「ストレングス」や「課題の背景」を踏まえて、追加や修正があるか、見直してみましょう</a:t>
            </a:r>
          </a:p>
        </p:txBody>
      </p:sp>
      <p:sp>
        <p:nvSpPr>
          <p:cNvPr id="8" name="テキスト ボックス 7">
            <a:extLst>
              <a:ext uri="{FF2B5EF4-FFF2-40B4-BE49-F238E27FC236}">
                <a16:creationId xmlns:a16="http://schemas.microsoft.com/office/drawing/2014/main" id="{813ED364-9004-2B50-CE57-535CF268B3F4}"/>
              </a:ext>
            </a:extLst>
          </p:cNvPr>
          <p:cNvSpPr txBox="1"/>
          <p:nvPr/>
        </p:nvSpPr>
        <p:spPr>
          <a:xfrm>
            <a:off x="276225" y="716819"/>
            <a:ext cx="9359900" cy="1169551"/>
          </a:xfrm>
          <a:prstGeom prst="rect">
            <a:avLst/>
          </a:prstGeom>
          <a:noFill/>
        </p:spPr>
        <p:txBody>
          <a:bodyPr>
            <a:spAutoFit/>
          </a:bodyPr>
          <a:lstStyle/>
          <a:p>
            <a:pPr eaLnBrk="1" fontAlgn="auto" hangingPunct="1">
              <a:spcBef>
                <a:spcPts val="0"/>
              </a:spcBef>
              <a:spcAft>
                <a:spcPts val="0"/>
              </a:spcAft>
              <a:defRPr/>
            </a:pPr>
            <a:r>
              <a:rPr kumimoji="1" lang="ja-JP" altLang="en-US" spc="100" dirty="0">
                <a:latin typeface="メイリオ" panose="020B0604030504040204" pitchFamily="50" charset="-128"/>
                <a:ea typeface="メイリオ" panose="020B0604030504040204" pitchFamily="50" charset="-128"/>
              </a:rPr>
              <a:t>　</a:t>
            </a:r>
            <a:r>
              <a:rPr lang="en-US" altLang="ja-JP" sz="1800" spc="100" dirty="0">
                <a:latin typeface="メイリオ" panose="020B0604030504040204" pitchFamily="50" charset="-128"/>
                <a:ea typeface="メイリオ" panose="020B0604030504040204" pitchFamily="50" charset="-128"/>
              </a:rPr>
              <a:t>STEP2</a:t>
            </a:r>
            <a:r>
              <a:rPr lang="ja-JP" altLang="en-US" sz="1800" spc="100" dirty="0">
                <a:latin typeface="メイリオ" panose="020B0604030504040204" pitchFamily="50" charset="-128"/>
                <a:ea typeface="メイリオ" panose="020B0604030504040204" pitchFamily="50" charset="-128"/>
              </a:rPr>
              <a:t>の「主のストレングス」と</a:t>
            </a:r>
            <a:r>
              <a:rPr lang="en-US" altLang="ja-JP" sz="1800" spc="100" dirty="0">
                <a:latin typeface="メイリオ" panose="020B0604030504040204" pitchFamily="50" charset="-128"/>
                <a:ea typeface="メイリオ" panose="020B0604030504040204" pitchFamily="50" charset="-128"/>
              </a:rPr>
              <a:t>STEP3</a:t>
            </a:r>
            <a:r>
              <a:rPr lang="ja-JP" altLang="en-US" sz="1800" spc="100" dirty="0">
                <a:latin typeface="メイリオ" panose="020B0604030504040204" pitchFamily="50" charset="-128"/>
                <a:ea typeface="メイリオ" panose="020B0604030504040204" pitchFamily="50" charset="-128"/>
              </a:rPr>
              <a:t>の「主の課題の背景にあるもの」を踏まえて、</a:t>
            </a:r>
            <a:r>
              <a:rPr lang="en-US" altLang="ja-JP" sz="1800" spc="100" dirty="0">
                <a:latin typeface="メイリオ" panose="020B0604030504040204" pitchFamily="50" charset="-128"/>
                <a:ea typeface="メイリオ" panose="020B0604030504040204" pitchFamily="50" charset="-128"/>
              </a:rPr>
              <a:t>STEP1</a:t>
            </a:r>
            <a:r>
              <a:rPr lang="ja-JP" altLang="en-US" sz="1800" spc="100" dirty="0">
                <a:latin typeface="メイリオ" panose="020B0604030504040204" pitchFamily="50" charset="-128"/>
                <a:ea typeface="メイリオ" panose="020B0604030504040204" pitchFamily="50" charset="-128"/>
              </a:rPr>
              <a:t>で作成した「主の課題（世帯員も含む）」を改めて分析してみましょう。（付箋に書いて、上から貼り付けましょう）</a:t>
            </a:r>
          </a:p>
          <a:p>
            <a:pPr eaLnBrk="1" fontAlgn="auto" hangingPunct="1">
              <a:spcBef>
                <a:spcPts val="0"/>
              </a:spcBef>
              <a:spcAft>
                <a:spcPts val="0"/>
              </a:spcAft>
              <a:defRPr/>
            </a:pPr>
            <a:endParaRPr kumimoji="1" lang="en-US" altLang="ja-JP" sz="160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85797999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8A149A-281E-FF53-38AB-E63B6C43A3F0}"/>
            </a:ext>
          </a:extLst>
        </p:cNvPr>
        <p:cNvGrpSpPr/>
        <p:nvPr/>
      </p:nvGrpSpPr>
      <p:grpSpPr>
        <a:xfrm>
          <a:off x="0" y="0"/>
          <a:ext cx="0" cy="0"/>
          <a:chOff x="0" y="0"/>
          <a:chExt cx="0" cy="0"/>
        </a:xfrm>
      </p:grpSpPr>
      <p:sp>
        <p:nvSpPr>
          <p:cNvPr id="37892" name="スライド番号プレースホルダー 2">
            <a:extLst>
              <a:ext uri="{FF2B5EF4-FFF2-40B4-BE49-F238E27FC236}">
                <a16:creationId xmlns:a16="http://schemas.microsoft.com/office/drawing/2014/main" id="{860423E5-03E5-2E17-8C5F-82C986E6C911}"/>
              </a:ext>
            </a:extLst>
          </p:cNvPr>
          <p:cNvSpPr txBox="1">
            <a:spLocks noChangeArrowheads="1"/>
          </p:cNvSpPr>
          <p:nvPr/>
        </p:nvSpPr>
        <p:spPr bwMode="auto">
          <a:xfrm>
            <a:off x="9483725" y="6492875"/>
            <a:ext cx="3873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gn="r" eaLnBrk="1" hangingPunct="1">
              <a:lnSpc>
                <a:spcPct val="100000"/>
              </a:lnSpc>
              <a:spcBef>
                <a:spcPct val="0"/>
              </a:spcBef>
              <a:buFontTx/>
              <a:buNone/>
            </a:pPr>
            <a:fld id="{4F9A9410-3518-4194-BE47-1F2AC659487C}" type="slidenum">
              <a:rPr lang="ja-JP" altLang="en-US" sz="1200">
                <a:solidFill>
                  <a:srgbClr val="898989"/>
                </a:solidFill>
              </a:rPr>
              <a:pPr algn="r" eaLnBrk="1" hangingPunct="1">
                <a:lnSpc>
                  <a:spcPct val="100000"/>
                </a:lnSpc>
                <a:spcBef>
                  <a:spcPct val="0"/>
                </a:spcBef>
                <a:buFontTx/>
                <a:buNone/>
              </a:pPr>
              <a:t>42</a:t>
            </a:fld>
            <a:endParaRPr lang="ja-JP" altLang="en-US" sz="1200">
              <a:solidFill>
                <a:srgbClr val="898989"/>
              </a:solidFill>
            </a:endParaRPr>
          </a:p>
        </p:txBody>
      </p:sp>
      <p:sp>
        <p:nvSpPr>
          <p:cNvPr id="3" name="正方形/長方形 2">
            <a:extLst>
              <a:ext uri="{FF2B5EF4-FFF2-40B4-BE49-F238E27FC236}">
                <a16:creationId xmlns:a16="http://schemas.microsoft.com/office/drawing/2014/main" id="{94E8154E-0723-363C-5D03-6D6972035872}"/>
              </a:ext>
            </a:extLst>
          </p:cNvPr>
          <p:cNvSpPr/>
          <p:nvPr/>
        </p:nvSpPr>
        <p:spPr>
          <a:xfrm>
            <a:off x="376238" y="1664496"/>
            <a:ext cx="9210675" cy="4125322"/>
          </a:xfrm>
          <a:prstGeom prst="rect">
            <a:avLst/>
          </a:prstGeom>
          <a:ln>
            <a:solidFill>
              <a:schemeClr val="tx1"/>
            </a:solidFill>
          </a:ln>
        </p:spPr>
        <p:style>
          <a:lnRef idx="2">
            <a:schemeClr val="accent1"/>
          </a:lnRef>
          <a:fillRef idx="1">
            <a:schemeClr val="lt1"/>
          </a:fillRef>
          <a:effectRef idx="0">
            <a:schemeClr val="accent1"/>
          </a:effectRef>
          <a:fontRef idx="minor">
            <a:schemeClr val="dk1"/>
          </a:fontRef>
        </p:style>
        <p:txBody>
          <a:bodyPr anchor="ctr"/>
          <a:lstStyle/>
          <a:p>
            <a:pPr algn="ctr" eaLnBrk="1" fontAlgn="auto" hangingPunct="1">
              <a:spcBef>
                <a:spcPts val="0"/>
              </a:spcBef>
              <a:spcAft>
                <a:spcPts val="0"/>
              </a:spcAft>
              <a:defRPr/>
            </a:pPr>
            <a:endParaRPr kumimoji="1" lang="ja-JP" altLang="en-US" sz="2000" dirty="0">
              <a:latin typeface="メイリオ" panose="020B0604030504040204" pitchFamily="50" charset="-128"/>
              <a:ea typeface="メイリオ" panose="020B0604030504040204" pitchFamily="50" charset="-128"/>
            </a:endParaRPr>
          </a:p>
        </p:txBody>
      </p:sp>
      <p:sp>
        <p:nvSpPr>
          <p:cNvPr id="2" name="正方形/長方形 1">
            <a:extLst>
              <a:ext uri="{FF2B5EF4-FFF2-40B4-BE49-F238E27FC236}">
                <a16:creationId xmlns:a16="http://schemas.microsoft.com/office/drawing/2014/main" id="{098B6BF2-BDE0-3D72-3CCE-5180FA2C9F77}"/>
              </a:ext>
            </a:extLst>
          </p:cNvPr>
          <p:cNvSpPr/>
          <p:nvPr/>
        </p:nvSpPr>
        <p:spPr>
          <a:xfrm>
            <a:off x="0" y="0"/>
            <a:ext cx="9636125" cy="54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72000" bIns="0" anchor="ctr"/>
          <a:lstStyle/>
          <a:p>
            <a:pPr eaLnBrk="1" fontAlgn="auto" hangingPunct="1">
              <a:spcBef>
                <a:spcPts val="0"/>
              </a:spcBef>
              <a:spcAft>
                <a:spcPts val="0"/>
              </a:spcAft>
              <a:defRPr/>
            </a:pPr>
            <a:r>
              <a:rPr kumimoji="1" lang="en-US" altLang="ja-JP" sz="2000" b="1" spc="200" dirty="0">
                <a:solidFill>
                  <a:schemeClr val="tx1"/>
                </a:solidFill>
                <a:latin typeface="メイリオ" panose="020B0604030504040204" pitchFamily="50" charset="-128"/>
                <a:ea typeface="メイリオ" panose="020B0604030504040204" pitchFamily="50" charset="-128"/>
              </a:rPr>
              <a:t>STEP4</a:t>
            </a:r>
            <a:r>
              <a:rPr kumimoji="1" lang="ja-JP" altLang="en-US" sz="2000" b="1" spc="200" dirty="0">
                <a:solidFill>
                  <a:schemeClr val="tx1"/>
                </a:solidFill>
                <a:latin typeface="メイリオ" panose="020B0604030504040204" pitchFamily="50" charset="-128"/>
                <a:ea typeface="メイリオ" panose="020B0604030504040204" pitchFamily="50" charset="-128"/>
              </a:rPr>
              <a:t>：（改めて）主の課題を分析する</a:t>
            </a:r>
            <a:endParaRPr kumimoji="1" lang="ja-JP" altLang="en-US" sz="2000" b="1" spc="200" dirty="0">
              <a:solidFill>
                <a:srgbClr val="C00000"/>
              </a:solidFill>
              <a:latin typeface="メイリオ" panose="020B0604030504040204" pitchFamily="50" charset="-128"/>
              <a:ea typeface="メイリオ" panose="020B0604030504040204" pitchFamily="50" charset="-128"/>
            </a:endParaRPr>
          </a:p>
        </p:txBody>
      </p:sp>
      <p:sp>
        <p:nvSpPr>
          <p:cNvPr id="8" name="テキスト ボックス 7">
            <a:extLst>
              <a:ext uri="{FF2B5EF4-FFF2-40B4-BE49-F238E27FC236}">
                <a16:creationId xmlns:a16="http://schemas.microsoft.com/office/drawing/2014/main" id="{74179A2C-C8E4-92FB-33E9-C01660DFA04A}"/>
              </a:ext>
            </a:extLst>
          </p:cNvPr>
          <p:cNvSpPr txBox="1"/>
          <p:nvPr/>
        </p:nvSpPr>
        <p:spPr>
          <a:xfrm>
            <a:off x="276225" y="716819"/>
            <a:ext cx="9359900" cy="923330"/>
          </a:xfrm>
          <a:prstGeom prst="rect">
            <a:avLst/>
          </a:prstGeom>
          <a:noFill/>
        </p:spPr>
        <p:txBody>
          <a:bodyPr>
            <a:spAutoFit/>
          </a:bodyPr>
          <a:lstStyle/>
          <a:p>
            <a:pPr eaLnBrk="1" fontAlgn="auto" hangingPunct="1">
              <a:spcBef>
                <a:spcPts val="0"/>
              </a:spcBef>
              <a:spcAft>
                <a:spcPts val="0"/>
              </a:spcAft>
              <a:defRPr/>
            </a:pPr>
            <a:r>
              <a:rPr kumimoji="1" lang="ja-JP" altLang="en-US" spc="100" dirty="0">
                <a:latin typeface="メイリオ" panose="020B0604030504040204" pitchFamily="50" charset="-128"/>
                <a:ea typeface="メイリオ" panose="020B0604030504040204" pitchFamily="50" charset="-128"/>
              </a:rPr>
              <a:t>　</a:t>
            </a:r>
            <a:r>
              <a:rPr lang="en-US" altLang="ja-JP" sz="1800" spc="100" dirty="0">
                <a:latin typeface="メイリオ" panose="020B0604030504040204" pitchFamily="50" charset="-128"/>
                <a:ea typeface="メイリオ" panose="020B0604030504040204" pitchFamily="50" charset="-128"/>
              </a:rPr>
              <a:t>STEP2</a:t>
            </a:r>
            <a:r>
              <a:rPr lang="ja-JP" altLang="en-US" sz="1800" spc="100" dirty="0">
                <a:latin typeface="メイリオ" panose="020B0604030504040204" pitchFamily="50" charset="-128"/>
                <a:ea typeface="メイリオ" panose="020B0604030504040204" pitchFamily="50" charset="-128"/>
              </a:rPr>
              <a:t>の「主のストレングス」と</a:t>
            </a:r>
            <a:r>
              <a:rPr lang="en-US" altLang="ja-JP" sz="1800" spc="100" dirty="0">
                <a:latin typeface="メイリオ" panose="020B0604030504040204" pitchFamily="50" charset="-128"/>
                <a:ea typeface="メイリオ" panose="020B0604030504040204" pitchFamily="50" charset="-128"/>
              </a:rPr>
              <a:t>STEP3</a:t>
            </a:r>
            <a:r>
              <a:rPr lang="ja-JP" altLang="en-US" sz="1800" spc="100" dirty="0">
                <a:latin typeface="メイリオ" panose="020B0604030504040204" pitchFamily="50" charset="-128"/>
                <a:ea typeface="メイリオ" panose="020B0604030504040204" pitchFamily="50" charset="-128"/>
              </a:rPr>
              <a:t>の「主の課題の背景にあるもの」を踏まえて、</a:t>
            </a:r>
            <a:r>
              <a:rPr lang="en-US" altLang="ja-JP" sz="1800" spc="100" dirty="0">
                <a:latin typeface="メイリオ" panose="020B0604030504040204" pitchFamily="50" charset="-128"/>
                <a:ea typeface="メイリオ" panose="020B0604030504040204" pitchFamily="50" charset="-128"/>
              </a:rPr>
              <a:t>STEP1</a:t>
            </a:r>
            <a:r>
              <a:rPr lang="ja-JP" altLang="en-US" sz="1800" spc="100" dirty="0">
                <a:latin typeface="メイリオ" panose="020B0604030504040204" pitchFamily="50" charset="-128"/>
                <a:ea typeface="メイリオ" panose="020B0604030504040204" pitchFamily="50" charset="-128"/>
              </a:rPr>
              <a:t>で作成した「主の課題（世帯員も含む）」を改めて分析してみましょう。（付箋に書いて、上から貼り付けましょう）</a:t>
            </a:r>
          </a:p>
        </p:txBody>
      </p:sp>
      <p:sp>
        <p:nvSpPr>
          <p:cNvPr id="4" name="正方形/長方形 3">
            <a:extLst>
              <a:ext uri="{FF2B5EF4-FFF2-40B4-BE49-F238E27FC236}">
                <a16:creationId xmlns:a16="http://schemas.microsoft.com/office/drawing/2014/main" id="{8CF74397-9EF0-3F02-35C7-BD5FCA329AB3}"/>
              </a:ext>
            </a:extLst>
          </p:cNvPr>
          <p:cNvSpPr/>
          <p:nvPr/>
        </p:nvSpPr>
        <p:spPr>
          <a:xfrm>
            <a:off x="376238" y="1664496"/>
            <a:ext cx="9210675" cy="4125322"/>
          </a:xfrm>
          <a:prstGeom prst="rect">
            <a:avLst/>
          </a:prstGeom>
          <a:ln>
            <a:solidFill>
              <a:schemeClr val="tx1"/>
            </a:solidFill>
          </a:ln>
        </p:spPr>
        <p:style>
          <a:lnRef idx="2">
            <a:schemeClr val="accent1"/>
          </a:lnRef>
          <a:fillRef idx="1">
            <a:schemeClr val="lt1"/>
          </a:fillRef>
          <a:effectRef idx="0">
            <a:schemeClr val="accent1"/>
          </a:effectRef>
          <a:fontRef idx="minor">
            <a:schemeClr val="dk1"/>
          </a:fontRef>
        </p:style>
        <p:txBody>
          <a:bodyPr anchor="ctr"/>
          <a:lstStyle/>
          <a:p>
            <a:pPr eaLnBrk="1" fontAlgn="auto" hangingPunct="1">
              <a:spcBef>
                <a:spcPts val="0"/>
              </a:spcBef>
              <a:spcAft>
                <a:spcPts val="0"/>
              </a:spcAft>
              <a:defRPr/>
            </a:pPr>
            <a:r>
              <a:rPr kumimoji="1" lang="ja-JP" altLang="en-US" sz="1600" b="1" spc="100" dirty="0">
                <a:solidFill>
                  <a:schemeClr val="accent2">
                    <a:lumMod val="50000"/>
                  </a:schemeClr>
                </a:solidFill>
                <a:latin typeface="メイリオ" panose="020B0604030504040204" pitchFamily="50" charset="-128"/>
                <a:ea typeface="メイリオ" panose="020B0604030504040204" pitchFamily="50" charset="-128"/>
              </a:rPr>
              <a:t>１．日常生活の側面における課題（健康・住まい・生活・就労・家族関係など）</a:t>
            </a:r>
            <a:endParaRPr kumimoji="1" lang="en-US" altLang="ja-JP" sz="1600" b="1" spc="100" dirty="0">
              <a:solidFill>
                <a:schemeClr val="accent2">
                  <a:lumMod val="50000"/>
                </a:schemeClr>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kumimoji="1" lang="ja-JP" altLang="en-US" sz="1600" spc="100" dirty="0">
                <a:solidFill>
                  <a:schemeClr val="accent2">
                    <a:lumMod val="50000"/>
                  </a:schemeClr>
                </a:solidFill>
                <a:latin typeface="メイリオ" panose="020B0604030504040204" pitchFamily="50" charset="-128"/>
                <a:ea typeface="メイリオ" panose="020B0604030504040204" pitchFamily="50" charset="-128"/>
              </a:rPr>
              <a:t>・通院や服薬ができないことがあり、病状が不安定。</a:t>
            </a:r>
            <a:endParaRPr kumimoji="1" lang="en-US" altLang="ja-JP" sz="1600" spc="100" dirty="0">
              <a:solidFill>
                <a:schemeClr val="accent2">
                  <a:lumMod val="50000"/>
                </a:schemeClr>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kumimoji="1" lang="ja-JP" altLang="en-US" sz="1600" spc="100" dirty="0">
                <a:solidFill>
                  <a:schemeClr val="accent2">
                    <a:lumMod val="50000"/>
                  </a:schemeClr>
                </a:solidFill>
                <a:latin typeface="メイリオ" panose="020B0604030504040204" pitchFamily="50" charset="-128"/>
                <a:ea typeface="メイリオ" panose="020B0604030504040204" pitchFamily="50" charset="-128"/>
              </a:rPr>
              <a:t>・洗濯、清掃などの家事ができていない。</a:t>
            </a:r>
            <a:endParaRPr kumimoji="1" lang="en-US" altLang="ja-JP" sz="1600" spc="100" dirty="0">
              <a:solidFill>
                <a:schemeClr val="accent2">
                  <a:lumMod val="50000"/>
                </a:schemeClr>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kumimoji="1" lang="ja-JP" altLang="en-US" sz="1600" spc="100" dirty="0">
                <a:solidFill>
                  <a:schemeClr val="accent2">
                    <a:lumMod val="50000"/>
                  </a:schemeClr>
                </a:solidFill>
                <a:latin typeface="メイリオ" panose="020B0604030504040204" pitchFamily="50" charset="-128"/>
                <a:ea typeface="メイリオ" panose="020B0604030504040204" pitchFamily="50" charset="-128"/>
              </a:rPr>
              <a:t>・身だしなみが整っていない。</a:t>
            </a:r>
            <a:endParaRPr kumimoji="1" lang="en-US" altLang="ja-JP" sz="1600" spc="100" dirty="0">
              <a:solidFill>
                <a:schemeClr val="accent2">
                  <a:lumMod val="50000"/>
                </a:schemeClr>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kumimoji="1" lang="ja-JP" altLang="en-US" sz="1600" spc="100" dirty="0">
                <a:solidFill>
                  <a:schemeClr val="accent2">
                    <a:lumMod val="50000"/>
                  </a:schemeClr>
                </a:solidFill>
                <a:latin typeface="メイリオ" panose="020B0604030504040204" pitchFamily="50" charset="-128"/>
                <a:ea typeface="メイリオ" panose="020B0604030504040204" pitchFamily="50" charset="-128"/>
              </a:rPr>
              <a:t>・栄養のある食事ができていない。</a:t>
            </a:r>
            <a:endParaRPr kumimoji="1" lang="en-US" altLang="ja-JP" sz="1600" spc="100" dirty="0">
              <a:solidFill>
                <a:schemeClr val="accent2">
                  <a:lumMod val="50000"/>
                </a:schemeClr>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endParaRPr kumimoji="1" lang="en-US" altLang="ja-JP" sz="1600" spc="100" dirty="0">
              <a:solidFill>
                <a:schemeClr val="accent2">
                  <a:lumMod val="50000"/>
                </a:schemeClr>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kumimoji="1" lang="ja-JP" altLang="en-US" sz="1600" b="1" spc="100" dirty="0">
                <a:solidFill>
                  <a:schemeClr val="accent2">
                    <a:lumMod val="50000"/>
                  </a:schemeClr>
                </a:solidFill>
                <a:latin typeface="メイリオ" panose="020B0604030504040204" pitchFamily="50" charset="-128"/>
                <a:ea typeface="メイリオ" panose="020B0604030504040204" pitchFamily="50" charset="-128"/>
              </a:rPr>
              <a:t>２．社会生活の側面における課題（人との交流・近隣や地域との関わり・社会参加など）</a:t>
            </a:r>
            <a:endParaRPr kumimoji="1" lang="en-US" altLang="ja-JP" sz="1600" b="1" spc="100" dirty="0">
              <a:solidFill>
                <a:schemeClr val="accent2">
                  <a:lumMod val="50000"/>
                </a:schemeClr>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kumimoji="1" lang="ja-JP" altLang="en-US" sz="1600" spc="100" dirty="0">
                <a:solidFill>
                  <a:schemeClr val="accent2">
                    <a:lumMod val="50000"/>
                  </a:schemeClr>
                </a:solidFill>
                <a:latin typeface="メイリオ" panose="020B0604030504040204" pitchFamily="50" charset="-128"/>
                <a:ea typeface="メイリオ" panose="020B0604030504040204" pitchFamily="50" charset="-128"/>
              </a:rPr>
              <a:t>・人付き合いがなく、孤立している。</a:t>
            </a:r>
            <a:endParaRPr kumimoji="1" lang="en-US" altLang="ja-JP" sz="1600" spc="100" dirty="0">
              <a:solidFill>
                <a:schemeClr val="accent2">
                  <a:lumMod val="50000"/>
                </a:schemeClr>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endParaRPr kumimoji="1" lang="en-US" altLang="ja-JP" sz="1600" spc="100" dirty="0">
              <a:solidFill>
                <a:schemeClr val="accent2">
                  <a:lumMod val="50000"/>
                </a:schemeClr>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kumimoji="1" lang="ja-JP" altLang="en-US" sz="1600" b="1" spc="100" dirty="0">
                <a:solidFill>
                  <a:schemeClr val="accent2">
                    <a:lumMod val="50000"/>
                  </a:schemeClr>
                </a:solidFill>
                <a:latin typeface="メイリオ" panose="020B0604030504040204" pitchFamily="50" charset="-128"/>
                <a:ea typeface="メイリオ" panose="020B0604030504040204" pitchFamily="50" charset="-128"/>
              </a:rPr>
              <a:t>３．経済的な側面における課題（収入・債務・家計のやりくりなど）</a:t>
            </a:r>
            <a:endParaRPr kumimoji="1" lang="en-US" altLang="ja-JP" sz="1600" b="1" spc="100" dirty="0">
              <a:solidFill>
                <a:schemeClr val="accent2">
                  <a:lumMod val="50000"/>
                </a:schemeClr>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kumimoji="1" lang="ja-JP" altLang="en-US" sz="1600" spc="100" dirty="0">
                <a:solidFill>
                  <a:schemeClr val="accent2">
                    <a:lumMod val="50000"/>
                  </a:schemeClr>
                </a:solidFill>
                <a:latin typeface="メイリオ" panose="020B0604030504040204" pitchFamily="50" charset="-128"/>
                <a:ea typeface="メイリオ" panose="020B0604030504040204" pitchFamily="50" charset="-128"/>
              </a:rPr>
              <a:t>・携帯電話の料金の滞納がある。</a:t>
            </a:r>
            <a:endParaRPr kumimoji="1" lang="en-US" altLang="ja-JP" sz="1600" spc="100" dirty="0">
              <a:solidFill>
                <a:schemeClr val="accent2">
                  <a:lumMod val="50000"/>
                </a:schemeClr>
              </a:solidFill>
              <a:latin typeface="メイリオ" panose="020B0604030504040204" pitchFamily="50" charset="-128"/>
              <a:ea typeface="メイリオ" panose="020B0604030504040204" pitchFamily="50" charset="-128"/>
            </a:endParaRPr>
          </a:p>
        </p:txBody>
      </p:sp>
      <p:sp>
        <p:nvSpPr>
          <p:cNvPr id="5" name="正方形/長方形 4">
            <a:extLst>
              <a:ext uri="{FF2B5EF4-FFF2-40B4-BE49-F238E27FC236}">
                <a16:creationId xmlns:a16="http://schemas.microsoft.com/office/drawing/2014/main" id="{15D70CEF-B4E5-CE06-8021-006009CA8410}"/>
              </a:ext>
            </a:extLst>
          </p:cNvPr>
          <p:cNvSpPr/>
          <p:nvPr/>
        </p:nvSpPr>
        <p:spPr>
          <a:xfrm>
            <a:off x="5835650" y="2771221"/>
            <a:ext cx="2376000" cy="864000"/>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kumimoji="1" lang="ja-JP" altLang="en-US" sz="1600" dirty="0">
                <a:solidFill>
                  <a:schemeClr val="tx1">
                    <a:lumMod val="75000"/>
                    <a:lumOff val="25000"/>
                  </a:schemeClr>
                </a:solidFill>
                <a:latin typeface="メイリオ" panose="020B0604030504040204" pitchFamily="50" charset="-128"/>
                <a:ea typeface="メイリオ" panose="020B0604030504040204" pitchFamily="50" charset="-128"/>
              </a:rPr>
              <a:t>病状が悪く身体が</a:t>
            </a:r>
            <a:endParaRPr kumimoji="1" lang="en-US" altLang="ja-JP" sz="1600" dirty="0">
              <a:solidFill>
                <a:schemeClr val="tx1">
                  <a:lumMod val="75000"/>
                  <a:lumOff val="25000"/>
                </a:schemeClr>
              </a:solidFill>
              <a:latin typeface="メイリオ" panose="020B0604030504040204" pitchFamily="50" charset="-128"/>
              <a:ea typeface="メイリオ" panose="020B0604030504040204" pitchFamily="50" charset="-128"/>
            </a:endParaRPr>
          </a:p>
          <a:p>
            <a:pPr algn="ctr" eaLnBrk="1" fontAlgn="auto" hangingPunct="1">
              <a:spcBef>
                <a:spcPts val="0"/>
              </a:spcBef>
              <a:spcAft>
                <a:spcPts val="0"/>
              </a:spcAft>
              <a:defRPr/>
            </a:pPr>
            <a:r>
              <a:rPr kumimoji="1" lang="ja-JP" altLang="en-US" sz="1600" dirty="0">
                <a:solidFill>
                  <a:schemeClr val="tx1">
                    <a:lumMod val="75000"/>
                    <a:lumOff val="25000"/>
                  </a:schemeClr>
                </a:solidFill>
                <a:latin typeface="メイリオ" panose="020B0604030504040204" pitchFamily="50" charset="-128"/>
                <a:ea typeface="メイリオ" panose="020B0604030504040204" pitchFamily="50" charset="-128"/>
              </a:rPr>
              <a:t>しんどいのかも</a:t>
            </a:r>
            <a:r>
              <a:rPr kumimoji="1" lang="en-US" altLang="ja-JP" sz="1600" dirty="0">
                <a:solidFill>
                  <a:schemeClr val="tx1">
                    <a:lumMod val="75000"/>
                    <a:lumOff val="25000"/>
                  </a:schemeClr>
                </a:solidFill>
                <a:latin typeface="メイリオ" panose="020B0604030504040204" pitchFamily="50" charset="-128"/>
                <a:ea typeface="メイリオ" panose="020B0604030504040204" pitchFamily="50" charset="-128"/>
              </a:rPr>
              <a:t>…</a:t>
            </a:r>
            <a:endParaRPr kumimoji="1" lang="ja-JP" altLang="en-US" sz="1600" dirty="0">
              <a:solidFill>
                <a:schemeClr val="tx1">
                  <a:lumMod val="75000"/>
                  <a:lumOff val="25000"/>
                </a:schemeClr>
              </a:solidFill>
              <a:latin typeface="メイリオ" panose="020B0604030504040204" pitchFamily="50" charset="-128"/>
              <a:ea typeface="メイリオ" panose="020B0604030504040204" pitchFamily="50" charset="-128"/>
            </a:endParaRPr>
          </a:p>
        </p:txBody>
      </p:sp>
      <p:sp>
        <p:nvSpPr>
          <p:cNvPr id="6" name="正方形/長方形 5">
            <a:extLst>
              <a:ext uri="{FF2B5EF4-FFF2-40B4-BE49-F238E27FC236}">
                <a16:creationId xmlns:a16="http://schemas.microsoft.com/office/drawing/2014/main" id="{5BC7ECB3-4F00-1408-66CC-0848C90D98D8}"/>
              </a:ext>
            </a:extLst>
          </p:cNvPr>
          <p:cNvSpPr/>
          <p:nvPr/>
        </p:nvSpPr>
        <p:spPr>
          <a:xfrm>
            <a:off x="7153197" y="4070041"/>
            <a:ext cx="2376000" cy="864000"/>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1" fontAlgn="auto" hangingPunct="1">
              <a:spcBef>
                <a:spcPts val="0"/>
              </a:spcBef>
              <a:spcAft>
                <a:spcPts val="0"/>
              </a:spcAft>
              <a:defRPr/>
            </a:pPr>
            <a:r>
              <a:rPr kumimoji="1" lang="ja-JP" altLang="en-US" sz="1600" spc="100" dirty="0">
                <a:solidFill>
                  <a:schemeClr val="tx1">
                    <a:lumMod val="75000"/>
                    <a:lumOff val="25000"/>
                  </a:schemeClr>
                </a:solidFill>
                <a:latin typeface="メイリオ" panose="020B0604030504040204" pitchFamily="50" charset="-128"/>
                <a:ea typeface="メイリオ" panose="020B0604030504040204" pitchFamily="50" charset="-128"/>
              </a:rPr>
              <a:t>他者と交流することへの気力が薄れてしまって</a:t>
            </a:r>
            <a:endParaRPr kumimoji="1" lang="en-US" altLang="ja-JP" sz="1600" spc="100" dirty="0">
              <a:solidFill>
                <a:schemeClr val="tx1">
                  <a:lumMod val="75000"/>
                  <a:lumOff val="25000"/>
                </a:schemeClr>
              </a:solidFill>
              <a:latin typeface="メイリオ" panose="020B0604030504040204" pitchFamily="50" charset="-128"/>
              <a:ea typeface="メイリオ" panose="020B0604030504040204" pitchFamily="50" charset="-128"/>
            </a:endParaRPr>
          </a:p>
          <a:p>
            <a:pPr algn="ctr" eaLnBrk="1" fontAlgn="auto" hangingPunct="1">
              <a:spcBef>
                <a:spcPts val="0"/>
              </a:spcBef>
              <a:spcAft>
                <a:spcPts val="0"/>
              </a:spcAft>
              <a:defRPr/>
            </a:pPr>
            <a:r>
              <a:rPr kumimoji="1" lang="ja-JP" altLang="en-US" sz="1600" spc="100" dirty="0">
                <a:solidFill>
                  <a:schemeClr val="tx1">
                    <a:lumMod val="75000"/>
                    <a:lumOff val="25000"/>
                  </a:schemeClr>
                </a:solidFill>
                <a:latin typeface="メイリオ" panose="020B0604030504040204" pitchFamily="50" charset="-128"/>
                <a:ea typeface="メイリオ" panose="020B0604030504040204" pitchFamily="50" charset="-128"/>
              </a:rPr>
              <a:t>いるのかも</a:t>
            </a:r>
            <a:r>
              <a:rPr kumimoji="1" lang="en-US" altLang="ja-JP" sz="1600" spc="100" dirty="0">
                <a:solidFill>
                  <a:schemeClr val="tx1">
                    <a:lumMod val="75000"/>
                    <a:lumOff val="25000"/>
                  </a:schemeClr>
                </a:solidFill>
                <a:latin typeface="メイリオ" panose="020B0604030504040204" pitchFamily="50" charset="-128"/>
                <a:ea typeface="メイリオ" panose="020B0604030504040204" pitchFamily="50" charset="-128"/>
              </a:rPr>
              <a:t>…</a:t>
            </a:r>
          </a:p>
        </p:txBody>
      </p:sp>
      <p:sp>
        <p:nvSpPr>
          <p:cNvPr id="10" name="吹き出し: 角を丸めた四角形 9">
            <a:extLst>
              <a:ext uri="{FF2B5EF4-FFF2-40B4-BE49-F238E27FC236}">
                <a16:creationId xmlns:a16="http://schemas.microsoft.com/office/drawing/2014/main" id="{3637AE3D-494C-FC4C-7255-B769F2C80647}"/>
              </a:ext>
            </a:extLst>
          </p:cNvPr>
          <p:cNvSpPr/>
          <p:nvPr/>
        </p:nvSpPr>
        <p:spPr>
          <a:xfrm>
            <a:off x="7028293" y="1431514"/>
            <a:ext cx="2558620" cy="631675"/>
          </a:xfrm>
          <a:prstGeom prst="wedgeRoundRectCallout">
            <a:avLst>
              <a:gd name="adj1" fmla="val -64954"/>
              <a:gd name="adj2" fmla="val 50717"/>
              <a:gd name="adj3" fmla="val 16667"/>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spc="100" dirty="0">
                <a:solidFill>
                  <a:schemeClr val="tx1"/>
                </a:solidFill>
                <a:latin typeface="メイリオ" panose="020B0604030504040204" pitchFamily="50" charset="-128"/>
                <a:ea typeface="メイリオ" panose="020B0604030504040204" pitchFamily="50" charset="-128"/>
              </a:rPr>
              <a:t>「ストレングス」や「課題の背景」を踏まえて、追加や修正があるか、見直してみましょう</a:t>
            </a:r>
          </a:p>
        </p:txBody>
      </p:sp>
      <p:cxnSp>
        <p:nvCxnSpPr>
          <p:cNvPr id="9" name="直線コネクタ 8">
            <a:extLst>
              <a:ext uri="{FF2B5EF4-FFF2-40B4-BE49-F238E27FC236}">
                <a16:creationId xmlns:a16="http://schemas.microsoft.com/office/drawing/2014/main" id="{54B886E6-7C6C-1E56-14C7-3238AB9F5F12}"/>
              </a:ext>
            </a:extLst>
          </p:cNvPr>
          <p:cNvCxnSpPr/>
          <p:nvPr/>
        </p:nvCxnSpPr>
        <p:spPr>
          <a:xfrm flipH="1" flipV="1">
            <a:off x="4508205" y="2966484"/>
            <a:ext cx="1327445" cy="212651"/>
          </a:xfrm>
          <a:prstGeom prst="line">
            <a:avLst/>
          </a:prstGeom>
          <a:ln>
            <a:solidFill>
              <a:schemeClr val="accent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1" name="直線コネクタ 10">
            <a:extLst>
              <a:ext uri="{FF2B5EF4-FFF2-40B4-BE49-F238E27FC236}">
                <a16:creationId xmlns:a16="http://schemas.microsoft.com/office/drawing/2014/main" id="{24545B5D-6F51-AA01-55BA-E6B8D87E1909}"/>
              </a:ext>
            </a:extLst>
          </p:cNvPr>
          <p:cNvCxnSpPr>
            <a:cxnSpLocks/>
          </p:cNvCxnSpPr>
          <p:nvPr/>
        </p:nvCxnSpPr>
        <p:spPr>
          <a:xfrm flipH="1" flipV="1">
            <a:off x="4178595" y="4210493"/>
            <a:ext cx="2974602" cy="327146"/>
          </a:xfrm>
          <a:prstGeom prst="line">
            <a:avLst/>
          </a:prstGeom>
          <a:ln>
            <a:solidFill>
              <a:schemeClr val="accent2">
                <a:lumMod val="40000"/>
                <a:lumOff val="6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0244210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5952B4-FC52-1249-6572-9DD8CBE452BC}"/>
            </a:ext>
          </a:extLst>
        </p:cNvPr>
        <p:cNvGrpSpPr/>
        <p:nvPr/>
      </p:nvGrpSpPr>
      <p:grpSpPr>
        <a:xfrm>
          <a:off x="0" y="0"/>
          <a:ext cx="0" cy="0"/>
          <a:chOff x="0" y="0"/>
          <a:chExt cx="0" cy="0"/>
        </a:xfrm>
      </p:grpSpPr>
      <p:sp>
        <p:nvSpPr>
          <p:cNvPr id="7" name="スライド番号プレースホルダー 2">
            <a:extLst>
              <a:ext uri="{FF2B5EF4-FFF2-40B4-BE49-F238E27FC236}">
                <a16:creationId xmlns:a16="http://schemas.microsoft.com/office/drawing/2014/main" id="{CC70C716-B65E-8ADF-5A6F-BD81CB5E6533}"/>
              </a:ext>
            </a:extLst>
          </p:cNvPr>
          <p:cNvSpPr>
            <a:spLocks noGrp="1"/>
          </p:cNvSpPr>
          <p:nvPr>
            <p:ph type="sldNum" sz="quarter" idx="10"/>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fld id="{E543F488-88EE-4C71-84A0-E416DD984136}" type="slidenum">
              <a:rPr lang="ja-JP" altLang="en-US">
                <a:solidFill>
                  <a:srgbClr val="898989"/>
                </a:solidFill>
              </a:rPr>
              <a:pPr/>
              <a:t>43</a:t>
            </a:fld>
            <a:endParaRPr lang="ja-JP" altLang="en-US">
              <a:solidFill>
                <a:srgbClr val="898989"/>
              </a:solidFill>
            </a:endParaRPr>
          </a:p>
        </p:txBody>
      </p:sp>
      <p:sp>
        <p:nvSpPr>
          <p:cNvPr id="3" name="正方形/長方形 2">
            <a:extLst>
              <a:ext uri="{FF2B5EF4-FFF2-40B4-BE49-F238E27FC236}">
                <a16:creationId xmlns:a16="http://schemas.microsoft.com/office/drawing/2014/main" id="{E79F3A32-395B-31E1-0655-10695AD152D7}"/>
              </a:ext>
            </a:extLst>
          </p:cNvPr>
          <p:cNvSpPr/>
          <p:nvPr/>
        </p:nvSpPr>
        <p:spPr>
          <a:xfrm>
            <a:off x="0" y="0"/>
            <a:ext cx="9636125" cy="54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72000" bIns="0" anchor="ctr"/>
          <a:lstStyle/>
          <a:p>
            <a:pPr eaLnBrk="1" fontAlgn="auto" hangingPunct="1">
              <a:spcBef>
                <a:spcPts val="0"/>
              </a:spcBef>
              <a:spcAft>
                <a:spcPts val="0"/>
              </a:spcAft>
              <a:defRPr/>
            </a:pPr>
            <a:r>
              <a:rPr kumimoji="1" lang="en-US" altLang="ja-JP" sz="2000" b="1" spc="200" dirty="0">
                <a:solidFill>
                  <a:schemeClr val="tx1"/>
                </a:solidFill>
                <a:latin typeface="メイリオ" panose="020B0604030504040204" pitchFamily="50" charset="-128"/>
                <a:ea typeface="メイリオ" panose="020B0604030504040204" pitchFamily="50" charset="-128"/>
              </a:rPr>
              <a:t>STEP5</a:t>
            </a:r>
            <a:r>
              <a:rPr kumimoji="1" lang="ja-JP" altLang="en-US" sz="2000" b="1" spc="200" dirty="0">
                <a:solidFill>
                  <a:schemeClr val="tx1"/>
                </a:solidFill>
                <a:latin typeface="メイリオ" panose="020B0604030504040204" pitchFamily="50" charset="-128"/>
                <a:ea typeface="メイリオ" panose="020B0604030504040204" pitchFamily="50" charset="-128"/>
              </a:rPr>
              <a:t>：課題解決の方法を検討する～援助方針の策定～</a:t>
            </a:r>
            <a:endParaRPr kumimoji="1" lang="ja-JP" altLang="en-US" sz="2000" b="1" spc="200" dirty="0">
              <a:solidFill>
                <a:srgbClr val="C00000"/>
              </a:solidFill>
              <a:latin typeface="メイリオ" panose="020B0604030504040204" pitchFamily="50" charset="-128"/>
              <a:ea typeface="メイリオ" panose="020B0604030504040204" pitchFamily="50" charset="-128"/>
            </a:endParaRPr>
          </a:p>
        </p:txBody>
      </p:sp>
      <p:graphicFrame>
        <p:nvGraphicFramePr>
          <p:cNvPr id="4" name="表 3">
            <a:extLst>
              <a:ext uri="{FF2B5EF4-FFF2-40B4-BE49-F238E27FC236}">
                <a16:creationId xmlns:a16="http://schemas.microsoft.com/office/drawing/2014/main" id="{A2D52D66-0847-6839-2720-F3D308311980}"/>
              </a:ext>
            </a:extLst>
          </p:cNvPr>
          <p:cNvGraphicFramePr>
            <a:graphicFrameLocks noGrp="1"/>
          </p:cNvGraphicFramePr>
          <p:nvPr/>
        </p:nvGraphicFramePr>
        <p:xfrm>
          <a:off x="452438" y="1922654"/>
          <a:ext cx="9039225" cy="4570222"/>
        </p:xfrm>
        <a:graphic>
          <a:graphicData uri="http://schemas.openxmlformats.org/drawingml/2006/table">
            <a:tbl>
              <a:tblPr firstRow="1" bandRow="1">
                <a:tableStyleId>{5C22544A-7EE6-4342-B048-85BDC9FD1C3A}</a:tableStyleId>
              </a:tblPr>
              <a:tblGrid>
                <a:gridCol w="3013075">
                  <a:extLst>
                    <a:ext uri="{9D8B030D-6E8A-4147-A177-3AD203B41FA5}">
                      <a16:colId xmlns:a16="http://schemas.microsoft.com/office/drawing/2014/main" val="20000"/>
                    </a:ext>
                  </a:extLst>
                </a:gridCol>
                <a:gridCol w="3013075">
                  <a:extLst>
                    <a:ext uri="{9D8B030D-6E8A-4147-A177-3AD203B41FA5}">
                      <a16:colId xmlns:a16="http://schemas.microsoft.com/office/drawing/2014/main" val="20001"/>
                    </a:ext>
                  </a:extLst>
                </a:gridCol>
                <a:gridCol w="3013075">
                  <a:extLst>
                    <a:ext uri="{9D8B030D-6E8A-4147-A177-3AD203B41FA5}">
                      <a16:colId xmlns:a16="http://schemas.microsoft.com/office/drawing/2014/main" val="20002"/>
                    </a:ext>
                  </a:extLst>
                </a:gridCol>
              </a:tblGrid>
              <a:tr h="440722">
                <a:tc>
                  <a:txBody>
                    <a:bodyPr/>
                    <a:lstStyle/>
                    <a:p>
                      <a:pPr algn="ctr"/>
                      <a:r>
                        <a:rPr kumimoji="1" lang="ja-JP" altLang="en-US" sz="1800" spc="100" baseline="0" dirty="0">
                          <a:latin typeface="メイリオ" panose="020B0604030504040204" pitchFamily="50" charset="-128"/>
                          <a:ea typeface="メイリオ" panose="020B0604030504040204" pitchFamily="50" charset="-128"/>
                        </a:rPr>
                        <a:t>③援助方針</a:t>
                      </a:r>
                    </a:p>
                  </a:txBody>
                  <a:tcPr marL="91446" marR="91446" marT="45731" marB="457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r>
                        <a:rPr kumimoji="1" lang="ja-JP" altLang="en-US" sz="1800" spc="100" baseline="0" dirty="0">
                          <a:latin typeface="メイリオ" panose="020B0604030504040204" pitchFamily="50" charset="-128"/>
                          <a:ea typeface="メイリオ" panose="020B0604030504040204" pitchFamily="50" charset="-128"/>
                        </a:rPr>
                        <a:t>　　②援助目標（短期）</a:t>
                      </a:r>
                    </a:p>
                  </a:txBody>
                  <a:tcPr marL="91446" marR="91446" marT="45731" marB="457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r>
                        <a:rPr kumimoji="1" lang="ja-JP" altLang="en-US" sz="1800" spc="100" baseline="0" dirty="0">
                          <a:latin typeface="メイリオ" panose="020B0604030504040204" pitchFamily="50" charset="-128"/>
                          <a:ea typeface="メイリオ" panose="020B0604030504040204" pitchFamily="50" charset="-128"/>
                        </a:rPr>
                        <a:t>　①援助目標（中長期）</a:t>
                      </a:r>
                    </a:p>
                  </a:txBody>
                  <a:tcPr marL="91446" marR="91446" marT="45731" marB="457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10000"/>
                  </a:ext>
                </a:extLst>
              </a:tr>
              <a:tr h="41295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dirty="0">
                          <a:latin typeface="メイリオ" panose="020B0604030504040204" pitchFamily="50" charset="-128"/>
                          <a:ea typeface="メイリオ" panose="020B0604030504040204" pitchFamily="50" charset="-128"/>
                        </a:rPr>
                        <a:t>　</a:t>
                      </a:r>
                      <a:r>
                        <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②の短期の目標を達成する</a:t>
                      </a:r>
                      <a:endPar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ための、具体的な取組</a:t>
                      </a:r>
                      <a:endPar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（本人・福祉事務所）を記入</a:t>
                      </a:r>
                      <a:br>
                        <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b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してください。</a:t>
                      </a:r>
                      <a:endPar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800" dirty="0">
                        <a:latin typeface="メイリオ" panose="020B0604030504040204" pitchFamily="50" charset="-128"/>
                        <a:ea typeface="メイリオ" panose="020B0604030504040204" pitchFamily="50" charset="-128"/>
                      </a:endParaRPr>
                    </a:p>
                    <a:p>
                      <a:endParaRPr kumimoji="1" lang="en-US" altLang="ja-JP" sz="1800" dirty="0">
                        <a:latin typeface="メイリオ" panose="020B0604030504040204" pitchFamily="50" charset="-128"/>
                        <a:ea typeface="メイリオ" panose="020B0604030504040204" pitchFamily="50" charset="-128"/>
                      </a:endParaRPr>
                    </a:p>
                    <a:p>
                      <a:endParaRPr kumimoji="1" lang="en-US" altLang="ja-JP" sz="1800" dirty="0">
                        <a:latin typeface="メイリオ" panose="020B0604030504040204" pitchFamily="50" charset="-128"/>
                        <a:ea typeface="メイリオ" panose="020B0604030504040204" pitchFamily="50" charset="-128"/>
                      </a:endParaRPr>
                    </a:p>
                    <a:p>
                      <a:endParaRPr kumimoji="1" lang="en-US" altLang="ja-JP" sz="1800" dirty="0">
                        <a:latin typeface="メイリオ" panose="020B0604030504040204" pitchFamily="50" charset="-128"/>
                        <a:ea typeface="メイリオ" panose="020B0604030504040204" pitchFamily="50" charset="-128"/>
                      </a:endParaRPr>
                    </a:p>
                    <a:p>
                      <a:endParaRPr kumimoji="1" lang="en-US" altLang="ja-JP" sz="1800" dirty="0">
                        <a:latin typeface="メイリオ" panose="020B0604030504040204" pitchFamily="50" charset="-128"/>
                        <a:ea typeface="メイリオ" panose="020B0604030504040204" pitchFamily="50" charset="-128"/>
                      </a:endParaRPr>
                    </a:p>
                    <a:p>
                      <a:endParaRPr kumimoji="1" lang="en-US" altLang="ja-JP" sz="1800" dirty="0">
                        <a:latin typeface="メイリオ" panose="020B0604030504040204" pitchFamily="50" charset="-128"/>
                        <a:ea typeface="メイリオ" panose="020B0604030504040204" pitchFamily="50" charset="-128"/>
                      </a:endParaRPr>
                    </a:p>
                    <a:p>
                      <a:endParaRPr kumimoji="1" lang="en-US" altLang="ja-JP" sz="1800" dirty="0">
                        <a:latin typeface="メイリオ" panose="020B0604030504040204" pitchFamily="50" charset="-128"/>
                        <a:ea typeface="メイリオ" panose="020B0604030504040204" pitchFamily="50" charset="-128"/>
                      </a:endParaRPr>
                    </a:p>
                    <a:p>
                      <a:endParaRPr kumimoji="1" lang="en-US" altLang="ja-JP" sz="1800" dirty="0">
                        <a:latin typeface="メイリオ" panose="020B0604030504040204" pitchFamily="50" charset="-128"/>
                        <a:ea typeface="メイリオ" panose="020B0604030504040204" pitchFamily="50" charset="-128"/>
                      </a:endParaRPr>
                    </a:p>
                    <a:p>
                      <a:endParaRPr kumimoji="1" lang="ja-JP" altLang="en-US" sz="1800" dirty="0">
                        <a:latin typeface="メイリオ" panose="020B0604030504040204" pitchFamily="50" charset="-128"/>
                        <a:ea typeface="メイリオ" panose="020B0604030504040204" pitchFamily="50" charset="-128"/>
                      </a:endParaRPr>
                    </a:p>
                  </a:txBody>
                  <a:tcPr marL="91446" marR="91446" marT="45731" marB="45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a:t>
                      </a:r>
                      <a:r>
                        <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短期の目標（希望）</a:t>
                      </a:r>
                      <a:endPar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を記入してください。</a:t>
                      </a:r>
                      <a:endParaRPr kumimoji="1" lang="en-US" altLang="ja-JP" sz="1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endParaRPr kumimoji="1" lang="ja-JP" altLang="en-US" sz="1800" dirty="0">
                        <a:latin typeface="メイリオ" panose="020B0604030504040204" pitchFamily="50" charset="-128"/>
                        <a:ea typeface="メイリオ" panose="020B0604030504040204" pitchFamily="50" charset="-128"/>
                      </a:endParaRPr>
                    </a:p>
                  </a:txBody>
                  <a:tcPr marL="91446" marR="91446" marT="45731" marB="45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800" dirty="0">
                          <a:latin typeface="メイリオ" panose="020B0604030504040204" pitchFamily="50" charset="-128"/>
                          <a:ea typeface="メイリオ" panose="020B0604030504040204" pitchFamily="50" charset="-128"/>
                        </a:rPr>
                        <a:t>　　</a:t>
                      </a:r>
                      <a:r>
                        <a:rPr kumimoji="1" lang="en-US" altLang="ja-JP" sz="1400" dirty="0">
                          <a:latin typeface="メイリオ" panose="020B0604030504040204" pitchFamily="50" charset="-128"/>
                          <a:ea typeface="メイリオ" panose="020B0604030504040204" pitchFamily="50" charset="-128"/>
                        </a:rPr>
                        <a:t>※</a:t>
                      </a:r>
                      <a:r>
                        <a:rPr kumimoji="1" lang="ja-JP" altLang="en-US" sz="1400" dirty="0">
                          <a:latin typeface="メイリオ" panose="020B0604030504040204" pitchFamily="50" charset="-128"/>
                          <a:ea typeface="メイリオ" panose="020B0604030504040204" pitchFamily="50" charset="-128"/>
                        </a:rPr>
                        <a:t>中長期の目標（希望）</a:t>
                      </a:r>
                      <a:endParaRPr kumimoji="1" lang="en-US" altLang="ja-JP" sz="1400" dirty="0">
                        <a:latin typeface="メイリオ" panose="020B0604030504040204" pitchFamily="50" charset="-128"/>
                        <a:ea typeface="メイリオ" panose="020B0604030504040204" pitchFamily="50" charset="-128"/>
                      </a:endParaRPr>
                    </a:p>
                    <a:p>
                      <a:r>
                        <a:rPr kumimoji="1" lang="ja-JP" altLang="en-US" sz="1400" dirty="0">
                          <a:latin typeface="メイリオ" panose="020B0604030504040204" pitchFamily="50" charset="-128"/>
                          <a:ea typeface="メイリオ" panose="020B0604030504040204" pitchFamily="50" charset="-128"/>
                        </a:rPr>
                        <a:t>　　　　を記入してください。</a:t>
                      </a:r>
                      <a:endParaRPr kumimoji="1" lang="en-US" altLang="ja-JP" sz="1800" dirty="0">
                        <a:latin typeface="メイリオ" panose="020B0604030504040204" pitchFamily="50" charset="-128"/>
                        <a:ea typeface="メイリオ" panose="020B0604030504040204" pitchFamily="50" charset="-128"/>
                      </a:endParaRPr>
                    </a:p>
                  </a:txBody>
                  <a:tcPr marL="91446" marR="91446" marT="45731" marB="45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bl>
          </a:graphicData>
        </a:graphic>
      </p:graphicFrame>
      <p:sp>
        <p:nvSpPr>
          <p:cNvPr id="8" name="テキスト ボックス 21">
            <a:extLst>
              <a:ext uri="{FF2B5EF4-FFF2-40B4-BE49-F238E27FC236}">
                <a16:creationId xmlns:a16="http://schemas.microsoft.com/office/drawing/2014/main" id="{9F3051A7-21C2-556C-1BD1-25BE80B77412}"/>
              </a:ext>
            </a:extLst>
          </p:cNvPr>
          <p:cNvSpPr txBox="1">
            <a:spLocks noChangeArrowheads="1"/>
          </p:cNvSpPr>
          <p:nvPr/>
        </p:nvSpPr>
        <p:spPr bwMode="auto">
          <a:xfrm>
            <a:off x="157276" y="631162"/>
            <a:ext cx="9636125" cy="120032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800" spc="100" dirty="0">
                <a:latin typeface="メイリオ" panose="020B0604030504040204" pitchFamily="50" charset="-128"/>
                <a:ea typeface="メイリオ" panose="020B0604030504040204" pitchFamily="50" charset="-128"/>
              </a:rPr>
              <a:t>　課題分析の結果を踏まえ、「③援助方針」を「①援助目標（中長期）」「②援助目標（短期）」に沿って、策定してみましょう。</a:t>
            </a:r>
          </a:p>
          <a:p>
            <a:pPr eaLnBrk="1" hangingPunct="1">
              <a:lnSpc>
                <a:spcPct val="100000"/>
              </a:lnSpc>
              <a:spcBef>
                <a:spcPct val="0"/>
              </a:spcBef>
              <a:buFontTx/>
              <a:buNone/>
            </a:pPr>
            <a:r>
              <a:rPr lang="ja-JP" altLang="en-US" sz="1800" spc="100" dirty="0">
                <a:latin typeface="メイリオ" panose="020B0604030504040204" pitchFamily="50" charset="-128"/>
                <a:ea typeface="メイリオ" panose="020B0604030504040204" pitchFamily="50" charset="-128"/>
              </a:rPr>
              <a:t>　「援助方針」の前に、「目標」を明確にする必要があります。</a:t>
            </a:r>
          </a:p>
          <a:p>
            <a:pPr eaLnBrk="1" hangingPunct="1">
              <a:lnSpc>
                <a:spcPct val="100000"/>
              </a:lnSpc>
              <a:spcBef>
                <a:spcPct val="0"/>
              </a:spcBef>
              <a:buFontTx/>
              <a:buNone/>
            </a:pPr>
            <a:r>
              <a:rPr lang="ja-JP" altLang="en-US" sz="1800" spc="100" dirty="0">
                <a:latin typeface="メイリオ" panose="020B0604030504040204" pitchFamily="50" charset="-128"/>
                <a:ea typeface="メイリオ" panose="020B0604030504040204" pitchFamily="50" charset="-128"/>
              </a:rPr>
              <a:t>　（①⇒②⇒③の順番で考えてみてください。②⇒①でも結構です。）</a:t>
            </a:r>
          </a:p>
        </p:txBody>
      </p:sp>
      <p:sp>
        <p:nvSpPr>
          <p:cNvPr id="11" name="正方形/長方形 10">
            <a:extLst>
              <a:ext uri="{FF2B5EF4-FFF2-40B4-BE49-F238E27FC236}">
                <a16:creationId xmlns:a16="http://schemas.microsoft.com/office/drawing/2014/main" id="{EDE98F62-A1B4-0B14-777A-A94ECDB67F3F}"/>
              </a:ext>
            </a:extLst>
          </p:cNvPr>
          <p:cNvSpPr/>
          <p:nvPr/>
        </p:nvSpPr>
        <p:spPr>
          <a:xfrm>
            <a:off x="4853698" y="6518191"/>
            <a:ext cx="4852360" cy="3651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記入後、グループで共有してみましょう。</a:t>
            </a:r>
          </a:p>
        </p:txBody>
      </p:sp>
    </p:spTree>
    <p:extLst>
      <p:ext uri="{BB962C8B-B14F-4D97-AF65-F5344CB8AC3E}">
        <p14:creationId xmlns:p14="http://schemas.microsoft.com/office/powerpoint/2010/main" val="429183060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3D149B-0180-AE73-3F53-FA5E1334E991}"/>
            </a:ext>
          </a:extLst>
        </p:cNvPr>
        <p:cNvGrpSpPr/>
        <p:nvPr/>
      </p:nvGrpSpPr>
      <p:grpSpPr>
        <a:xfrm>
          <a:off x="0" y="0"/>
          <a:ext cx="0" cy="0"/>
          <a:chOff x="0" y="0"/>
          <a:chExt cx="0" cy="0"/>
        </a:xfrm>
      </p:grpSpPr>
      <p:sp>
        <p:nvSpPr>
          <p:cNvPr id="7" name="スライド番号プレースホルダー 2">
            <a:extLst>
              <a:ext uri="{FF2B5EF4-FFF2-40B4-BE49-F238E27FC236}">
                <a16:creationId xmlns:a16="http://schemas.microsoft.com/office/drawing/2014/main" id="{B49BA757-D631-71ED-1B9B-6E7E28851F38}"/>
              </a:ext>
            </a:extLst>
          </p:cNvPr>
          <p:cNvSpPr>
            <a:spLocks noGrp="1"/>
          </p:cNvSpPr>
          <p:nvPr>
            <p:ph type="sldNum" sz="quarter" idx="10"/>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fld id="{E543F488-88EE-4C71-84A0-E416DD984136}" type="slidenum">
              <a:rPr lang="ja-JP" altLang="en-US">
                <a:solidFill>
                  <a:srgbClr val="898989"/>
                </a:solidFill>
              </a:rPr>
              <a:pPr/>
              <a:t>44</a:t>
            </a:fld>
            <a:endParaRPr lang="ja-JP" altLang="en-US">
              <a:solidFill>
                <a:srgbClr val="898989"/>
              </a:solidFill>
            </a:endParaRPr>
          </a:p>
        </p:txBody>
      </p:sp>
      <p:sp>
        <p:nvSpPr>
          <p:cNvPr id="3" name="正方形/長方形 2">
            <a:extLst>
              <a:ext uri="{FF2B5EF4-FFF2-40B4-BE49-F238E27FC236}">
                <a16:creationId xmlns:a16="http://schemas.microsoft.com/office/drawing/2014/main" id="{92C94F04-7D99-6E2B-CCC7-5629105FCBF4}"/>
              </a:ext>
            </a:extLst>
          </p:cNvPr>
          <p:cNvSpPr/>
          <p:nvPr/>
        </p:nvSpPr>
        <p:spPr>
          <a:xfrm>
            <a:off x="0" y="0"/>
            <a:ext cx="9636125" cy="54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72000" bIns="0" anchor="ctr"/>
          <a:lstStyle/>
          <a:p>
            <a:pPr eaLnBrk="1" fontAlgn="auto" hangingPunct="1">
              <a:spcBef>
                <a:spcPts val="0"/>
              </a:spcBef>
              <a:spcAft>
                <a:spcPts val="0"/>
              </a:spcAft>
              <a:defRPr/>
            </a:pPr>
            <a:r>
              <a:rPr kumimoji="1" lang="en-US" altLang="ja-JP" sz="2000" b="1" spc="200" dirty="0">
                <a:solidFill>
                  <a:schemeClr val="tx1"/>
                </a:solidFill>
                <a:latin typeface="メイリオ" panose="020B0604030504040204" pitchFamily="50" charset="-128"/>
                <a:ea typeface="メイリオ" panose="020B0604030504040204" pitchFamily="50" charset="-128"/>
              </a:rPr>
              <a:t>STEP5</a:t>
            </a:r>
            <a:r>
              <a:rPr kumimoji="1" lang="ja-JP" altLang="en-US" sz="2000" b="1" spc="200" dirty="0">
                <a:solidFill>
                  <a:schemeClr val="tx1"/>
                </a:solidFill>
                <a:latin typeface="メイリオ" panose="020B0604030504040204" pitchFamily="50" charset="-128"/>
                <a:ea typeface="メイリオ" panose="020B0604030504040204" pitchFamily="50" charset="-128"/>
              </a:rPr>
              <a:t>：課題解決の方法を検討する～援助方針の策定～</a:t>
            </a:r>
            <a:endParaRPr kumimoji="1" lang="ja-JP" altLang="en-US" sz="2000" b="1" spc="200" dirty="0">
              <a:solidFill>
                <a:srgbClr val="C00000"/>
              </a:solidFill>
              <a:latin typeface="メイリオ" panose="020B0604030504040204" pitchFamily="50" charset="-128"/>
              <a:ea typeface="メイリオ" panose="020B0604030504040204" pitchFamily="50" charset="-128"/>
            </a:endParaRPr>
          </a:p>
        </p:txBody>
      </p:sp>
      <p:graphicFrame>
        <p:nvGraphicFramePr>
          <p:cNvPr id="4" name="表 3">
            <a:extLst>
              <a:ext uri="{FF2B5EF4-FFF2-40B4-BE49-F238E27FC236}">
                <a16:creationId xmlns:a16="http://schemas.microsoft.com/office/drawing/2014/main" id="{49C2D9F9-9BA0-4A5C-56BF-A51B113E2CBA}"/>
              </a:ext>
            </a:extLst>
          </p:cNvPr>
          <p:cNvGraphicFramePr>
            <a:graphicFrameLocks noGrp="1"/>
          </p:cNvGraphicFramePr>
          <p:nvPr/>
        </p:nvGraphicFramePr>
        <p:xfrm>
          <a:off x="452438" y="1922654"/>
          <a:ext cx="9039225" cy="4570222"/>
        </p:xfrm>
        <a:graphic>
          <a:graphicData uri="http://schemas.openxmlformats.org/drawingml/2006/table">
            <a:tbl>
              <a:tblPr firstRow="1" bandRow="1">
                <a:tableStyleId>{5C22544A-7EE6-4342-B048-85BDC9FD1C3A}</a:tableStyleId>
              </a:tblPr>
              <a:tblGrid>
                <a:gridCol w="3013075">
                  <a:extLst>
                    <a:ext uri="{9D8B030D-6E8A-4147-A177-3AD203B41FA5}">
                      <a16:colId xmlns:a16="http://schemas.microsoft.com/office/drawing/2014/main" val="20000"/>
                    </a:ext>
                  </a:extLst>
                </a:gridCol>
                <a:gridCol w="3013075">
                  <a:extLst>
                    <a:ext uri="{9D8B030D-6E8A-4147-A177-3AD203B41FA5}">
                      <a16:colId xmlns:a16="http://schemas.microsoft.com/office/drawing/2014/main" val="20001"/>
                    </a:ext>
                  </a:extLst>
                </a:gridCol>
                <a:gridCol w="3013075">
                  <a:extLst>
                    <a:ext uri="{9D8B030D-6E8A-4147-A177-3AD203B41FA5}">
                      <a16:colId xmlns:a16="http://schemas.microsoft.com/office/drawing/2014/main" val="20002"/>
                    </a:ext>
                  </a:extLst>
                </a:gridCol>
              </a:tblGrid>
              <a:tr h="440722">
                <a:tc>
                  <a:txBody>
                    <a:bodyPr/>
                    <a:lstStyle/>
                    <a:p>
                      <a:pPr algn="ctr"/>
                      <a:r>
                        <a:rPr kumimoji="1" lang="ja-JP" altLang="en-US" sz="1800" spc="100" baseline="0" dirty="0">
                          <a:latin typeface="メイリオ" panose="020B0604030504040204" pitchFamily="50" charset="-128"/>
                          <a:ea typeface="メイリオ" panose="020B0604030504040204" pitchFamily="50" charset="-128"/>
                        </a:rPr>
                        <a:t>③援助方針</a:t>
                      </a:r>
                    </a:p>
                  </a:txBody>
                  <a:tcPr marL="91446" marR="91446" marT="45731" marB="457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r>
                        <a:rPr kumimoji="1" lang="ja-JP" altLang="en-US" sz="1800" spc="100" baseline="0" dirty="0">
                          <a:latin typeface="メイリオ" panose="020B0604030504040204" pitchFamily="50" charset="-128"/>
                          <a:ea typeface="メイリオ" panose="020B0604030504040204" pitchFamily="50" charset="-128"/>
                        </a:rPr>
                        <a:t>　　②援助目標（短期）</a:t>
                      </a:r>
                    </a:p>
                  </a:txBody>
                  <a:tcPr marL="91446" marR="91446" marT="45731" marB="457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r>
                        <a:rPr kumimoji="1" lang="ja-JP" altLang="en-US" sz="1800" spc="100" baseline="0" dirty="0">
                          <a:latin typeface="メイリオ" panose="020B0604030504040204" pitchFamily="50" charset="-128"/>
                          <a:ea typeface="メイリオ" panose="020B0604030504040204" pitchFamily="50" charset="-128"/>
                        </a:rPr>
                        <a:t>　①援助目標（中長期）</a:t>
                      </a:r>
                    </a:p>
                  </a:txBody>
                  <a:tcPr marL="91446" marR="91446" marT="45731" marB="457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10000"/>
                  </a:ext>
                </a:extLst>
              </a:tr>
              <a:tr h="41295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dirty="0">
                          <a:latin typeface="メイリオ" panose="020B0604030504040204" pitchFamily="50" charset="-128"/>
                          <a:ea typeface="メイリオ" panose="020B0604030504040204" pitchFamily="50" charset="-128"/>
                        </a:rPr>
                        <a:t>　</a:t>
                      </a:r>
                      <a:r>
                        <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②の短期の目標を達成する</a:t>
                      </a:r>
                      <a:endPar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ための、具体的な取組</a:t>
                      </a:r>
                      <a:endPar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（本人・福祉事務所）を記入</a:t>
                      </a:r>
                      <a:br>
                        <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b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してください。</a:t>
                      </a:r>
                      <a:endPar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800" dirty="0">
                        <a:latin typeface="メイリオ" panose="020B0604030504040204" pitchFamily="50" charset="-128"/>
                        <a:ea typeface="メイリオ" panose="020B0604030504040204" pitchFamily="50" charset="-128"/>
                      </a:endParaRPr>
                    </a:p>
                    <a:p>
                      <a:endParaRPr kumimoji="1" lang="en-US" altLang="ja-JP" sz="1800" dirty="0">
                        <a:latin typeface="メイリオ" panose="020B0604030504040204" pitchFamily="50" charset="-128"/>
                        <a:ea typeface="メイリオ" panose="020B0604030504040204" pitchFamily="50" charset="-128"/>
                      </a:endParaRPr>
                    </a:p>
                    <a:p>
                      <a:endParaRPr kumimoji="1" lang="en-US" altLang="ja-JP" sz="1800" dirty="0">
                        <a:latin typeface="メイリオ" panose="020B0604030504040204" pitchFamily="50" charset="-128"/>
                        <a:ea typeface="メイリオ" panose="020B0604030504040204" pitchFamily="50" charset="-128"/>
                      </a:endParaRPr>
                    </a:p>
                    <a:p>
                      <a:endParaRPr kumimoji="1" lang="en-US" altLang="ja-JP" sz="1800" dirty="0">
                        <a:latin typeface="メイリオ" panose="020B0604030504040204" pitchFamily="50" charset="-128"/>
                        <a:ea typeface="メイリオ" panose="020B0604030504040204" pitchFamily="50" charset="-128"/>
                      </a:endParaRPr>
                    </a:p>
                    <a:p>
                      <a:endParaRPr kumimoji="1" lang="en-US" altLang="ja-JP" sz="1800" dirty="0">
                        <a:latin typeface="メイリオ" panose="020B0604030504040204" pitchFamily="50" charset="-128"/>
                        <a:ea typeface="メイリオ" panose="020B0604030504040204" pitchFamily="50" charset="-128"/>
                      </a:endParaRPr>
                    </a:p>
                    <a:p>
                      <a:endParaRPr kumimoji="1" lang="en-US" altLang="ja-JP" sz="1800" dirty="0">
                        <a:latin typeface="メイリオ" panose="020B0604030504040204" pitchFamily="50" charset="-128"/>
                        <a:ea typeface="メイリオ" panose="020B0604030504040204" pitchFamily="50" charset="-128"/>
                      </a:endParaRPr>
                    </a:p>
                    <a:p>
                      <a:endParaRPr kumimoji="1" lang="en-US" altLang="ja-JP" sz="1800" dirty="0">
                        <a:latin typeface="メイリオ" panose="020B0604030504040204" pitchFamily="50" charset="-128"/>
                        <a:ea typeface="メイリオ" panose="020B0604030504040204" pitchFamily="50" charset="-128"/>
                      </a:endParaRPr>
                    </a:p>
                    <a:p>
                      <a:endParaRPr kumimoji="1" lang="en-US" altLang="ja-JP" sz="1800" dirty="0">
                        <a:latin typeface="メイリオ" panose="020B0604030504040204" pitchFamily="50" charset="-128"/>
                        <a:ea typeface="メイリオ" panose="020B0604030504040204" pitchFamily="50" charset="-128"/>
                      </a:endParaRPr>
                    </a:p>
                    <a:p>
                      <a:endParaRPr kumimoji="1" lang="ja-JP" altLang="en-US" sz="1800" dirty="0">
                        <a:latin typeface="メイリオ" panose="020B0604030504040204" pitchFamily="50" charset="-128"/>
                        <a:ea typeface="メイリオ" panose="020B0604030504040204" pitchFamily="50" charset="-128"/>
                      </a:endParaRPr>
                    </a:p>
                  </a:txBody>
                  <a:tcPr marL="91446" marR="91446" marT="45731" marB="45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a:t>
                      </a:r>
                      <a:r>
                        <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短期の目標（希望）</a:t>
                      </a:r>
                      <a:endPar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を記入してください。</a:t>
                      </a:r>
                      <a:endParaRPr kumimoji="1" lang="en-US" altLang="ja-JP" sz="1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endParaRPr kumimoji="1" lang="ja-JP" altLang="en-US" sz="1800" dirty="0">
                        <a:latin typeface="メイリオ" panose="020B0604030504040204" pitchFamily="50" charset="-128"/>
                        <a:ea typeface="メイリオ" panose="020B0604030504040204" pitchFamily="50" charset="-128"/>
                      </a:endParaRPr>
                    </a:p>
                  </a:txBody>
                  <a:tcPr marL="91446" marR="91446" marT="45731" marB="45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800" dirty="0">
                          <a:latin typeface="メイリオ" panose="020B0604030504040204" pitchFamily="50" charset="-128"/>
                          <a:ea typeface="メイリオ" panose="020B0604030504040204" pitchFamily="50" charset="-128"/>
                        </a:rPr>
                        <a:t>　　</a:t>
                      </a:r>
                      <a:r>
                        <a:rPr kumimoji="1" lang="en-US" altLang="ja-JP" sz="1400" dirty="0">
                          <a:latin typeface="メイリオ" panose="020B0604030504040204" pitchFamily="50" charset="-128"/>
                          <a:ea typeface="メイリオ" panose="020B0604030504040204" pitchFamily="50" charset="-128"/>
                        </a:rPr>
                        <a:t>※</a:t>
                      </a:r>
                      <a:r>
                        <a:rPr kumimoji="1" lang="ja-JP" altLang="en-US" sz="1400" dirty="0">
                          <a:latin typeface="メイリオ" panose="020B0604030504040204" pitchFamily="50" charset="-128"/>
                          <a:ea typeface="メイリオ" panose="020B0604030504040204" pitchFamily="50" charset="-128"/>
                        </a:rPr>
                        <a:t>中長期の目標（希望）</a:t>
                      </a:r>
                      <a:endParaRPr kumimoji="1" lang="en-US" altLang="ja-JP" sz="1400" dirty="0">
                        <a:latin typeface="メイリオ" panose="020B0604030504040204" pitchFamily="50" charset="-128"/>
                        <a:ea typeface="メイリオ" panose="020B0604030504040204" pitchFamily="50" charset="-128"/>
                      </a:endParaRPr>
                    </a:p>
                    <a:p>
                      <a:r>
                        <a:rPr kumimoji="1" lang="ja-JP" altLang="en-US" sz="1400" dirty="0">
                          <a:latin typeface="メイリオ" panose="020B0604030504040204" pitchFamily="50" charset="-128"/>
                          <a:ea typeface="メイリオ" panose="020B0604030504040204" pitchFamily="50" charset="-128"/>
                        </a:rPr>
                        <a:t>　　　　を記入してください。</a:t>
                      </a:r>
                      <a:endParaRPr kumimoji="1" lang="en-US" altLang="ja-JP" sz="1800" dirty="0">
                        <a:latin typeface="メイリオ" panose="020B0604030504040204" pitchFamily="50" charset="-128"/>
                        <a:ea typeface="メイリオ" panose="020B0604030504040204" pitchFamily="50" charset="-128"/>
                      </a:endParaRPr>
                    </a:p>
                  </a:txBody>
                  <a:tcPr marL="91446" marR="91446" marT="45731" marB="45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bl>
          </a:graphicData>
        </a:graphic>
      </p:graphicFrame>
      <p:sp>
        <p:nvSpPr>
          <p:cNvPr id="8" name="テキスト ボックス 21">
            <a:extLst>
              <a:ext uri="{FF2B5EF4-FFF2-40B4-BE49-F238E27FC236}">
                <a16:creationId xmlns:a16="http://schemas.microsoft.com/office/drawing/2014/main" id="{D998E35F-1972-4BEF-4D5C-FE6407359B4A}"/>
              </a:ext>
            </a:extLst>
          </p:cNvPr>
          <p:cNvSpPr txBox="1">
            <a:spLocks noChangeArrowheads="1"/>
          </p:cNvSpPr>
          <p:nvPr/>
        </p:nvSpPr>
        <p:spPr bwMode="auto">
          <a:xfrm>
            <a:off x="157276" y="631162"/>
            <a:ext cx="9636125" cy="120032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800" spc="100" dirty="0">
                <a:latin typeface="メイリオ" panose="020B0604030504040204" pitchFamily="50" charset="-128"/>
                <a:ea typeface="メイリオ" panose="020B0604030504040204" pitchFamily="50" charset="-128"/>
              </a:rPr>
              <a:t>　課題分析の結果を踏まえ、「③援助方針」を「①援助目標（中長期）」「②援助目標（短期）」に沿って、策定してみましょう。</a:t>
            </a:r>
          </a:p>
          <a:p>
            <a:pPr eaLnBrk="1" hangingPunct="1">
              <a:lnSpc>
                <a:spcPct val="100000"/>
              </a:lnSpc>
              <a:spcBef>
                <a:spcPct val="0"/>
              </a:spcBef>
              <a:buFontTx/>
              <a:buNone/>
            </a:pPr>
            <a:r>
              <a:rPr lang="ja-JP" altLang="en-US" sz="1800" spc="100" dirty="0">
                <a:latin typeface="メイリオ" panose="020B0604030504040204" pitchFamily="50" charset="-128"/>
                <a:ea typeface="メイリオ" panose="020B0604030504040204" pitchFamily="50" charset="-128"/>
              </a:rPr>
              <a:t>　「援助方針」の前に、「目標」を明確にする必要があります。</a:t>
            </a:r>
          </a:p>
          <a:p>
            <a:pPr eaLnBrk="1" hangingPunct="1">
              <a:lnSpc>
                <a:spcPct val="100000"/>
              </a:lnSpc>
              <a:spcBef>
                <a:spcPct val="0"/>
              </a:spcBef>
              <a:buFontTx/>
              <a:buNone/>
            </a:pPr>
            <a:r>
              <a:rPr lang="ja-JP" altLang="en-US" sz="1800" spc="100" dirty="0">
                <a:latin typeface="メイリオ" panose="020B0604030504040204" pitchFamily="50" charset="-128"/>
                <a:ea typeface="メイリオ" panose="020B0604030504040204" pitchFamily="50" charset="-128"/>
              </a:rPr>
              <a:t>　（①⇒②⇒③の順番で考えてみてください。②⇒①でも結構です。）</a:t>
            </a:r>
          </a:p>
        </p:txBody>
      </p:sp>
      <p:sp>
        <p:nvSpPr>
          <p:cNvPr id="11" name="正方形/長方形 10">
            <a:extLst>
              <a:ext uri="{FF2B5EF4-FFF2-40B4-BE49-F238E27FC236}">
                <a16:creationId xmlns:a16="http://schemas.microsoft.com/office/drawing/2014/main" id="{6F2A84E0-C72C-3B58-D270-96C3322FF640}"/>
              </a:ext>
            </a:extLst>
          </p:cNvPr>
          <p:cNvSpPr/>
          <p:nvPr/>
        </p:nvSpPr>
        <p:spPr>
          <a:xfrm>
            <a:off x="4853698" y="6518191"/>
            <a:ext cx="4852360" cy="3651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記入後、グループで共有してみましょう。</a:t>
            </a:r>
          </a:p>
        </p:txBody>
      </p:sp>
      <p:sp>
        <p:nvSpPr>
          <p:cNvPr id="2" name="正方形/長方形 1">
            <a:extLst>
              <a:ext uri="{FF2B5EF4-FFF2-40B4-BE49-F238E27FC236}">
                <a16:creationId xmlns:a16="http://schemas.microsoft.com/office/drawing/2014/main" id="{FA6FB8C2-9D09-4D6D-78E3-A69AAA6D3F1C}"/>
              </a:ext>
            </a:extLst>
          </p:cNvPr>
          <p:cNvSpPr/>
          <p:nvPr/>
        </p:nvSpPr>
        <p:spPr>
          <a:xfrm>
            <a:off x="6494400" y="3357984"/>
            <a:ext cx="2959162" cy="773749"/>
          </a:xfrm>
          <a:prstGeom prst="rect">
            <a:avLst/>
          </a:prstGeom>
          <a:noFill/>
          <a:ln>
            <a:noFill/>
          </a:ln>
        </p:spPr>
        <p:style>
          <a:lnRef idx="2">
            <a:schemeClr val="accent3">
              <a:shade val="50000"/>
            </a:schemeClr>
          </a:lnRef>
          <a:fillRef idx="1">
            <a:schemeClr val="accent3"/>
          </a:fillRef>
          <a:effectRef idx="0">
            <a:schemeClr val="accent3"/>
          </a:effectRef>
          <a:fontRef idx="minor">
            <a:schemeClr val="lt1"/>
          </a:fontRef>
        </p:style>
        <p:txBody>
          <a:bodyPr anchor="t"/>
          <a:lstStyle/>
          <a:p>
            <a:pPr eaLnBrk="1" fontAlgn="auto" hangingPunct="1">
              <a:spcBef>
                <a:spcPts val="0"/>
              </a:spcBef>
              <a:spcAft>
                <a:spcPts val="0"/>
              </a:spcAft>
              <a:defRPr/>
            </a:pPr>
            <a:r>
              <a:rPr lang="ja-JP" altLang="en-US" sz="1400" spc="100" dirty="0">
                <a:solidFill>
                  <a:schemeClr val="accent2">
                    <a:lumMod val="50000"/>
                  </a:schemeClr>
                </a:solidFill>
                <a:latin typeface="メイリオ" panose="020B0604030504040204" pitchFamily="50" charset="-128"/>
                <a:ea typeface="メイリオ" panose="020B0604030504040204" pitchFamily="50" charset="-128"/>
              </a:rPr>
              <a:t>・病状の安定</a:t>
            </a:r>
            <a:endParaRPr lang="en-US" altLang="ja-JP" sz="1400" spc="100" dirty="0">
              <a:solidFill>
                <a:schemeClr val="accent2">
                  <a:lumMod val="50000"/>
                </a:schemeClr>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lang="ja-JP" altLang="en-US" sz="1400" spc="100" dirty="0">
                <a:solidFill>
                  <a:schemeClr val="accent2">
                    <a:lumMod val="50000"/>
                  </a:schemeClr>
                </a:solidFill>
                <a:latin typeface="メイリオ" panose="020B0604030504040204" pitchFamily="50" charset="-128"/>
                <a:ea typeface="メイリオ" panose="020B0604030504040204" pitchFamily="50" charset="-128"/>
              </a:rPr>
              <a:t>・日常生活の安定</a:t>
            </a:r>
            <a:endParaRPr lang="en-US" altLang="ja-JP" sz="1400" spc="100" dirty="0">
              <a:solidFill>
                <a:schemeClr val="accent2">
                  <a:lumMod val="50000"/>
                </a:schemeClr>
              </a:solidFill>
              <a:latin typeface="メイリオ" panose="020B0604030504040204" pitchFamily="50" charset="-128"/>
              <a:ea typeface="メイリオ" panose="020B0604030504040204" pitchFamily="50" charset="-128"/>
            </a:endParaRPr>
          </a:p>
        </p:txBody>
      </p:sp>
      <p:sp>
        <p:nvSpPr>
          <p:cNvPr id="5" name="正方形/長方形 4">
            <a:extLst>
              <a:ext uri="{FF2B5EF4-FFF2-40B4-BE49-F238E27FC236}">
                <a16:creationId xmlns:a16="http://schemas.microsoft.com/office/drawing/2014/main" id="{4C30ACDD-5F46-8856-CA49-12A786EA131F}"/>
              </a:ext>
            </a:extLst>
          </p:cNvPr>
          <p:cNvSpPr/>
          <p:nvPr/>
        </p:nvSpPr>
        <p:spPr>
          <a:xfrm>
            <a:off x="3479335" y="3357984"/>
            <a:ext cx="2959162" cy="773749"/>
          </a:xfrm>
          <a:prstGeom prst="rect">
            <a:avLst/>
          </a:prstGeom>
          <a:noFill/>
          <a:ln>
            <a:noFill/>
          </a:ln>
        </p:spPr>
        <p:style>
          <a:lnRef idx="2">
            <a:schemeClr val="accent3">
              <a:shade val="50000"/>
            </a:schemeClr>
          </a:lnRef>
          <a:fillRef idx="1">
            <a:schemeClr val="accent3"/>
          </a:fillRef>
          <a:effectRef idx="0">
            <a:schemeClr val="accent3"/>
          </a:effectRef>
          <a:fontRef idx="minor">
            <a:schemeClr val="lt1"/>
          </a:fontRef>
        </p:style>
        <p:txBody>
          <a:bodyPr anchor="t"/>
          <a:lstStyle/>
          <a:p>
            <a:pPr eaLnBrk="1" fontAlgn="auto" hangingPunct="1">
              <a:spcBef>
                <a:spcPts val="0"/>
              </a:spcBef>
              <a:spcAft>
                <a:spcPts val="0"/>
              </a:spcAft>
              <a:defRPr/>
            </a:pPr>
            <a:r>
              <a:rPr lang="ja-JP" altLang="en-US" sz="1400" spc="100" dirty="0">
                <a:solidFill>
                  <a:schemeClr val="accent2">
                    <a:lumMod val="50000"/>
                  </a:schemeClr>
                </a:solidFill>
                <a:latin typeface="メイリオ" panose="020B0604030504040204" pitchFamily="50" charset="-128"/>
                <a:ea typeface="メイリオ" panose="020B0604030504040204" pitchFamily="50" charset="-128"/>
              </a:rPr>
              <a:t>・定期的な通院と服薬</a:t>
            </a:r>
            <a:endParaRPr lang="en-US" altLang="ja-JP" sz="1400" spc="100" dirty="0">
              <a:solidFill>
                <a:schemeClr val="accent2">
                  <a:lumMod val="50000"/>
                </a:schemeClr>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lang="ja-JP" altLang="en-US" sz="1400" spc="100" dirty="0">
                <a:solidFill>
                  <a:schemeClr val="accent2">
                    <a:lumMod val="50000"/>
                  </a:schemeClr>
                </a:solidFill>
                <a:latin typeface="メイリオ" panose="020B0604030504040204" pitchFamily="50" charset="-128"/>
                <a:ea typeface="メイリオ" panose="020B0604030504040204" pitchFamily="50" charset="-128"/>
              </a:rPr>
              <a:t>・家事や身の回りの自立</a:t>
            </a:r>
            <a:endParaRPr lang="en-US" altLang="ja-JP" sz="1400" spc="100" dirty="0">
              <a:solidFill>
                <a:schemeClr val="accent2">
                  <a:lumMod val="50000"/>
                </a:schemeClr>
              </a:solidFill>
              <a:latin typeface="メイリオ" panose="020B0604030504040204" pitchFamily="50" charset="-128"/>
              <a:ea typeface="メイリオ" panose="020B0604030504040204" pitchFamily="50" charset="-128"/>
            </a:endParaRPr>
          </a:p>
        </p:txBody>
      </p:sp>
      <p:sp>
        <p:nvSpPr>
          <p:cNvPr id="6" name="正方形/長方形 5">
            <a:extLst>
              <a:ext uri="{FF2B5EF4-FFF2-40B4-BE49-F238E27FC236}">
                <a16:creationId xmlns:a16="http://schemas.microsoft.com/office/drawing/2014/main" id="{2FFE92D8-C53B-79E8-F429-16A84DAE6E07}"/>
              </a:ext>
            </a:extLst>
          </p:cNvPr>
          <p:cNvSpPr/>
          <p:nvPr/>
        </p:nvSpPr>
        <p:spPr>
          <a:xfrm>
            <a:off x="464270" y="3357984"/>
            <a:ext cx="2959162" cy="1146280"/>
          </a:xfrm>
          <a:prstGeom prst="rect">
            <a:avLst/>
          </a:prstGeom>
          <a:noFill/>
          <a:ln>
            <a:noFill/>
          </a:ln>
        </p:spPr>
        <p:style>
          <a:lnRef idx="2">
            <a:schemeClr val="accent3">
              <a:shade val="50000"/>
            </a:schemeClr>
          </a:lnRef>
          <a:fillRef idx="1">
            <a:schemeClr val="accent3"/>
          </a:fillRef>
          <a:effectRef idx="0">
            <a:schemeClr val="accent3"/>
          </a:effectRef>
          <a:fontRef idx="minor">
            <a:schemeClr val="lt1"/>
          </a:fontRef>
        </p:style>
        <p:txBody>
          <a:bodyPr anchor="t"/>
          <a:lstStyle/>
          <a:p>
            <a:pPr marL="216000" marR="0" lvl="0" indent="-252000" algn="l" defTabSz="914400" rtl="0" eaLnBrk="1" fontAlgn="auto" latinLnBrk="0" hangingPunct="1">
              <a:lnSpc>
                <a:spcPct val="100000"/>
              </a:lnSpc>
              <a:spcBef>
                <a:spcPts val="0"/>
              </a:spcBef>
              <a:spcAft>
                <a:spcPts val="0"/>
              </a:spcAft>
              <a:buClrTx/>
              <a:buSzTx/>
              <a:buFontTx/>
              <a:buNone/>
              <a:tabLst/>
              <a:defRPr/>
            </a:pPr>
            <a:r>
              <a:rPr lang="ja-JP" altLang="en-US" sz="1400" spc="100" dirty="0">
                <a:solidFill>
                  <a:schemeClr val="accent2">
                    <a:lumMod val="50000"/>
                  </a:schemeClr>
                </a:solidFill>
                <a:latin typeface="メイリオ" panose="020B0604030504040204" pitchFamily="50" charset="-128"/>
                <a:ea typeface="メイリオ" panose="020B0604030504040204" pitchFamily="50" charset="-128"/>
              </a:rPr>
              <a:t>・</a:t>
            </a:r>
            <a:r>
              <a:rPr kumimoji="1" lang="ja-JP" altLang="en-US" sz="1400" dirty="0">
                <a:solidFill>
                  <a:schemeClr val="accent2">
                    <a:lumMod val="50000"/>
                  </a:schemeClr>
                </a:solidFill>
                <a:latin typeface="メイリオ" panose="020B0604030504040204" pitchFamily="50" charset="-128"/>
                <a:ea typeface="メイリオ" panose="020B0604030504040204" pitchFamily="50" charset="-128"/>
              </a:rPr>
              <a:t>関係者とのカンファレンスを実施し療養支援、家事等の支援のあり方について検討する。</a:t>
            </a:r>
            <a:endParaRPr kumimoji="1" lang="en-US" altLang="ja-JP" sz="1400" dirty="0">
              <a:solidFill>
                <a:schemeClr val="accent2">
                  <a:lumMod val="50000"/>
                </a:schemeClr>
              </a:solidFill>
              <a:latin typeface="メイリオ" panose="020B0604030504040204" pitchFamily="50" charset="-128"/>
              <a:ea typeface="メイリオ" panose="020B0604030504040204" pitchFamily="50" charset="-128"/>
            </a:endParaRPr>
          </a:p>
        </p:txBody>
      </p:sp>
      <p:sp>
        <p:nvSpPr>
          <p:cNvPr id="9" name="正方形/長方形 8">
            <a:extLst>
              <a:ext uri="{FF2B5EF4-FFF2-40B4-BE49-F238E27FC236}">
                <a16:creationId xmlns:a16="http://schemas.microsoft.com/office/drawing/2014/main" id="{E8DD70F3-7FBE-D537-F0D2-070A9C995170}"/>
              </a:ext>
            </a:extLst>
          </p:cNvPr>
          <p:cNvSpPr/>
          <p:nvPr/>
        </p:nvSpPr>
        <p:spPr>
          <a:xfrm>
            <a:off x="6478334" y="4281223"/>
            <a:ext cx="2959162" cy="386254"/>
          </a:xfrm>
          <a:prstGeom prst="rect">
            <a:avLst/>
          </a:prstGeom>
          <a:noFill/>
          <a:ln>
            <a:noFill/>
          </a:ln>
        </p:spPr>
        <p:style>
          <a:lnRef idx="2">
            <a:schemeClr val="accent3">
              <a:shade val="50000"/>
            </a:schemeClr>
          </a:lnRef>
          <a:fillRef idx="1">
            <a:schemeClr val="accent3"/>
          </a:fillRef>
          <a:effectRef idx="0">
            <a:schemeClr val="accent3"/>
          </a:effectRef>
          <a:fontRef idx="minor">
            <a:schemeClr val="lt1"/>
          </a:fontRef>
        </p:style>
        <p:txBody>
          <a:bodyPr anchor="t"/>
          <a:lstStyle/>
          <a:p>
            <a:pPr eaLnBrk="1" fontAlgn="auto" hangingPunct="1">
              <a:spcBef>
                <a:spcPts val="0"/>
              </a:spcBef>
              <a:spcAft>
                <a:spcPts val="0"/>
              </a:spcAft>
              <a:defRPr/>
            </a:pPr>
            <a:r>
              <a:rPr lang="ja-JP" altLang="en-US" sz="1400" spc="100" dirty="0">
                <a:solidFill>
                  <a:schemeClr val="accent2">
                    <a:lumMod val="50000"/>
                  </a:schemeClr>
                </a:solidFill>
                <a:latin typeface="メイリオ" panose="020B0604030504040204" pitchFamily="50" charset="-128"/>
                <a:ea typeface="メイリオ" panose="020B0604030504040204" pitchFamily="50" charset="-128"/>
              </a:rPr>
              <a:t>・</a:t>
            </a:r>
            <a:r>
              <a:rPr kumimoji="1" lang="ja-JP" altLang="en-US" sz="1400" dirty="0">
                <a:solidFill>
                  <a:schemeClr val="accent2">
                    <a:lumMod val="50000"/>
                  </a:schemeClr>
                </a:solidFill>
                <a:latin typeface="メイリオ" panose="020B0604030504040204" pitchFamily="50" charset="-128"/>
                <a:ea typeface="メイリオ" panose="020B0604030504040204" pitchFamily="50" charset="-128"/>
              </a:rPr>
              <a:t>債務をなくす</a:t>
            </a:r>
            <a:endParaRPr kumimoji="1" lang="en-US" altLang="ja-JP" sz="1400" dirty="0">
              <a:solidFill>
                <a:schemeClr val="accent2">
                  <a:lumMod val="50000"/>
                </a:schemeClr>
              </a:solidFill>
              <a:latin typeface="メイリオ" panose="020B0604030504040204" pitchFamily="50" charset="-128"/>
              <a:ea typeface="メイリオ" panose="020B0604030504040204" pitchFamily="50" charset="-128"/>
            </a:endParaRPr>
          </a:p>
        </p:txBody>
      </p:sp>
      <p:sp>
        <p:nvSpPr>
          <p:cNvPr id="10" name="正方形/長方形 9">
            <a:extLst>
              <a:ext uri="{FF2B5EF4-FFF2-40B4-BE49-F238E27FC236}">
                <a16:creationId xmlns:a16="http://schemas.microsoft.com/office/drawing/2014/main" id="{91DCB9C0-899C-A901-275B-5C4F95CD61E6}"/>
              </a:ext>
            </a:extLst>
          </p:cNvPr>
          <p:cNvSpPr/>
          <p:nvPr/>
        </p:nvSpPr>
        <p:spPr>
          <a:xfrm>
            <a:off x="3463269" y="4281223"/>
            <a:ext cx="2959162" cy="386254"/>
          </a:xfrm>
          <a:prstGeom prst="rect">
            <a:avLst/>
          </a:prstGeom>
          <a:noFill/>
          <a:ln>
            <a:noFill/>
          </a:ln>
        </p:spPr>
        <p:style>
          <a:lnRef idx="2">
            <a:schemeClr val="accent3">
              <a:shade val="50000"/>
            </a:schemeClr>
          </a:lnRef>
          <a:fillRef idx="1">
            <a:schemeClr val="accent3"/>
          </a:fillRef>
          <a:effectRef idx="0">
            <a:schemeClr val="accent3"/>
          </a:effectRef>
          <a:fontRef idx="minor">
            <a:schemeClr val="lt1"/>
          </a:fontRef>
        </p:style>
        <p:txBody>
          <a:bodyPr anchor="t"/>
          <a:lstStyle/>
          <a:p>
            <a:pPr eaLnBrk="1" fontAlgn="auto" hangingPunct="1">
              <a:spcBef>
                <a:spcPts val="0"/>
              </a:spcBef>
              <a:spcAft>
                <a:spcPts val="0"/>
              </a:spcAft>
              <a:defRPr/>
            </a:pPr>
            <a:r>
              <a:rPr lang="ja-JP" altLang="en-US" sz="1400" spc="100" dirty="0">
                <a:solidFill>
                  <a:schemeClr val="accent2">
                    <a:lumMod val="50000"/>
                  </a:schemeClr>
                </a:solidFill>
                <a:latin typeface="メイリオ" panose="020B0604030504040204" pitchFamily="50" charset="-128"/>
                <a:ea typeface="メイリオ" panose="020B0604030504040204" pitchFamily="50" charset="-128"/>
              </a:rPr>
              <a:t>・</a:t>
            </a:r>
            <a:r>
              <a:rPr kumimoji="1" lang="ja-JP" altLang="en-US" sz="1400" dirty="0">
                <a:solidFill>
                  <a:schemeClr val="accent2">
                    <a:lumMod val="50000"/>
                  </a:schemeClr>
                </a:solidFill>
                <a:latin typeface="メイリオ" panose="020B0604030504040204" pitchFamily="50" charset="-128"/>
                <a:ea typeface="メイリオ" panose="020B0604030504040204" pitchFamily="50" charset="-128"/>
              </a:rPr>
              <a:t>債務整理を行う</a:t>
            </a:r>
            <a:endParaRPr lang="en-US" altLang="ja-JP" sz="1400" spc="100" dirty="0">
              <a:solidFill>
                <a:schemeClr val="accent2">
                  <a:lumMod val="50000"/>
                </a:schemeClr>
              </a:solidFill>
              <a:latin typeface="メイリオ" panose="020B0604030504040204" pitchFamily="50" charset="-128"/>
              <a:ea typeface="メイリオ" panose="020B0604030504040204" pitchFamily="50" charset="-128"/>
            </a:endParaRPr>
          </a:p>
        </p:txBody>
      </p:sp>
      <p:sp>
        <p:nvSpPr>
          <p:cNvPr id="12" name="正方形/長方形 11">
            <a:extLst>
              <a:ext uri="{FF2B5EF4-FFF2-40B4-BE49-F238E27FC236}">
                <a16:creationId xmlns:a16="http://schemas.microsoft.com/office/drawing/2014/main" id="{7B4833F9-4C2A-F6E7-2EBA-E5A4699F4BC6}"/>
              </a:ext>
            </a:extLst>
          </p:cNvPr>
          <p:cNvSpPr/>
          <p:nvPr/>
        </p:nvSpPr>
        <p:spPr>
          <a:xfrm>
            <a:off x="448204" y="4281222"/>
            <a:ext cx="2959162" cy="764909"/>
          </a:xfrm>
          <a:prstGeom prst="rect">
            <a:avLst/>
          </a:prstGeom>
          <a:noFill/>
          <a:ln>
            <a:noFill/>
          </a:ln>
        </p:spPr>
        <p:style>
          <a:lnRef idx="2">
            <a:schemeClr val="accent3">
              <a:shade val="50000"/>
            </a:schemeClr>
          </a:lnRef>
          <a:fillRef idx="1">
            <a:schemeClr val="accent3"/>
          </a:fillRef>
          <a:effectRef idx="0">
            <a:schemeClr val="accent3"/>
          </a:effectRef>
          <a:fontRef idx="minor">
            <a:schemeClr val="lt1"/>
          </a:fontRef>
        </p:style>
        <p:txBody>
          <a:bodyPr anchor="t"/>
          <a:lstStyle/>
          <a:p>
            <a:pPr marL="216000" marR="0" lvl="0" indent="-252000" algn="l" defTabSz="914400" rtl="0" eaLnBrk="1" fontAlgn="auto" latinLnBrk="0" hangingPunct="1">
              <a:lnSpc>
                <a:spcPct val="100000"/>
              </a:lnSpc>
              <a:spcBef>
                <a:spcPts val="0"/>
              </a:spcBef>
              <a:spcAft>
                <a:spcPts val="0"/>
              </a:spcAft>
              <a:buClrTx/>
              <a:buSzTx/>
              <a:buFontTx/>
              <a:buNone/>
              <a:tabLst/>
              <a:defRPr/>
            </a:pPr>
            <a:r>
              <a:rPr lang="ja-JP" altLang="en-US" sz="1400" spc="100" dirty="0">
                <a:solidFill>
                  <a:schemeClr val="accent2">
                    <a:lumMod val="50000"/>
                  </a:schemeClr>
                </a:solidFill>
                <a:latin typeface="メイリオ" panose="020B0604030504040204" pitchFamily="50" charset="-128"/>
                <a:ea typeface="メイリオ" panose="020B0604030504040204" pitchFamily="50" charset="-128"/>
              </a:rPr>
              <a:t>・</a:t>
            </a:r>
            <a:r>
              <a:rPr kumimoji="1" lang="ja-JP" altLang="en-US" sz="1400" dirty="0">
                <a:solidFill>
                  <a:schemeClr val="accent2">
                    <a:lumMod val="50000"/>
                  </a:schemeClr>
                </a:solidFill>
                <a:latin typeface="メイリオ" panose="020B0604030504040204" pitchFamily="50" charset="-128"/>
                <a:ea typeface="メイリオ" panose="020B0604030504040204" pitchFamily="50" charset="-128"/>
              </a:rPr>
              <a:t>病状が落ち着いたところで、すみやかに債務整理を実施する。</a:t>
            </a:r>
            <a:endParaRPr kumimoji="1" lang="en-US" altLang="ja-JP" sz="1400" dirty="0">
              <a:solidFill>
                <a:schemeClr val="accent2">
                  <a:lumMod val="50000"/>
                </a:schemeClr>
              </a:solidFill>
              <a:latin typeface="メイリオ" panose="020B0604030504040204" pitchFamily="50" charset="-128"/>
              <a:ea typeface="メイリオ" panose="020B0604030504040204" pitchFamily="50" charset="-128"/>
            </a:endParaRPr>
          </a:p>
        </p:txBody>
      </p:sp>
      <p:sp>
        <p:nvSpPr>
          <p:cNvPr id="13" name="正方形/長方形 12">
            <a:extLst>
              <a:ext uri="{FF2B5EF4-FFF2-40B4-BE49-F238E27FC236}">
                <a16:creationId xmlns:a16="http://schemas.microsoft.com/office/drawing/2014/main" id="{20626044-38A9-EBB9-3DBE-FAC5508CEA39}"/>
              </a:ext>
            </a:extLst>
          </p:cNvPr>
          <p:cNvSpPr/>
          <p:nvPr/>
        </p:nvSpPr>
        <p:spPr>
          <a:xfrm>
            <a:off x="6478334" y="5013783"/>
            <a:ext cx="2959162" cy="386254"/>
          </a:xfrm>
          <a:prstGeom prst="rect">
            <a:avLst/>
          </a:prstGeom>
          <a:noFill/>
          <a:ln>
            <a:noFill/>
          </a:ln>
        </p:spPr>
        <p:style>
          <a:lnRef idx="2">
            <a:schemeClr val="accent3">
              <a:shade val="50000"/>
            </a:schemeClr>
          </a:lnRef>
          <a:fillRef idx="1">
            <a:schemeClr val="accent3"/>
          </a:fillRef>
          <a:effectRef idx="0">
            <a:schemeClr val="accent3"/>
          </a:effectRef>
          <a:fontRef idx="minor">
            <a:schemeClr val="lt1"/>
          </a:fontRef>
        </p:style>
        <p:txBody>
          <a:bodyPr anchor="t"/>
          <a:lstStyle/>
          <a:p>
            <a:pPr marL="216000" indent="-252000"/>
            <a:r>
              <a:rPr kumimoji="1" lang="ja-JP" altLang="en-US" sz="1400" dirty="0">
                <a:solidFill>
                  <a:schemeClr val="accent2">
                    <a:lumMod val="50000"/>
                  </a:schemeClr>
                </a:solidFill>
                <a:latin typeface="メイリオ" panose="020B0604030504040204" pitchFamily="50" charset="-128"/>
                <a:ea typeface="メイリオ" panose="020B0604030504040204" pitchFamily="50" charset="-128"/>
              </a:rPr>
              <a:t>・孤立の予防</a:t>
            </a:r>
            <a:endParaRPr kumimoji="1" lang="en-US" altLang="ja-JP" sz="1400" dirty="0">
              <a:solidFill>
                <a:schemeClr val="accent2">
                  <a:lumMod val="50000"/>
                </a:schemeClr>
              </a:solidFill>
              <a:latin typeface="メイリオ" panose="020B0604030504040204" pitchFamily="50" charset="-128"/>
              <a:ea typeface="メイリオ" panose="020B0604030504040204" pitchFamily="50" charset="-128"/>
            </a:endParaRPr>
          </a:p>
          <a:p>
            <a:pPr marL="216000" indent="-252000"/>
            <a:r>
              <a:rPr kumimoji="1" lang="ja-JP" altLang="en-US" sz="1400" dirty="0">
                <a:solidFill>
                  <a:schemeClr val="accent2">
                    <a:lumMod val="50000"/>
                  </a:schemeClr>
                </a:solidFill>
                <a:latin typeface="メイリオ" panose="020B0604030504040204" pitchFamily="50" charset="-128"/>
                <a:ea typeface="メイリオ" panose="020B0604030504040204" pitchFamily="50" charset="-128"/>
              </a:rPr>
              <a:t>・生きがいや楽しみ、目標が持てる生活を営む。</a:t>
            </a:r>
            <a:endParaRPr kumimoji="1" lang="en-US" altLang="ja-JP" sz="1400" dirty="0">
              <a:solidFill>
                <a:schemeClr val="accent2">
                  <a:lumMod val="50000"/>
                </a:schemeClr>
              </a:solidFill>
              <a:latin typeface="メイリオ" panose="020B0604030504040204" pitchFamily="50" charset="-128"/>
              <a:ea typeface="メイリオ" panose="020B0604030504040204" pitchFamily="50" charset="-128"/>
            </a:endParaRPr>
          </a:p>
        </p:txBody>
      </p:sp>
      <p:sp>
        <p:nvSpPr>
          <p:cNvPr id="14" name="正方形/長方形 13">
            <a:extLst>
              <a:ext uri="{FF2B5EF4-FFF2-40B4-BE49-F238E27FC236}">
                <a16:creationId xmlns:a16="http://schemas.microsoft.com/office/drawing/2014/main" id="{ED3D644C-439D-6F67-5CAE-1670F431126C}"/>
              </a:ext>
            </a:extLst>
          </p:cNvPr>
          <p:cNvSpPr/>
          <p:nvPr/>
        </p:nvSpPr>
        <p:spPr>
          <a:xfrm>
            <a:off x="3463269" y="5013783"/>
            <a:ext cx="2959162" cy="386254"/>
          </a:xfrm>
          <a:prstGeom prst="rect">
            <a:avLst/>
          </a:prstGeom>
          <a:noFill/>
          <a:ln>
            <a:noFill/>
          </a:ln>
        </p:spPr>
        <p:style>
          <a:lnRef idx="2">
            <a:schemeClr val="accent3">
              <a:shade val="50000"/>
            </a:schemeClr>
          </a:lnRef>
          <a:fillRef idx="1">
            <a:schemeClr val="accent3"/>
          </a:fillRef>
          <a:effectRef idx="0">
            <a:schemeClr val="accent3"/>
          </a:effectRef>
          <a:fontRef idx="minor">
            <a:schemeClr val="lt1"/>
          </a:fontRef>
        </p:style>
        <p:txBody>
          <a:bodyPr anchor="t"/>
          <a:lstStyle/>
          <a:p>
            <a:pPr marL="216000" marR="0" lvl="0" indent="-252000" algn="l" defTabSz="914400" rtl="0" eaLnBrk="1" fontAlgn="auto" latinLnBrk="0" hangingPunct="1">
              <a:lnSpc>
                <a:spcPct val="100000"/>
              </a:lnSpc>
              <a:spcBef>
                <a:spcPts val="0"/>
              </a:spcBef>
              <a:spcAft>
                <a:spcPts val="0"/>
              </a:spcAft>
              <a:buClrTx/>
              <a:buSzTx/>
              <a:buFontTx/>
              <a:buNone/>
              <a:tabLst/>
              <a:defRPr/>
            </a:pPr>
            <a:r>
              <a:rPr kumimoji="1" lang="ja-JP" altLang="en-US" sz="1400" dirty="0">
                <a:solidFill>
                  <a:schemeClr val="accent2">
                    <a:lumMod val="50000"/>
                  </a:schemeClr>
                </a:solidFill>
                <a:latin typeface="メイリオ" panose="020B0604030504040204" pitchFamily="50" charset="-128"/>
                <a:ea typeface="メイリオ" panose="020B0604030504040204" pitchFamily="50" charset="-128"/>
              </a:rPr>
              <a:t>・日中活動への参加</a:t>
            </a:r>
            <a:endParaRPr kumimoji="1" lang="en-US" altLang="ja-JP" sz="1400" dirty="0">
              <a:solidFill>
                <a:schemeClr val="accent2">
                  <a:lumMod val="50000"/>
                </a:schemeClr>
              </a:solidFill>
              <a:latin typeface="メイリオ" panose="020B0604030504040204" pitchFamily="50" charset="-128"/>
              <a:ea typeface="メイリオ" panose="020B0604030504040204" pitchFamily="50" charset="-128"/>
            </a:endParaRPr>
          </a:p>
          <a:p>
            <a:pPr marL="216000" marR="0" lvl="0" indent="-252000" algn="l" defTabSz="914400" rtl="0" eaLnBrk="1" fontAlgn="auto" latinLnBrk="0" hangingPunct="1">
              <a:lnSpc>
                <a:spcPct val="100000"/>
              </a:lnSpc>
              <a:spcBef>
                <a:spcPts val="0"/>
              </a:spcBef>
              <a:spcAft>
                <a:spcPts val="0"/>
              </a:spcAft>
              <a:buClrTx/>
              <a:buSzTx/>
              <a:buFontTx/>
              <a:buNone/>
              <a:tabLst/>
              <a:defRPr/>
            </a:pPr>
            <a:r>
              <a:rPr kumimoji="1" lang="ja-JP" altLang="en-US" sz="1400" dirty="0">
                <a:solidFill>
                  <a:schemeClr val="accent2">
                    <a:lumMod val="50000"/>
                  </a:schemeClr>
                </a:solidFill>
                <a:latin typeface="メイリオ" panose="020B0604030504040204" pitchFamily="50" charset="-128"/>
                <a:ea typeface="メイリオ" panose="020B0604030504040204" pitchFamily="50" charset="-128"/>
              </a:rPr>
              <a:t>・親族との交流</a:t>
            </a:r>
            <a:endParaRPr kumimoji="1" lang="en-US" altLang="ja-JP" sz="1400" dirty="0">
              <a:solidFill>
                <a:schemeClr val="accent2">
                  <a:lumMod val="50000"/>
                </a:schemeClr>
              </a:solidFill>
              <a:latin typeface="メイリオ" panose="020B0604030504040204" pitchFamily="50" charset="-128"/>
              <a:ea typeface="メイリオ" panose="020B0604030504040204" pitchFamily="50" charset="-128"/>
            </a:endParaRPr>
          </a:p>
          <a:p>
            <a:pPr marL="216000" marR="0" lvl="0" indent="-252000" algn="l" defTabSz="914400" rtl="0" eaLnBrk="1" fontAlgn="auto" latinLnBrk="0" hangingPunct="1">
              <a:lnSpc>
                <a:spcPct val="100000"/>
              </a:lnSpc>
              <a:spcBef>
                <a:spcPts val="0"/>
              </a:spcBef>
              <a:spcAft>
                <a:spcPts val="0"/>
              </a:spcAft>
              <a:buClrTx/>
              <a:buSzTx/>
              <a:buFontTx/>
              <a:buNone/>
              <a:tabLst/>
              <a:defRPr/>
            </a:pPr>
            <a:r>
              <a:rPr kumimoji="1" lang="ja-JP" altLang="en-US" sz="1400" dirty="0">
                <a:solidFill>
                  <a:schemeClr val="accent2">
                    <a:lumMod val="50000"/>
                  </a:schemeClr>
                </a:solidFill>
                <a:latin typeface="メイリオ" panose="020B0604030504040204" pitchFamily="50" charset="-128"/>
                <a:ea typeface="メイリオ" panose="020B0604030504040204" pitchFamily="50" charset="-128"/>
              </a:rPr>
              <a:t>・見守りによる孤立防止</a:t>
            </a:r>
            <a:endParaRPr kumimoji="1" lang="en-US" altLang="ja-JP" sz="1400" dirty="0">
              <a:solidFill>
                <a:schemeClr val="accent2">
                  <a:lumMod val="50000"/>
                </a:schemeClr>
              </a:solidFill>
              <a:latin typeface="メイリオ" panose="020B0604030504040204" pitchFamily="50" charset="-128"/>
              <a:ea typeface="メイリオ" panose="020B0604030504040204" pitchFamily="50" charset="-128"/>
            </a:endParaRPr>
          </a:p>
        </p:txBody>
      </p:sp>
      <p:sp>
        <p:nvSpPr>
          <p:cNvPr id="15" name="正方形/長方形 14">
            <a:extLst>
              <a:ext uri="{FF2B5EF4-FFF2-40B4-BE49-F238E27FC236}">
                <a16:creationId xmlns:a16="http://schemas.microsoft.com/office/drawing/2014/main" id="{60689946-788C-BEE6-CAD4-884884329BFD}"/>
              </a:ext>
            </a:extLst>
          </p:cNvPr>
          <p:cNvSpPr/>
          <p:nvPr/>
        </p:nvSpPr>
        <p:spPr>
          <a:xfrm>
            <a:off x="448204" y="5013782"/>
            <a:ext cx="2959162" cy="1146280"/>
          </a:xfrm>
          <a:prstGeom prst="rect">
            <a:avLst/>
          </a:prstGeom>
          <a:noFill/>
          <a:ln>
            <a:noFill/>
          </a:ln>
        </p:spPr>
        <p:style>
          <a:lnRef idx="2">
            <a:schemeClr val="accent3">
              <a:shade val="50000"/>
            </a:schemeClr>
          </a:lnRef>
          <a:fillRef idx="1">
            <a:schemeClr val="accent3"/>
          </a:fillRef>
          <a:effectRef idx="0">
            <a:schemeClr val="accent3"/>
          </a:effectRef>
          <a:fontRef idx="minor">
            <a:schemeClr val="lt1"/>
          </a:fontRef>
        </p:style>
        <p:txBody>
          <a:bodyPr anchor="t"/>
          <a:lstStyle/>
          <a:p>
            <a:pPr marL="216000" marR="0" lvl="0" indent="-252000" algn="l" defTabSz="914400" rtl="0" eaLnBrk="1" fontAlgn="auto" latinLnBrk="0" hangingPunct="1">
              <a:lnSpc>
                <a:spcPct val="100000"/>
              </a:lnSpc>
              <a:spcBef>
                <a:spcPts val="0"/>
              </a:spcBef>
              <a:spcAft>
                <a:spcPts val="0"/>
              </a:spcAft>
              <a:buClrTx/>
              <a:buSzTx/>
              <a:buFontTx/>
              <a:buNone/>
              <a:tabLst/>
              <a:defRPr/>
            </a:pPr>
            <a:r>
              <a:rPr kumimoji="1" lang="ja-JP" altLang="en-US" sz="1400" dirty="0">
                <a:solidFill>
                  <a:schemeClr val="accent2">
                    <a:lumMod val="50000"/>
                  </a:schemeClr>
                </a:solidFill>
                <a:latin typeface="メイリオ" panose="020B0604030504040204" pitchFamily="50" charset="-128"/>
                <a:ea typeface="メイリオ" panose="020B0604030504040204" pitchFamily="50" charset="-128"/>
              </a:rPr>
              <a:t>・病状が安定したところで　デイケア等日中活動への参加を検討する。</a:t>
            </a:r>
            <a:endParaRPr kumimoji="1" lang="en-US" altLang="ja-JP" sz="1400" dirty="0">
              <a:solidFill>
                <a:schemeClr val="accent2">
                  <a:lumMod val="50000"/>
                </a:schemeClr>
              </a:solidFill>
              <a:latin typeface="メイリオ" panose="020B0604030504040204" pitchFamily="50" charset="-128"/>
              <a:ea typeface="メイリオ" panose="020B0604030504040204" pitchFamily="50" charset="-128"/>
            </a:endParaRPr>
          </a:p>
          <a:p>
            <a:pPr marL="216000" marR="0" lvl="0" indent="-252000" algn="l" defTabSz="914400" rtl="0" eaLnBrk="1" fontAlgn="auto" latinLnBrk="0" hangingPunct="1">
              <a:lnSpc>
                <a:spcPct val="100000"/>
              </a:lnSpc>
              <a:spcBef>
                <a:spcPts val="0"/>
              </a:spcBef>
              <a:spcAft>
                <a:spcPts val="0"/>
              </a:spcAft>
              <a:buClrTx/>
              <a:buSzTx/>
              <a:buFontTx/>
              <a:buNone/>
              <a:tabLst/>
              <a:defRPr/>
            </a:pPr>
            <a:r>
              <a:rPr kumimoji="1" lang="ja-JP" altLang="en-US" sz="1400" dirty="0">
                <a:solidFill>
                  <a:schemeClr val="accent2">
                    <a:lumMod val="50000"/>
                  </a:schemeClr>
                </a:solidFill>
                <a:latin typeface="メイリオ" panose="020B0604030504040204" pitchFamily="50" charset="-128"/>
                <a:ea typeface="メイリオ" panose="020B0604030504040204" pitchFamily="50" charset="-128"/>
              </a:rPr>
              <a:t>・母との交流を継続する。</a:t>
            </a:r>
            <a:endParaRPr kumimoji="1" lang="en-US" altLang="ja-JP" sz="1400" dirty="0">
              <a:solidFill>
                <a:schemeClr val="accent2">
                  <a:lumMod val="50000"/>
                </a:schemeClr>
              </a:solidFill>
              <a:latin typeface="メイリオ" panose="020B0604030504040204" pitchFamily="50" charset="-128"/>
              <a:ea typeface="メイリオ" panose="020B0604030504040204" pitchFamily="50" charset="-128"/>
            </a:endParaRPr>
          </a:p>
          <a:p>
            <a:pPr marL="216000" marR="0" lvl="0" indent="-252000" algn="l" defTabSz="914400" rtl="0" eaLnBrk="1" fontAlgn="auto" latinLnBrk="0" hangingPunct="1">
              <a:lnSpc>
                <a:spcPct val="100000"/>
              </a:lnSpc>
              <a:spcBef>
                <a:spcPts val="0"/>
              </a:spcBef>
              <a:spcAft>
                <a:spcPts val="0"/>
              </a:spcAft>
              <a:buClrTx/>
              <a:buSzTx/>
              <a:buFontTx/>
              <a:buNone/>
              <a:tabLst/>
              <a:defRPr/>
            </a:pPr>
            <a:r>
              <a:rPr kumimoji="1" lang="ja-JP" altLang="en-US" sz="1400" dirty="0">
                <a:solidFill>
                  <a:schemeClr val="accent2">
                    <a:lumMod val="50000"/>
                  </a:schemeClr>
                </a:solidFill>
                <a:latin typeface="メイリオ" panose="020B0604030504040204" pitchFamily="50" charset="-128"/>
                <a:ea typeface="メイリオ" panose="020B0604030504040204" pitchFamily="50" charset="-128"/>
              </a:rPr>
              <a:t>・民生委員による見守りを依頼。</a:t>
            </a:r>
          </a:p>
        </p:txBody>
      </p:sp>
      <p:sp>
        <p:nvSpPr>
          <p:cNvPr id="16" name="吹き出し: 角を丸めた四角形 15">
            <a:extLst>
              <a:ext uri="{FF2B5EF4-FFF2-40B4-BE49-F238E27FC236}">
                <a16:creationId xmlns:a16="http://schemas.microsoft.com/office/drawing/2014/main" id="{EC5C2A15-B073-49D7-7A50-4B0A32BAB2FA}"/>
              </a:ext>
            </a:extLst>
          </p:cNvPr>
          <p:cNvSpPr/>
          <p:nvPr/>
        </p:nvSpPr>
        <p:spPr>
          <a:xfrm>
            <a:off x="3562668" y="5746243"/>
            <a:ext cx="6073457" cy="773749"/>
          </a:xfrm>
          <a:prstGeom prst="wedgeRoundRectCallout">
            <a:avLst>
              <a:gd name="adj1" fmla="val -54530"/>
              <a:gd name="adj2" fmla="val -38200"/>
              <a:gd name="adj3" fmla="val 16667"/>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kumimoji="1" lang="ja-JP" altLang="en-US" sz="1400" dirty="0">
                <a:solidFill>
                  <a:schemeClr val="tx1"/>
                </a:solidFill>
                <a:latin typeface="メイリオ" panose="020B0604030504040204" pitchFamily="50" charset="-128"/>
                <a:ea typeface="メイリオ" panose="020B0604030504040204" pitchFamily="50" charset="-128"/>
              </a:rPr>
              <a:t>援助方針の策定にあたっては、本人のおかれている状況の理解につとめ、本人の想い、願いを大切にしながら、</a:t>
            </a:r>
            <a:br>
              <a:rPr kumimoji="1" lang="en-US" altLang="ja-JP" sz="1400" dirty="0">
                <a:solidFill>
                  <a:schemeClr val="tx1"/>
                </a:solidFill>
                <a:latin typeface="メイリオ" panose="020B0604030504040204" pitchFamily="50" charset="-128"/>
                <a:ea typeface="メイリオ" panose="020B0604030504040204" pitchFamily="50" charset="-128"/>
              </a:rPr>
            </a:br>
            <a:r>
              <a:rPr kumimoji="1" lang="ja-JP" altLang="en-US" sz="1400" dirty="0">
                <a:solidFill>
                  <a:schemeClr val="tx1"/>
                </a:solidFill>
                <a:latin typeface="メイリオ" panose="020B0604030504040204" pitchFamily="50" charset="-128"/>
                <a:ea typeface="メイリオ" panose="020B0604030504040204" pitchFamily="50" charset="-128"/>
              </a:rPr>
              <a:t>できるだけ本人と一緒に検討することが大切です。</a:t>
            </a:r>
          </a:p>
        </p:txBody>
      </p:sp>
    </p:spTree>
    <p:extLst>
      <p:ext uri="{BB962C8B-B14F-4D97-AF65-F5344CB8AC3E}">
        <p14:creationId xmlns:p14="http://schemas.microsoft.com/office/powerpoint/2010/main" val="91763155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9B8690-69DD-F6F1-62DA-1622E2EC9EB4}"/>
            </a:ext>
          </a:extLst>
        </p:cNvPr>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E50B6F8D-18CA-DEA7-6F9B-49597F0001D0}"/>
              </a:ext>
            </a:extLst>
          </p:cNvPr>
          <p:cNvSpPr>
            <a:spLocks noGrp="1"/>
          </p:cNvSpPr>
          <p:nvPr>
            <p:ph type="sldNum" sz="quarter" idx="10"/>
          </p:nvPr>
        </p:nvSpPr>
        <p:spPr/>
        <p:txBody>
          <a:bodyPr/>
          <a:lstStyle/>
          <a:p>
            <a:pPr>
              <a:defRPr/>
            </a:pPr>
            <a:fld id="{2A484881-CA4A-4772-BDA3-85E6A5CE156F}" type="slidenum">
              <a:rPr lang="ja-JP" altLang="en-US" smtClean="0"/>
              <a:pPr>
                <a:defRPr/>
              </a:pPr>
              <a:t>45</a:t>
            </a:fld>
            <a:endParaRPr lang="ja-JP" altLang="en-US"/>
          </a:p>
        </p:txBody>
      </p:sp>
      <p:sp>
        <p:nvSpPr>
          <p:cNvPr id="3" name="テキスト ボックス 2">
            <a:extLst>
              <a:ext uri="{FF2B5EF4-FFF2-40B4-BE49-F238E27FC236}">
                <a16:creationId xmlns:a16="http://schemas.microsoft.com/office/drawing/2014/main" id="{3D2EB8E5-323B-B4B1-BA19-EFE4063AB784}"/>
              </a:ext>
            </a:extLst>
          </p:cNvPr>
          <p:cNvSpPr txBox="1"/>
          <p:nvPr/>
        </p:nvSpPr>
        <p:spPr>
          <a:xfrm>
            <a:off x="1074018" y="2721114"/>
            <a:ext cx="7757965" cy="707886"/>
          </a:xfrm>
          <a:prstGeom prst="rect">
            <a:avLst/>
          </a:prstGeom>
          <a:noFill/>
        </p:spPr>
        <p:txBody>
          <a:bodyPr wrap="square">
            <a:spAutoFit/>
          </a:bodyPr>
          <a:lstStyle/>
          <a:p>
            <a:pPr algn="ctr">
              <a:defRPr/>
            </a:pPr>
            <a:r>
              <a:rPr kumimoji="1" lang="ja-JP" altLang="en-US" sz="4000" b="1" spc="600" dirty="0">
                <a:latin typeface="メイリオ" panose="020B0604030504040204" pitchFamily="50" charset="-128"/>
                <a:ea typeface="メイリオ" panose="020B0604030504040204" pitchFamily="50" charset="-128"/>
              </a:rPr>
              <a:t>参考資料：枠組み</a:t>
            </a:r>
          </a:p>
        </p:txBody>
      </p:sp>
      <p:pic>
        <p:nvPicPr>
          <p:cNvPr id="5" name="図 4" descr="ランプ, 光 が含まれている画像&#10;&#10;AI によって生成されたコンテンツは間違っている可能性があります。">
            <a:extLst>
              <a:ext uri="{FF2B5EF4-FFF2-40B4-BE49-F238E27FC236}">
                <a16:creationId xmlns:a16="http://schemas.microsoft.com/office/drawing/2014/main" id="{44D760D3-F83D-D9B9-2352-AF441307A6E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2763" y="785037"/>
            <a:ext cx="2643963" cy="2643963"/>
          </a:xfrm>
          <a:prstGeom prst="rect">
            <a:avLst/>
          </a:prstGeom>
        </p:spPr>
      </p:pic>
    </p:spTree>
    <p:extLst>
      <p:ext uri="{BB962C8B-B14F-4D97-AF65-F5344CB8AC3E}">
        <p14:creationId xmlns:p14="http://schemas.microsoft.com/office/powerpoint/2010/main" val="977816385"/>
      </p:ext>
    </p:extLst>
  </p:cSld>
  <p:clrMapOvr>
    <a:masterClrMapping/>
  </p:clrMapOvr>
  <p:transition spd="slow"/>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5" name="スライド番号プレースホルダー 1">
            <a:extLst>
              <a:ext uri="{FF2B5EF4-FFF2-40B4-BE49-F238E27FC236}">
                <a16:creationId xmlns:a16="http://schemas.microsoft.com/office/drawing/2014/main" id="{5F005235-3E17-044C-89A4-3DBDECBD87C8}"/>
              </a:ext>
            </a:extLst>
          </p:cNvPr>
          <p:cNvSpPr txBox="1">
            <a:spLocks noChangeArrowheads="1"/>
          </p:cNvSpPr>
          <p:nvPr/>
        </p:nvSpPr>
        <p:spPr bwMode="auto">
          <a:xfrm>
            <a:off x="9483725" y="6481763"/>
            <a:ext cx="414338"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gn="r" eaLnBrk="1" hangingPunct="1">
              <a:lnSpc>
                <a:spcPct val="100000"/>
              </a:lnSpc>
              <a:spcBef>
                <a:spcPct val="0"/>
              </a:spcBef>
              <a:buFontTx/>
              <a:buNone/>
            </a:pPr>
            <a:fld id="{5D0175B7-8E19-4238-8A19-A4DE23BFA82B}" type="slidenum">
              <a:rPr lang="ja-JP" altLang="en-US" sz="1200">
                <a:solidFill>
                  <a:srgbClr val="898989"/>
                </a:solidFill>
              </a:rPr>
              <a:pPr algn="r" eaLnBrk="1" hangingPunct="1">
                <a:lnSpc>
                  <a:spcPct val="100000"/>
                </a:lnSpc>
                <a:spcBef>
                  <a:spcPct val="0"/>
                </a:spcBef>
                <a:buFontTx/>
                <a:buNone/>
              </a:pPr>
              <a:t>46</a:t>
            </a:fld>
            <a:endParaRPr lang="ja-JP" altLang="en-US" sz="1200">
              <a:solidFill>
                <a:srgbClr val="898989"/>
              </a:solidFill>
            </a:endParaRPr>
          </a:p>
        </p:txBody>
      </p:sp>
      <p:sp>
        <p:nvSpPr>
          <p:cNvPr id="22" name="正方形/長方形 21">
            <a:extLst>
              <a:ext uri="{FF2B5EF4-FFF2-40B4-BE49-F238E27FC236}">
                <a16:creationId xmlns:a16="http://schemas.microsoft.com/office/drawing/2014/main" id="{DB5AFAA4-89DF-474F-A5F5-322B77BBA465}"/>
              </a:ext>
            </a:extLst>
          </p:cNvPr>
          <p:cNvSpPr/>
          <p:nvPr/>
        </p:nvSpPr>
        <p:spPr>
          <a:xfrm>
            <a:off x="0" y="0"/>
            <a:ext cx="9636125" cy="54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72000" bIns="0" anchor="ctr"/>
          <a:lstStyle/>
          <a:p>
            <a:pPr eaLnBrk="1" fontAlgn="auto" hangingPunct="1">
              <a:spcBef>
                <a:spcPts val="0"/>
              </a:spcBef>
              <a:spcAft>
                <a:spcPts val="0"/>
              </a:spcAft>
              <a:defRPr/>
            </a:pPr>
            <a:r>
              <a:rPr kumimoji="1" lang="ja-JP" altLang="en-US" sz="2000" b="1" spc="200" dirty="0">
                <a:solidFill>
                  <a:schemeClr val="tx1"/>
                </a:solidFill>
                <a:latin typeface="メイリオ" panose="020B0604030504040204" pitchFamily="50" charset="-128"/>
                <a:ea typeface="メイリオ" panose="020B0604030504040204" pitchFamily="50" charset="-128"/>
              </a:rPr>
              <a:t>事前準備：検討したい事例の概要</a:t>
            </a:r>
          </a:p>
        </p:txBody>
      </p:sp>
      <p:sp>
        <p:nvSpPr>
          <p:cNvPr id="2" name="正方形/長方形 1">
            <a:extLst>
              <a:ext uri="{FF2B5EF4-FFF2-40B4-BE49-F238E27FC236}">
                <a16:creationId xmlns:a16="http://schemas.microsoft.com/office/drawing/2014/main" id="{74B87260-EAA0-3357-A8F7-249364BC7ACC}"/>
              </a:ext>
            </a:extLst>
          </p:cNvPr>
          <p:cNvSpPr/>
          <p:nvPr/>
        </p:nvSpPr>
        <p:spPr>
          <a:xfrm>
            <a:off x="4677569" y="4033305"/>
            <a:ext cx="5040000" cy="1620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71450" indent="-171450" eaLnBrk="1" fontAlgn="auto" hangingPunct="1">
              <a:spcBef>
                <a:spcPts val="300"/>
              </a:spcBef>
              <a:spcAft>
                <a:spcPts val="0"/>
              </a:spcAft>
              <a:buFont typeface="Arial" panose="020B0604020202020204" pitchFamily="34" charset="0"/>
              <a:buChar char="•"/>
              <a:defRPr/>
            </a:pPr>
            <a:endParaRPr kumimoji="1" lang="ja-JP" altLang="en-US" sz="1050" spc="100" dirty="0">
              <a:solidFill>
                <a:schemeClr val="tx1"/>
              </a:solidFill>
              <a:latin typeface="メイリオ" panose="020B0604030504040204" pitchFamily="50" charset="-128"/>
              <a:ea typeface="メイリオ" panose="020B0604030504040204" pitchFamily="50" charset="-128"/>
            </a:endParaRPr>
          </a:p>
        </p:txBody>
      </p:sp>
      <p:sp>
        <p:nvSpPr>
          <p:cNvPr id="3" name="正方形/長方形 2">
            <a:extLst>
              <a:ext uri="{FF2B5EF4-FFF2-40B4-BE49-F238E27FC236}">
                <a16:creationId xmlns:a16="http://schemas.microsoft.com/office/drawing/2014/main" id="{05FAC299-3F92-1D13-D40F-E0FACC340FDC}"/>
              </a:ext>
            </a:extLst>
          </p:cNvPr>
          <p:cNvSpPr/>
          <p:nvPr/>
        </p:nvSpPr>
        <p:spPr>
          <a:xfrm>
            <a:off x="4676257" y="636666"/>
            <a:ext cx="5040000" cy="1620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71450" indent="-171450" eaLnBrk="1" fontAlgn="auto" hangingPunct="1">
              <a:spcBef>
                <a:spcPts val="0"/>
              </a:spcBef>
              <a:spcAft>
                <a:spcPts val="0"/>
              </a:spcAft>
              <a:buFont typeface="Arial" panose="020B0604020202020204" pitchFamily="34" charset="0"/>
              <a:buChar char="•"/>
              <a:defRPr/>
            </a:pPr>
            <a:endParaRPr kumimoji="1" lang="en-US" altLang="ja-JP" sz="1050" spc="100" dirty="0">
              <a:solidFill>
                <a:schemeClr val="tx1"/>
              </a:solidFill>
              <a:latin typeface="メイリオ" panose="020B0604030504040204" pitchFamily="50" charset="-128"/>
              <a:ea typeface="メイリオ" panose="020B0604030504040204" pitchFamily="50" charset="-128"/>
            </a:endParaRPr>
          </a:p>
        </p:txBody>
      </p:sp>
      <p:sp>
        <p:nvSpPr>
          <p:cNvPr id="5" name="正方形/長方形 4">
            <a:extLst>
              <a:ext uri="{FF2B5EF4-FFF2-40B4-BE49-F238E27FC236}">
                <a16:creationId xmlns:a16="http://schemas.microsoft.com/office/drawing/2014/main" id="{5A23DC45-60B3-289B-4EAD-C5EDDD3C8AC5}"/>
              </a:ext>
            </a:extLst>
          </p:cNvPr>
          <p:cNvSpPr/>
          <p:nvPr/>
        </p:nvSpPr>
        <p:spPr>
          <a:xfrm>
            <a:off x="4677569" y="2336372"/>
            <a:ext cx="5040000" cy="1620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71450" indent="-171450" eaLnBrk="1" fontAlgn="auto" hangingPunct="1">
              <a:spcBef>
                <a:spcPts val="300"/>
              </a:spcBef>
              <a:spcAft>
                <a:spcPts val="0"/>
              </a:spcAft>
              <a:buFont typeface="Arial" panose="020B0604020202020204" pitchFamily="34" charset="0"/>
              <a:buChar char="•"/>
              <a:defRPr/>
            </a:pPr>
            <a:endParaRPr kumimoji="1" lang="en-US" altLang="ja-JP" sz="1050" spc="100" dirty="0">
              <a:solidFill>
                <a:schemeClr val="tx1"/>
              </a:solidFill>
              <a:latin typeface="メイリオ" panose="020B0604030504040204" pitchFamily="50" charset="-128"/>
              <a:ea typeface="メイリオ" panose="020B0604030504040204" pitchFamily="50" charset="-128"/>
            </a:endParaRPr>
          </a:p>
          <a:p>
            <a:pPr marL="171450" indent="-171450" eaLnBrk="1" fontAlgn="auto" hangingPunct="1">
              <a:spcBef>
                <a:spcPts val="300"/>
              </a:spcBef>
              <a:spcAft>
                <a:spcPts val="0"/>
              </a:spcAft>
              <a:buFont typeface="Arial" panose="020B0604020202020204" pitchFamily="34" charset="0"/>
              <a:buChar char="•"/>
              <a:defRPr/>
            </a:pPr>
            <a:endParaRPr kumimoji="1" lang="ja-JP" altLang="en-US" sz="1050" spc="100" dirty="0">
              <a:solidFill>
                <a:schemeClr val="tx1"/>
              </a:solidFill>
              <a:latin typeface="メイリオ" panose="020B0604030504040204" pitchFamily="50" charset="-128"/>
              <a:ea typeface="メイリオ" panose="020B0604030504040204" pitchFamily="50" charset="-128"/>
            </a:endParaRPr>
          </a:p>
        </p:txBody>
      </p:sp>
      <p:graphicFrame>
        <p:nvGraphicFramePr>
          <p:cNvPr id="6" name="表 5">
            <a:extLst>
              <a:ext uri="{FF2B5EF4-FFF2-40B4-BE49-F238E27FC236}">
                <a16:creationId xmlns:a16="http://schemas.microsoft.com/office/drawing/2014/main" id="{065CD11F-8FDC-B07B-B8C6-40BD222B60BF}"/>
              </a:ext>
            </a:extLst>
          </p:cNvPr>
          <p:cNvGraphicFramePr>
            <a:graphicFrameLocks noGrp="1"/>
          </p:cNvGraphicFramePr>
          <p:nvPr/>
        </p:nvGraphicFramePr>
        <p:xfrm>
          <a:off x="134938" y="638099"/>
          <a:ext cx="4476748" cy="922338"/>
        </p:xfrm>
        <a:graphic>
          <a:graphicData uri="http://schemas.openxmlformats.org/drawingml/2006/table">
            <a:tbl>
              <a:tblPr>
                <a:tableStyleId>{5C22544A-7EE6-4342-B048-85BDC9FD1C3A}</a:tableStyleId>
              </a:tblPr>
              <a:tblGrid>
                <a:gridCol w="230917">
                  <a:extLst>
                    <a:ext uri="{9D8B030D-6E8A-4147-A177-3AD203B41FA5}">
                      <a16:colId xmlns:a16="http://schemas.microsoft.com/office/drawing/2014/main" val="20000"/>
                    </a:ext>
                  </a:extLst>
                </a:gridCol>
                <a:gridCol w="957603">
                  <a:extLst>
                    <a:ext uri="{9D8B030D-6E8A-4147-A177-3AD203B41FA5}">
                      <a16:colId xmlns:a16="http://schemas.microsoft.com/office/drawing/2014/main" val="20001"/>
                    </a:ext>
                  </a:extLst>
                </a:gridCol>
                <a:gridCol w="822057">
                  <a:extLst>
                    <a:ext uri="{9D8B030D-6E8A-4147-A177-3AD203B41FA5}">
                      <a16:colId xmlns:a16="http://schemas.microsoft.com/office/drawing/2014/main" val="20002"/>
                    </a:ext>
                  </a:extLst>
                </a:gridCol>
                <a:gridCol w="822057">
                  <a:extLst>
                    <a:ext uri="{9D8B030D-6E8A-4147-A177-3AD203B41FA5}">
                      <a16:colId xmlns:a16="http://schemas.microsoft.com/office/drawing/2014/main" val="20003"/>
                    </a:ext>
                  </a:extLst>
                </a:gridCol>
                <a:gridCol w="822057">
                  <a:extLst>
                    <a:ext uri="{9D8B030D-6E8A-4147-A177-3AD203B41FA5}">
                      <a16:colId xmlns:a16="http://schemas.microsoft.com/office/drawing/2014/main" val="20004"/>
                    </a:ext>
                  </a:extLst>
                </a:gridCol>
                <a:gridCol w="822057">
                  <a:extLst>
                    <a:ext uri="{9D8B030D-6E8A-4147-A177-3AD203B41FA5}">
                      <a16:colId xmlns:a16="http://schemas.microsoft.com/office/drawing/2014/main" val="20005"/>
                    </a:ext>
                  </a:extLst>
                </a:gridCol>
              </a:tblGrid>
              <a:tr h="307022">
                <a:tc gridSpan="2">
                  <a:txBody>
                    <a:bodyPr/>
                    <a:lstStyle/>
                    <a:p>
                      <a:pPr algn="ctr">
                        <a:spcAft>
                          <a:spcPts val="0"/>
                        </a:spcAft>
                      </a:pPr>
                      <a:r>
                        <a:rPr lang="ja-JP" altLang="en-US" sz="1100" kern="100" dirty="0">
                          <a:effectLst/>
                          <a:latin typeface="メイリオ" panose="020B0604030504040204" pitchFamily="50" charset="-128"/>
                          <a:ea typeface="メイリオ" panose="020B0604030504040204" pitchFamily="50" charset="-128"/>
                        </a:rPr>
                        <a:t>世帯・</a:t>
                      </a:r>
                      <a:r>
                        <a:rPr lang="ja-JP" sz="1100" kern="100" dirty="0">
                          <a:effectLst/>
                          <a:latin typeface="メイリオ" panose="020B0604030504040204" pitchFamily="50" charset="-128"/>
                          <a:ea typeface="メイリオ" panose="020B0604030504040204" pitchFamily="50" charset="-128"/>
                        </a:rPr>
                        <a:t>続柄</a:t>
                      </a:r>
                      <a:endParaRPr lang="ja-JP" sz="11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a:txBody>
                    <a:bodyPr/>
                    <a:lstStyle/>
                    <a:p>
                      <a:pPr algn="ctr">
                        <a:spcAft>
                          <a:spcPts val="0"/>
                        </a:spcAft>
                      </a:pPr>
                      <a:r>
                        <a:rPr lang="ja-JP" sz="1100" kern="100" dirty="0">
                          <a:effectLst/>
                          <a:latin typeface="メイリオ" panose="020B0604030504040204" pitchFamily="50" charset="-128"/>
                          <a:ea typeface="メイリオ" panose="020B0604030504040204" pitchFamily="50" charset="-128"/>
                        </a:rPr>
                        <a:t>性別</a:t>
                      </a:r>
                      <a:endParaRPr lang="ja-JP" sz="11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ja-JP" sz="1100" kern="100" dirty="0">
                          <a:effectLst/>
                          <a:latin typeface="メイリオ" panose="020B0604030504040204" pitchFamily="50" charset="-128"/>
                          <a:ea typeface="メイリオ" panose="020B0604030504040204" pitchFamily="50" charset="-128"/>
                        </a:rPr>
                        <a:t>年齢</a:t>
                      </a:r>
                      <a:endParaRPr lang="ja-JP" sz="11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ja-JP" sz="1100" kern="100" dirty="0">
                          <a:effectLst/>
                          <a:latin typeface="メイリオ" panose="020B0604030504040204" pitchFamily="50" charset="-128"/>
                          <a:ea typeface="メイリオ" panose="020B0604030504040204" pitchFamily="50" charset="-128"/>
                        </a:rPr>
                        <a:t>職業</a:t>
                      </a:r>
                      <a:endParaRPr lang="ja-JP" sz="11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ja-JP" sz="1100" kern="100" dirty="0">
                          <a:effectLst/>
                          <a:latin typeface="メイリオ" panose="020B0604030504040204" pitchFamily="50" charset="-128"/>
                          <a:ea typeface="メイリオ" panose="020B0604030504040204" pitchFamily="50" charset="-128"/>
                        </a:rPr>
                        <a:t>収入</a:t>
                      </a:r>
                      <a:endParaRPr lang="ja-JP" sz="11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307658">
                <a:tc>
                  <a:txBody>
                    <a:bodyPr/>
                    <a:lstStyle/>
                    <a:p>
                      <a:pPr algn="ctr">
                        <a:spcAft>
                          <a:spcPts val="0"/>
                        </a:spcAft>
                      </a:pPr>
                      <a:endParaRPr lang="ja-JP" sz="11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endParaRPr lang="ja-JP" sz="11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endParaRPr lang="ja-JP" sz="11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endParaRPr lang="ja-JP"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endParaRPr lang="ja-JP"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ja-JP" altLang="ja-JP" sz="11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307658">
                <a:tc>
                  <a:txBody>
                    <a:bodyPr/>
                    <a:lstStyle/>
                    <a:p>
                      <a:pPr algn="ctr">
                        <a:spcAft>
                          <a:spcPts val="0"/>
                        </a:spcAft>
                      </a:pPr>
                      <a:endParaRPr lang="ja-JP" sz="11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endParaRPr lang="ja-JP" sz="11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endParaRPr lang="ja-JP" sz="11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endParaRPr lang="ja-JP" sz="1100" kern="100" dirty="0">
                        <a:solidFill>
                          <a:srgbClr val="FF0000"/>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endParaRPr lang="ja-JP" sz="11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endParaRPr lang="ja-JP" sz="11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bl>
          </a:graphicData>
        </a:graphic>
      </p:graphicFrame>
      <p:graphicFrame>
        <p:nvGraphicFramePr>
          <p:cNvPr id="7" name="表 6">
            <a:extLst>
              <a:ext uri="{FF2B5EF4-FFF2-40B4-BE49-F238E27FC236}">
                <a16:creationId xmlns:a16="http://schemas.microsoft.com/office/drawing/2014/main" id="{5973ABB2-0177-751E-81BE-1CC6C0217796}"/>
              </a:ext>
            </a:extLst>
          </p:cNvPr>
          <p:cNvGraphicFramePr>
            <a:graphicFrameLocks noGrp="1"/>
          </p:cNvGraphicFramePr>
          <p:nvPr/>
        </p:nvGraphicFramePr>
        <p:xfrm>
          <a:off x="134938" y="3602166"/>
          <a:ext cx="4464050" cy="3075284"/>
        </p:xfrm>
        <a:graphic>
          <a:graphicData uri="http://schemas.openxmlformats.org/drawingml/2006/table">
            <a:tbl>
              <a:tblPr firstRow="1" firstCol="1" bandRow="1">
                <a:tableStyleId>{5C22544A-7EE6-4342-B048-85BDC9FD1C3A}</a:tableStyleId>
              </a:tblPr>
              <a:tblGrid>
                <a:gridCol w="801678">
                  <a:extLst>
                    <a:ext uri="{9D8B030D-6E8A-4147-A177-3AD203B41FA5}">
                      <a16:colId xmlns:a16="http://schemas.microsoft.com/office/drawing/2014/main" val="20000"/>
                    </a:ext>
                  </a:extLst>
                </a:gridCol>
                <a:gridCol w="834382">
                  <a:extLst>
                    <a:ext uri="{9D8B030D-6E8A-4147-A177-3AD203B41FA5}">
                      <a16:colId xmlns:a16="http://schemas.microsoft.com/office/drawing/2014/main" val="20001"/>
                    </a:ext>
                  </a:extLst>
                </a:gridCol>
                <a:gridCol w="428630">
                  <a:extLst>
                    <a:ext uri="{9D8B030D-6E8A-4147-A177-3AD203B41FA5}">
                      <a16:colId xmlns:a16="http://schemas.microsoft.com/office/drawing/2014/main" val="20002"/>
                    </a:ext>
                  </a:extLst>
                </a:gridCol>
                <a:gridCol w="2399360">
                  <a:extLst>
                    <a:ext uri="{9D8B030D-6E8A-4147-A177-3AD203B41FA5}">
                      <a16:colId xmlns:a16="http://schemas.microsoft.com/office/drawing/2014/main" val="20003"/>
                    </a:ext>
                  </a:extLst>
                </a:gridCol>
              </a:tblGrid>
              <a:tr h="311405">
                <a:tc>
                  <a:txBody>
                    <a:bodyPr/>
                    <a:lstStyle/>
                    <a:p>
                      <a:pPr algn="ctr">
                        <a:spcAft>
                          <a:spcPts val="0"/>
                        </a:spcAft>
                      </a:pPr>
                      <a:r>
                        <a:rPr lang="ja-JP" sz="1100" kern="100" dirty="0">
                          <a:solidFill>
                            <a:schemeClr val="tx1"/>
                          </a:solidFill>
                          <a:effectLst/>
                          <a:latin typeface="メイリオ" panose="020B0604030504040204" pitchFamily="50" charset="-128"/>
                          <a:ea typeface="メイリオ" panose="020B0604030504040204" pitchFamily="50" charset="-128"/>
                        </a:rPr>
                        <a:t>保護の種類</a:t>
                      </a:r>
                      <a:endParaRPr lang="ja-JP"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gridSpan="3">
                  <a:txBody>
                    <a:bodyPr/>
                    <a:lstStyle/>
                    <a:p>
                      <a:pPr algn="just">
                        <a:lnSpc>
                          <a:spcPct val="150000"/>
                        </a:lnSpc>
                        <a:spcAft>
                          <a:spcPts val="0"/>
                        </a:spcAft>
                      </a:pPr>
                      <a:endParaRPr lang="ja-JP" sz="1100" b="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0000"/>
                  </a:ext>
                </a:extLst>
              </a:tr>
              <a:tr h="354700">
                <a:tc>
                  <a:txBody>
                    <a:bodyPr/>
                    <a:lstStyle/>
                    <a:p>
                      <a:pPr algn="ctr">
                        <a:spcAft>
                          <a:spcPts val="0"/>
                        </a:spcAft>
                      </a:pPr>
                      <a:r>
                        <a:rPr lang="ja-JP" sz="1100" kern="100" dirty="0">
                          <a:solidFill>
                            <a:schemeClr val="tx1"/>
                          </a:solidFill>
                          <a:effectLst/>
                          <a:latin typeface="メイリオ" panose="020B0604030504040204" pitchFamily="50" charset="-128"/>
                          <a:ea typeface="メイリオ" panose="020B0604030504040204" pitchFamily="50" charset="-128"/>
                        </a:rPr>
                        <a:t>保護歴</a:t>
                      </a:r>
                      <a:endParaRPr lang="ja-JP"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gridSpan="3">
                  <a:txBody>
                    <a:bodyPr/>
                    <a:lstStyle/>
                    <a:p>
                      <a:pPr algn="just">
                        <a:spcAft>
                          <a:spcPts val="0"/>
                        </a:spcAft>
                      </a:pPr>
                      <a:endParaRPr lang="ja-JP"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0001"/>
                  </a:ext>
                </a:extLst>
              </a:tr>
              <a:tr h="311405">
                <a:tc>
                  <a:txBody>
                    <a:bodyPr/>
                    <a:lstStyle/>
                    <a:p>
                      <a:pPr algn="ctr">
                        <a:spcAft>
                          <a:spcPts val="0"/>
                        </a:spcAft>
                      </a:pPr>
                      <a:r>
                        <a:rPr lang="ja-JP" sz="1100" kern="100" dirty="0">
                          <a:solidFill>
                            <a:schemeClr val="tx1"/>
                          </a:solidFill>
                          <a:effectLst/>
                          <a:latin typeface="メイリオ" panose="020B0604030504040204" pitchFamily="50" charset="-128"/>
                          <a:ea typeface="メイリオ" panose="020B0604030504040204" pitchFamily="50" charset="-128"/>
                        </a:rPr>
                        <a:t>要介護度</a:t>
                      </a:r>
                      <a:endParaRPr lang="ja-JP"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gridSpan="3">
                  <a:txBody>
                    <a:bodyPr/>
                    <a:lstStyle/>
                    <a:p>
                      <a:pPr algn="just">
                        <a:spcAft>
                          <a:spcPts val="0"/>
                        </a:spcAft>
                      </a:pPr>
                      <a:endParaRPr lang="ja-JP"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0002"/>
                  </a:ext>
                </a:extLst>
              </a:tr>
              <a:tr h="311405">
                <a:tc>
                  <a:txBody>
                    <a:bodyPr/>
                    <a:lstStyle/>
                    <a:p>
                      <a:pPr algn="ctr">
                        <a:spcAft>
                          <a:spcPts val="0"/>
                        </a:spcAft>
                      </a:pPr>
                      <a:r>
                        <a:rPr lang="ja-JP" sz="1100" kern="100" dirty="0">
                          <a:solidFill>
                            <a:schemeClr val="tx1"/>
                          </a:solidFill>
                          <a:effectLst/>
                          <a:latin typeface="メイリオ" panose="020B0604030504040204" pitchFamily="50" charset="-128"/>
                          <a:ea typeface="メイリオ" panose="020B0604030504040204" pitchFamily="50" charset="-128"/>
                        </a:rPr>
                        <a:t>障害手帳</a:t>
                      </a:r>
                      <a:endParaRPr lang="ja-JP"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gridSpan="3">
                  <a:txBody>
                    <a:bodyPr/>
                    <a:lstStyle/>
                    <a:p>
                      <a:pPr algn="just">
                        <a:spcAft>
                          <a:spcPts val="0"/>
                        </a:spcAft>
                      </a:pPr>
                      <a:endParaRPr lang="ja-JP"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0003"/>
                  </a:ext>
                </a:extLst>
              </a:tr>
              <a:tr h="692654">
                <a:tc>
                  <a:txBody>
                    <a:bodyPr/>
                    <a:lstStyle/>
                    <a:p>
                      <a:pPr algn="ctr">
                        <a:spcAft>
                          <a:spcPts val="0"/>
                        </a:spcAft>
                      </a:pPr>
                      <a:r>
                        <a:rPr lang="ja-JP" sz="1100" kern="100" dirty="0">
                          <a:solidFill>
                            <a:schemeClr val="tx1"/>
                          </a:solidFill>
                          <a:effectLst/>
                          <a:latin typeface="メイリオ" panose="020B0604030504040204" pitchFamily="50" charset="-128"/>
                          <a:ea typeface="メイリオ" panose="020B0604030504040204" pitchFamily="50" charset="-128"/>
                        </a:rPr>
                        <a:t>傷病</a:t>
                      </a:r>
                      <a:endParaRPr lang="ja-JP"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gridSpan="3">
                  <a:txBody>
                    <a:bodyPr/>
                    <a:lstStyle/>
                    <a:p>
                      <a:pPr algn="just">
                        <a:spcAft>
                          <a:spcPts val="0"/>
                        </a:spcAft>
                      </a:pPr>
                      <a:endParaRPr lang="ja-JP" altLang="en-US"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0004"/>
                  </a:ext>
                </a:extLst>
              </a:tr>
              <a:tr h="299403">
                <a:tc>
                  <a:txBody>
                    <a:bodyPr/>
                    <a:lstStyle/>
                    <a:p>
                      <a:pPr algn="ctr">
                        <a:spcAft>
                          <a:spcPts val="0"/>
                        </a:spcAft>
                      </a:pPr>
                      <a:r>
                        <a:rPr lang="en-US" sz="1100" kern="100" dirty="0">
                          <a:solidFill>
                            <a:schemeClr val="tx1"/>
                          </a:solidFill>
                          <a:effectLst/>
                          <a:latin typeface="メイリオ" panose="020B0604030504040204" pitchFamily="50" charset="-128"/>
                          <a:ea typeface="メイリオ" panose="020B0604030504040204" pitchFamily="50" charset="-128"/>
                        </a:rPr>
                        <a:t>ADL</a:t>
                      </a:r>
                      <a:endParaRPr lang="ja-JP"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gridSpan="3">
                  <a:txBody>
                    <a:bodyPr/>
                    <a:lstStyle/>
                    <a:p>
                      <a:pPr algn="l">
                        <a:spcAft>
                          <a:spcPts val="0"/>
                        </a:spcAft>
                      </a:pPr>
                      <a:endParaRPr lang="ja-JP"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0005"/>
                  </a:ext>
                </a:extLst>
              </a:tr>
              <a:tr h="482907">
                <a:tc>
                  <a:txBody>
                    <a:bodyPr/>
                    <a:lstStyle/>
                    <a:p>
                      <a:pPr algn="ctr">
                        <a:spcAft>
                          <a:spcPts val="0"/>
                        </a:spcAft>
                      </a:pPr>
                      <a:r>
                        <a:rPr lang="ja-JP" sz="1100" kern="100" dirty="0">
                          <a:solidFill>
                            <a:schemeClr val="tx1"/>
                          </a:solidFill>
                          <a:effectLst/>
                          <a:latin typeface="メイリオ" panose="020B0604030504040204" pitchFamily="50" charset="-128"/>
                          <a:ea typeface="メイリオ" panose="020B0604030504040204" pitchFamily="50" charset="-128"/>
                        </a:rPr>
                        <a:t>資産</a:t>
                      </a:r>
                      <a:endParaRPr lang="ja-JP"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just">
                        <a:spcAft>
                          <a:spcPts val="0"/>
                        </a:spcAft>
                      </a:pPr>
                      <a:endParaRPr lang="ja-JP"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a:spcAft>
                          <a:spcPts val="0"/>
                        </a:spcAft>
                      </a:pPr>
                      <a:r>
                        <a:rPr lang="ja-JP" altLang="en-US" sz="11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負債</a:t>
                      </a:r>
                      <a:endParaRPr lang="ja-JP" sz="11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lang="en-US" altLang="ja-JP"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6"/>
                  </a:ext>
                </a:extLst>
              </a:tr>
              <a:tr h="311405">
                <a:tc>
                  <a:txBody>
                    <a:bodyPr/>
                    <a:lstStyle/>
                    <a:p>
                      <a:pPr algn="ctr">
                        <a:spcAft>
                          <a:spcPts val="0"/>
                        </a:spcAft>
                      </a:pPr>
                      <a:r>
                        <a:rPr lang="ja-JP" sz="1100" kern="100" dirty="0">
                          <a:solidFill>
                            <a:schemeClr val="tx1"/>
                          </a:solidFill>
                          <a:effectLst/>
                          <a:latin typeface="メイリオ" panose="020B0604030504040204" pitchFamily="50" charset="-128"/>
                          <a:ea typeface="メイリオ" panose="020B0604030504040204" pitchFamily="50" charset="-128"/>
                        </a:rPr>
                        <a:t>収入、給付</a:t>
                      </a:r>
                      <a:endParaRPr lang="ja-JP" sz="110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gridSpan="3">
                  <a:txBody>
                    <a:bodyPr/>
                    <a:lstStyle/>
                    <a:p>
                      <a:pPr algn="just">
                        <a:spcBef>
                          <a:spcPts val="600"/>
                        </a:spcBef>
                        <a:spcAft>
                          <a:spcPts val="0"/>
                        </a:spcAft>
                      </a:pPr>
                      <a:endParaRPr lang="ja-JP" sz="1100" kern="100" dirty="0">
                        <a:solidFill>
                          <a:schemeClr val="tx1"/>
                        </a:solidFill>
                        <a:effectLst/>
                        <a:latin typeface="メイリオ" panose="020B0604030504040204" pitchFamily="50" charset="-128"/>
                        <a:ea typeface="メイリオ" panose="020B0604030504040204" pitchFamily="50" charset="-128"/>
                      </a:endParaRPr>
                    </a:p>
                  </a:txBody>
                  <a:tcPr marL="50523" marR="5052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0007"/>
                  </a:ext>
                </a:extLst>
              </a:tr>
            </a:tbl>
          </a:graphicData>
        </a:graphic>
      </p:graphicFrame>
      <p:sp>
        <p:nvSpPr>
          <p:cNvPr id="9" name="正方形/長方形 8">
            <a:extLst>
              <a:ext uri="{FF2B5EF4-FFF2-40B4-BE49-F238E27FC236}">
                <a16:creationId xmlns:a16="http://schemas.microsoft.com/office/drawing/2014/main" id="{4F41FB1C-471C-F4A2-347C-5C53EF3C11CD}"/>
              </a:ext>
            </a:extLst>
          </p:cNvPr>
          <p:cNvSpPr/>
          <p:nvPr/>
        </p:nvSpPr>
        <p:spPr>
          <a:xfrm>
            <a:off x="134938" y="1658536"/>
            <a:ext cx="4465637" cy="1865313"/>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kumimoji="1" lang="ja-JP" altLang="en-US">
              <a:latin typeface="メイリオ" panose="020B0604030504040204" pitchFamily="50" charset="-128"/>
              <a:ea typeface="メイリオ" panose="020B0604030504040204" pitchFamily="50" charset="-128"/>
            </a:endParaRPr>
          </a:p>
        </p:txBody>
      </p:sp>
      <p:sp>
        <p:nvSpPr>
          <p:cNvPr id="14" name="テキスト ボックス 13">
            <a:extLst>
              <a:ext uri="{FF2B5EF4-FFF2-40B4-BE49-F238E27FC236}">
                <a16:creationId xmlns:a16="http://schemas.microsoft.com/office/drawing/2014/main" id="{5031E7F4-9213-6F70-C091-0EC2F030F396}"/>
              </a:ext>
            </a:extLst>
          </p:cNvPr>
          <p:cNvSpPr txBox="1"/>
          <p:nvPr/>
        </p:nvSpPr>
        <p:spPr>
          <a:xfrm>
            <a:off x="144463" y="1703312"/>
            <a:ext cx="942975" cy="160337"/>
          </a:xfrm>
          <a:prstGeom prst="rect">
            <a:avLst/>
          </a:prstGeom>
          <a:noFill/>
        </p:spPr>
        <p:txBody>
          <a:bodyPr wrap="none" lIns="0" tIns="0" rIns="0" bIns="0">
            <a:spAutoFit/>
          </a:bodyPr>
          <a:lstStyle/>
          <a:p>
            <a:pPr eaLnBrk="1" fontAlgn="auto" hangingPunct="1">
              <a:spcBef>
                <a:spcPts val="0"/>
              </a:spcBef>
              <a:spcAft>
                <a:spcPts val="0"/>
              </a:spcAft>
              <a:defRPr/>
            </a:pPr>
            <a:r>
              <a:rPr kumimoji="1" lang="en-US" altLang="ja-JP" sz="1050" b="1" dirty="0">
                <a:latin typeface="メイリオ" panose="020B0604030504040204" pitchFamily="50" charset="-128"/>
                <a:ea typeface="メイリオ" panose="020B0604030504040204" pitchFamily="50" charset="-128"/>
              </a:rPr>
              <a:t>【</a:t>
            </a:r>
            <a:r>
              <a:rPr kumimoji="1" lang="ja-JP" altLang="en-US" sz="1050" b="1" dirty="0">
                <a:latin typeface="メイリオ" panose="020B0604030504040204" pitchFamily="50" charset="-128"/>
                <a:ea typeface="メイリオ" panose="020B0604030504040204" pitchFamily="50" charset="-128"/>
              </a:rPr>
              <a:t>家族関係図</a:t>
            </a:r>
            <a:r>
              <a:rPr kumimoji="1" lang="en-US" altLang="ja-JP" sz="1050" b="1" dirty="0">
                <a:latin typeface="メイリオ" panose="020B0604030504040204" pitchFamily="50" charset="-128"/>
                <a:ea typeface="メイリオ" panose="020B0604030504040204" pitchFamily="50" charset="-128"/>
              </a:rPr>
              <a:t>】</a:t>
            </a:r>
            <a:endParaRPr kumimoji="1" lang="ja-JP" altLang="en-US" sz="1050" b="1" dirty="0">
              <a:latin typeface="メイリオ" panose="020B0604030504040204" pitchFamily="50" charset="-128"/>
              <a:ea typeface="メイリオ" panose="020B0604030504040204" pitchFamily="50" charset="-128"/>
            </a:endParaRPr>
          </a:p>
        </p:txBody>
      </p:sp>
      <p:sp>
        <p:nvSpPr>
          <p:cNvPr id="15" name="テキスト ボックス 14">
            <a:extLst>
              <a:ext uri="{FF2B5EF4-FFF2-40B4-BE49-F238E27FC236}">
                <a16:creationId xmlns:a16="http://schemas.microsoft.com/office/drawing/2014/main" id="{27CA68C4-1FF2-A013-736C-4F749A14B76E}"/>
              </a:ext>
            </a:extLst>
          </p:cNvPr>
          <p:cNvSpPr txBox="1"/>
          <p:nvPr/>
        </p:nvSpPr>
        <p:spPr>
          <a:xfrm>
            <a:off x="4649435" y="671097"/>
            <a:ext cx="1032334" cy="161583"/>
          </a:xfrm>
          <a:prstGeom prst="rect">
            <a:avLst/>
          </a:prstGeom>
          <a:noFill/>
        </p:spPr>
        <p:txBody>
          <a:bodyPr wrap="none" lIns="0" tIns="0" rIns="0" bIns="0">
            <a:spAutoFit/>
          </a:bodyPr>
          <a:lstStyle/>
          <a:p>
            <a:pPr eaLnBrk="1" fontAlgn="auto" hangingPunct="1">
              <a:spcBef>
                <a:spcPts val="0"/>
              </a:spcBef>
              <a:spcAft>
                <a:spcPts val="0"/>
              </a:spcAft>
              <a:defRPr/>
            </a:pPr>
            <a:r>
              <a:rPr kumimoji="1" lang="en-US" altLang="ja-JP" sz="1050" b="1" spc="100" dirty="0">
                <a:latin typeface="メイリオ" panose="020B0604030504040204" pitchFamily="50" charset="-128"/>
                <a:ea typeface="メイリオ" panose="020B0604030504040204" pitchFamily="50" charset="-128"/>
              </a:rPr>
              <a:t>【</a:t>
            </a:r>
            <a:r>
              <a:rPr kumimoji="1" lang="ja-JP" altLang="en-US" sz="1050" b="1" spc="100" dirty="0">
                <a:latin typeface="メイリオ" panose="020B0604030504040204" pitchFamily="50" charset="-128"/>
                <a:ea typeface="メイリオ" panose="020B0604030504040204" pitchFamily="50" charset="-128"/>
              </a:rPr>
              <a:t>世帯の概要</a:t>
            </a:r>
            <a:r>
              <a:rPr kumimoji="1" lang="en-US" altLang="ja-JP" sz="1050" b="1" spc="100" dirty="0">
                <a:latin typeface="メイリオ" panose="020B0604030504040204" pitchFamily="50" charset="-128"/>
                <a:ea typeface="メイリオ" panose="020B0604030504040204" pitchFamily="50" charset="-128"/>
              </a:rPr>
              <a:t>】</a:t>
            </a:r>
            <a:endParaRPr kumimoji="1" lang="ja-JP" altLang="en-US" sz="1050" b="1" spc="100" dirty="0">
              <a:latin typeface="メイリオ" panose="020B0604030504040204" pitchFamily="50" charset="-128"/>
              <a:ea typeface="メイリオ" panose="020B0604030504040204" pitchFamily="50" charset="-128"/>
            </a:endParaRPr>
          </a:p>
        </p:txBody>
      </p:sp>
      <p:sp>
        <p:nvSpPr>
          <p:cNvPr id="16" name="テキスト ボックス 15">
            <a:extLst>
              <a:ext uri="{FF2B5EF4-FFF2-40B4-BE49-F238E27FC236}">
                <a16:creationId xmlns:a16="http://schemas.microsoft.com/office/drawing/2014/main" id="{901AE9BA-465E-FBB0-82D6-00CEEC02E790}"/>
              </a:ext>
            </a:extLst>
          </p:cNvPr>
          <p:cNvSpPr txBox="1"/>
          <p:nvPr/>
        </p:nvSpPr>
        <p:spPr>
          <a:xfrm>
            <a:off x="4672013" y="4069195"/>
            <a:ext cx="737381" cy="161583"/>
          </a:xfrm>
          <a:prstGeom prst="rect">
            <a:avLst/>
          </a:prstGeom>
          <a:noFill/>
        </p:spPr>
        <p:txBody>
          <a:bodyPr wrap="none" lIns="0" tIns="0" rIns="0" bIns="0">
            <a:spAutoFit/>
          </a:bodyPr>
          <a:lstStyle/>
          <a:p>
            <a:pPr eaLnBrk="1" fontAlgn="auto" hangingPunct="1">
              <a:spcBef>
                <a:spcPts val="0"/>
              </a:spcBef>
              <a:spcAft>
                <a:spcPts val="0"/>
              </a:spcAft>
              <a:defRPr/>
            </a:pPr>
            <a:r>
              <a:rPr kumimoji="1" lang="en-US" altLang="ja-JP" sz="1050" spc="100" dirty="0">
                <a:latin typeface="メイリオ" panose="020B0604030504040204" pitchFamily="50" charset="-128"/>
                <a:ea typeface="メイリオ" panose="020B0604030504040204" pitchFamily="50" charset="-128"/>
              </a:rPr>
              <a:t>【</a:t>
            </a:r>
            <a:r>
              <a:rPr kumimoji="1" lang="ja-JP" altLang="en-US" sz="1050" b="1" spc="100" dirty="0">
                <a:latin typeface="メイリオ" panose="020B0604030504040204" pitchFamily="50" charset="-128"/>
                <a:ea typeface="メイリオ" panose="020B0604030504040204" pitchFamily="50" charset="-128"/>
              </a:rPr>
              <a:t>生活歴</a:t>
            </a:r>
            <a:r>
              <a:rPr kumimoji="1" lang="en-US" altLang="ja-JP" sz="1050" spc="100" dirty="0">
                <a:latin typeface="メイリオ" panose="020B0604030504040204" pitchFamily="50" charset="-128"/>
                <a:ea typeface="メイリオ" panose="020B0604030504040204" pitchFamily="50" charset="-128"/>
              </a:rPr>
              <a:t>】</a:t>
            </a:r>
            <a:endParaRPr kumimoji="1" lang="ja-JP" altLang="en-US" sz="1050" spc="100" dirty="0">
              <a:latin typeface="メイリオ" panose="020B0604030504040204" pitchFamily="50" charset="-128"/>
              <a:ea typeface="メイリオ" panose="020B0604030504040204" pitchFamily="50" charset="-128"/>
            </a:endParaRPr>
          </a:p>
        </p:txBody>
      </p:sp>
      <p:sp>
        <p:nvSpPr>
          <p:cNvPr id="20" name="テキスト ボックス 19">
            <a:extLst>
              <a:ext uri="{FF2B5EF4-FFF2-40B4-BE49-F238E27FC236}">
                <a16:creationId xmlns:a16="http://schemas.microsoft.com/office/drawing/2014/main" id="{B0BDEF6C-7BCC-FB5C-881D-0D827C746256}"/>
              </a:ext>
            </a:extLst>
          </p:cNvPr>
          <p:cNvSpPr txBox="1"/>
          <p:nvPr/>
        </p:nvSpPr>
        <p:spPr>
          <a:xfrm>
            <a:off x="4632325" y="2372885"/>
            <a:ext cx="1917192" cy="161583"/>
          </a:xfrm>
          <a:prstGeom prst="rect">
            <a:avLst/>
          </a:prstGeom>
          <a:noFill/>
        </p:spPr>
        <p:txBody>
          <a:bodyPr wrap="none" lIns="0" tIns="0" rIns="0" bIns="0">
            <a:spAutoFit/>
          </a:bodyPr>
          <a:lstStyle/>
          <a:p>
            <a:pPr eaLnBrk="1" fontAlgn="auto" hangingPunct="1">
              <a:spcBef>
                <a:spcPts val="0"/>
              </a:spcBef>
              <a:spcAft>
                <a:spcPts val="0"/>
              </a:spcAft>
              <a:defRPr/>
            </a:pPr>
            <a:r>
              <a:rPr kumimoji="1" lang="en-US" altLang="ja-JP" sz="1050" b="1" spc="100" dirty="0">
                <a:latin typeface="メイリオ" panose="020B0604030504040204" pitchFamily="50" charset="-128"/>
                <a:ea typeface="メイリオ" panose="020B0604030504040204" pitchFamily="50" charset="-128"/>
              </a:rPr>
              <a:t>【</a:t>
            </a:r>
            <a:r>
              <a:rPr kumimoji="1" lang="ja-JP" altLang="en-US" sz="1050" b="1" spc="100" dirty="0">
                <a:latin typeface="メイリオ" panose="020B0604030504040204" pitchFamily="50" charset="-128"/>
                <a:ea typeface="メイリオ" panose="020B0604030504040204" pitchFamily="50" charset="-128"/>
              </a:rPr>
              <a:t>住環境・日常生活の状況</a:t>
            </a:r>
            <a:r>
              <a:rPr kumimoji="1" lang="en-US" altLang="ja-JP" sz="1050" b="1" spc="100" dirty="0">
                <a:latin typeface="メイリオ" panose="020B0604030504040204" pitchFamily="50" charset="-128"/>
                <a:ea typeface="メイリオ" panose="020B0604030504040204" pitchFamily="50" charset="-128"/>
              </a:rPr>
              <a:t>】</a:t>
            </a:r>
            <a:endParaRPr kumimoji="1" lang="ja-JP" altLang="en-US" sz="1050" b="1" spc="100" dirty="0">
              <a:latin typeface="メイリオ" panose="020B0604030504040204" pitchFamily="50" charset="-128"/>
              <a:ea typeface="メイリオ" panose="020B0604030504040204" pitchFamily="50" charset="-128"/>
            </a:endParaRPr>
          </a:p>
        </p:txBody>
      </p:sp>
      <p:sp>
        <p:nvSpPr>
          <p:cNvPr id="43" name="正方形/長方形 42">
            <a:extLst>
              <a:ext uri="{FF2B5EF4-FFF2-40B4-BE49-F238E27FC236}">
                <a16:creationId xmlns:a16="http://schemas.microsoft.com/office/drawing/2014/main" id="{5ECDC5D7-8307-DFCD-A473-B71697138C56}"/>
              </a:ext>
            </a:extLst>
          </p:cNvPr>
          <p:cNvSpPr/>
          <p:nvPr/>
        </p:nvSpPr>
        <p:spPr>
          <a:xfrm>
            <a:off x="4677569" y="5734081"/>
            <a:ext cx="5040000" cy="943696"/>
          </a:xfrm>
          <a:prstGeom prst="rect">
            <a:avLst/>
          </a:prstGeom>
          <a:noFill/>
          <a:ln w="285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300"/>
              </a:spcBef>
              <a:spcAft>
                <a:spcPts val="0"/>
              </a:spcAft>
              <a:defRPr/>
            </a:pPr>
            <a:endParaRPr kumimoji="1" lang="ja-JP" altLang="en-US" sz="1050" spc="100" dirty="0">
              <a:solidFill>
                <a:schemeClr val="tx1"/>
              </a:solidFill>
              <a:latin typeface="メイリオ" panose="020B0604030504040204" pitchFamily="50" charset="-128"/>
              <a:ea typeface="メイリオ" panose="020B0604030504040204" pitchFamily="50" charset="-128"/>
            </a:endParaRPr>
          </a:p>
        </p:txBody>
      </p:sp>
      <p:sp>
        <p:nvSpPr>
          <p:cNvPr id="44" name="テキスト ボックス 43">
            <a:extLst>
              <a:ext uri="{FF2B5EF4-FFF2-40B4-BE49-F238E27FC236}">
                <a16:creationId xmlns:a16="http://schemas.microsoft.com/office/drawing/2014/main" id="{C245EED8-ED77-3694-1E5A-249BFF372188}"/>
              </a:ext>
            </a:extLst>
          </p:cNvPr>
          <p:cNvSpPr txBox="1"/>
          <p:nvPr/>
        </p:nvSpPr>
        <p:spPr>
          <a:xfrm>
            <a:off x="4743864" y="5780604"/>
            <a:ext cx="2212144" cy="161583"/>
          </a:xfrm>
          <a:prstGeom prst="rect">
            <a:avLst/>
          </a:prstGeom>
          <a:noFill/>
        </p:spPr>
        <p:txBody>
          <a:bodyPr wrap="none" lIns="0" tIns="0" rIns="0" bIns="0">
            <a:spAutoFit/>
          </a:bodyPr>
          <a:lstStyle/>
          <a:p>
            <a:pPr eaLnBrk="1" fontAlgn="auto" hangingPunct="1">
              <a:spcBef>
                <a:spcPts val="0"/>
              </a:spcBef>
              <a:spcAft>
                <a:spcPts val="0"/>
              </a:spcAft>
              <a:defRPr/>
            </a:pPr>
            <a:r>
              <a:rPr kumimoji="1" lang="en-US" altLang="ja-JP" sz="1050" b="1" spc="100" dirty="0">
                <a:latin typeface="メイリオ" panose="020B0604030504040204" pitchFamily="50" charset="-128"/>
                <a:ea typeface="メイリオ" panose="020B0604030504040204" pitchFamily="50" charset="-128"/>
              </a:rPr>
              <a:t>【</a:t>
            </a:r>
            <a:r>
              <a:rPr kumimoji="1" lang="ja-JP" altLang="en-US" sz="1050" b="1" spc="100" dirty="0">
                <a:latin typeface="メイリオ" panose="020B0604030504040204" pitchFamily="50" charset="-128"/>
                <a:ea typeface="メイリオ" panose="020B0604030504040204" pitchFamily="50" charset="-128"/>
              </a:rPr>
              <a:t>事例提出者が困っていること</a:t>
            </a:r>
            <a:r>
              <a:rPr kumimoji="1" lang="en-US" altLang="ja-JP" sz="1050" b="1" spc="100" dirty="0">
                <a:latin typeface="メイリオ" panose="020B0604030504040204" pitchFamily="50" charset="-128"/>
                <a:ea typeface="メイリオ" panose="020B0604030504040204" pitchFamily="50" charset="-128"/>
              </a:rPr>
              <a:t>】</a:t>
            </a:r>
            <a:endParaRPr kumimoji="1" lang="ja-JP" altLang="en-US" sz="1050" b="1" spc="100" dirty="0">
              <a:latin typeface="メイリオ" panose="020B0604030504040204" pitchFamily="50" charset="-128"/>
              <a:ea typeface="メイリオ" panose="020B0604030504040204" pitchFamily="50" charset="-128"/>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CBDF02EE-09F0-45A7-AB5D-9BFDA7F27E92}"/>
              </a:ext>
            </a:extLst>
          </p:cNvPr>
          <p:cNvSpPr/>
          <p:nvPr/>
        </p:nvSpPr>
        <p:spPr>
          <a:xfrm>
            <a:off x="1290638" y="904875"/>
            <a:ext cx="8296275" cy="6826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事例を読み、どのような課題があるか考えてみましょう。</a:t>
            </a:r>
            <a:endParaRPr kumimoji="1" lang="en-US" altLang="ja-JP"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主以外の世帯員がいれば、世帯員も含めて考えてみましょう。</a:t>
            </a:r>
          </a:p>
        </p:txBody>
      </p:sp>
      <p:sp>
        <p:nvSpPr>
          <p:cNvPr id="37892" name="スライド番号プレースホルダー 2">
            <a:extLst>
              <a:ext uri="{FF2B5EF4-FFF2-40B4-BE49-F238E27FC236}">
                <a16:creationId xmlns:a16="http://schemas.microsoft.com/office/drawing/2014/main" id="{26F956F1-FBA5-385F-B32C-06EA44C9CC8F}"/>
              </a:ext>
            </a:extLst>
          </p:cNvPr>
          <p:cNvSpPr txBox="1">
            <a:spLocks noChangeArrowheads="1"/>
          </p:cNvSpPr>
          <p:nvPr/>
        </p:nvSpPr>
        <p:spPr bwMode="auto">
          <a:xfrm>
            <a:off x="9483725" y="6492875"/>
            <a:ext cx="3873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gn="r" eaLnBrk="1" hangingPunct="1">
              <a:lnSpc>
                <a:spcPct val="100000"/>
              </a:lnSpc>
              <a:spcBef>
                <a:spcPct val="0"/>
              </a:spcBef>
              <a:buFontTx/>
              <a:buNone/>
            </a:pPr>
            <a:fld id="{4F9A9410-3518-4194-BE47-1F2AC659487C}" type="slidenum">
              <a:rPr lang="ja-JP" altLang="en-US" sz="1200">
                <a:solidFill>
                  <a:srgbClr val="898989"/>
                </a:solidFill>
              </a:rPr>
              <a:pPr algn="r" eaLnBrk="1" hangingPunct="1">
                <a:lnSpc>
                  <a:spcPct val="100000"/>
                </a:lnSpc>
                <a:spcBef>
                  <a:spcPct val="0"/>
                </a:spcBef>
                <a:buFontTx/>
                <a:buNone/>
              </a:pPr>
              <a:t>47</a:t>
            </a:fld>
            <a:endParaRPr lang="ja-JP" altLang="en-US" sz="1200">
              <a:solidFill>
                <a:srgbClr val="898989"/>
              </a:solidFill>
            </a:endParaRPr>
          </a:p>
        </p:txBody>
      </p:sp>
      <p:sp>
        <p:nvSpPr>
          <p:cNvPr id="3" name="正方形/長方形 2">
            <a:extLst>
              <a:ext uri="{FF2B5EF4-FFF2-40B4-BE49-F238E27FC236}">
                <a16:creationId xmlns:a16="http://schemas.microsoft.com/office/drawing/2014/main" id="{A799D17A-5C29-4E31-81F0-0A83CABB4C72}"/>
              </a:ext>
            </a:extLst>
          </p:cNvPr>
          <p:cNvSpPr/>
          <p:nvPr/>
        </p:nvSpPr>
        <p:spPr>
          <a:xfrm>
            <a:off x="376238" y="1664496"/>
            <a:ext cx="9210675" cy="4125322"/>
          </a:xfrm>
          <a:prstGeom prst="rect">
            <a:avLst/>
          </a:prstGeom>
          <a:ln>
            <a:solidFill>
              <a:schemeClr val="tx1"/>
            </a:solidFill>
          </a:ln>
        </p:spPr>
        <p:style>
          <a:lnRef idx="2">
            <a:schemeClr val="accent1"/>
          </a:lnRef>
          <a:fillRef idx="1">
            <a:schemeClr val="lt1"/>
          </a:fillRef>
          <a:effectRef idx="0">
            <a:schemeClr val="accent1"/>
          </a:effectRef>
          <a:fontRef idx="minor">
            <a:schemeClr val="dk1"/>
          </a:fontRef>
        </p:style>
        <p:txBody>
          <a:bodyPr anchor="ctr"/>
          <a:lstStyle/>
          <a:p>
            <a:pPr algn="ctr" eaLnBrk="1" fontAlgn="auto" hangingPunct="1">
              <a:spcBef>
                <a:spcPts val="0"/>
              </a:spcBef>
              <a:spcAft>
                <a:spcPts val="0"/>
              </a:spcAft>
              <a:defRPr/>
            </a:pPr>
            <a:endParaRPr kumimoji="1" lang="ja-JP" altLang="en-US"/>
          </a:p>
        </p:txBody>
      </p:sp>
      <p:sp>
        <p:nvSpPr>
          <p:cNvPr id="17" name="正方形/長方形 16">
            <a:extLst>
              <a:ext uri="{FF2B5EF4-FFF2-40B4-BE49-F238E27FC236}">
                <a16:creationId xmlns:a16="http://schemas.microsoft.com/office/drawing/2014/main" id="{40FEFC0D-0EC1-4D85-92E9-385FCD1A76A1}"/>
              </a:ext>
            </a:extLst>
          </p:cNvPr>
          <p:cNvSpPr/>
          <p:nvPr/>
        </p:nvSpPr>
        <p:spPr>
          <a:xfrm>
            <a:off x="3848986" y="6371434"/>
            <a:ext cx="4852360" cy="3651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記入後、グループで共有してみましょう。</a:t>
            </a:r>
          </a:p>
        </p:txBody>
      </p:sp>
      <p:sp>
        <p:nvSpPr>
          <p:cNvPr id="2" name="正方形/長方形 1">
            <a:extLst>
              <a:ext uri="{FF2B5EF4-FFF2-40B4-BE49-F238E27FC236}">
                <a16:creationId xmlns:a16="http://schemas.microsoft.com/office/drawing/2014/main" id="{8C155D66-016D-4FB7-92FA-DA3907039122}"/>
              </a:ext>
            </a:extLst>
          </p:cNvPr>
          <p:cNvSpPr/>
          <p:nvPr/>
        </p:nvSpPr>
        <p:spPr>
          <a:xfrm>
            <a:off x="0" y="0"/>
            <a:ext cx="9636125" cy="54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72000" bIns="0" anchor="ctr"/>
          <a:lstStyle/>
          <a:p>
            <a:pPr eaLnBrk="1" fontAlgn="auto" hangingPunct="1">
              <a:spcBef>
                <a:spcPts val="0"/>
              </a:spcBef>
              <a:spcAft>
                <a:spcPts val="0"/>
              </a:spcAft>
              <a:defRPr/>
            </a:pPr>
            <a:r>
              <a:rPr kumimoji="1" lang="en-US" altLang="ja-JP" sz="2000" b="1" spc="200" dirty="0">
                <a:solidFill>
                  <a:schemeClr val="tx1"/>
                </a:solidFill>
                <a:latin typeface="メイリオ" panose="020B0604030504040204" pitchFamily="50" charset="-128"/>
                <a:ea typeface="メイリオ" panose="020B0604030504040204" pitchFamily="50" charset="-128"/>
              </a:rPr>
              <a:t>STEP1</a:t>
            </a:r>
            <a:r>
              <a:rPr kumimoji="1" lang="ja-JP" altLang="en-US" sz="2000" b="1" spc="200" dirty="0">
                <a:solidFill>
                  <a:schemeClr val="tx1"/>
                </a:solidFill>
                <a:latin typeface="メイリオ" panose="020B0604030504040204" pitchFamily="50" charset="-128"/>
                <a:ea typeface="メイリオ" panose="020B0604030504040204" pitchFamily="50" charset="-128"/>
              </a:rPr>
              <a:t>：主の課題を分析する</a:t>
            </a:r>
            <a:endParaRPr kumimoji="1" lang="ja-JP" altLang="en-US" sz="2000" b="1" spc="200" dirty="0">
              <a:solidFill>
                <a:srgbClr val="C00000"/>
              </a:solidFill>
              <a:latin typeface="メイリオ" panose="020B0604030504040204" pitchFamily="50" charset="-128"/>
              <a:ea typeface="メイリオ" panose="020B0604030504040204" pitchFamily="50" charset="-128"/>
            </a:endParaRPr>
          </a:p>
        </p:txBody>
      </p:sp>
      <p:pic>
        <p:nvPicPr>
          <p:cNvPr id="5" name="図 4" descr="黒い背景と白い文字のロゴ&#10;&#10;AI によって生成されたコンテンツは間違っている可能性があります。">
            <a:extLst>
              <a:ext uri="{FF2B5EF4-FFF2-40B4-BE49-F238E27FC236}">
                <a16:creationId xmlns:a16="http://schemas.microsoft.com/office/drawing/2014/main" id="{0EF7EF62-EB28-1478-7B60-82A0C0C9D57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9087" y="644103"/>
            <a:ext cx="1020393" cy="1020393"/>
          </a:xfrm>
          <a:prstGeom prst="rect">
            <a:avLst/>
          </a:prstGeom>
        </p:spPr>
      </p:pic>
      <p:pic>
        <p:nvPicPr>
          <p:cNvPr id="9" name="図 8" descr="レゴ が含まれている画像&#10;&#10;AI によって生成されたコンテンツは間違っている可能性があります。">
            <a:extLst>
              <a:ext uri="{FF2B5EF4-FFF2-40B4-BE49-F238E27FC236}">
                <a16:creationId xmlns:a16="http://schemas.microsoft.com/office/drawing/2014/main" id="{7CF62DA4-217E-A97F-9F80-A71B9F800CB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76574" y="5789818"/>
            <a:ext cx="1163232" cy="1163232"/>
          </a:xfrm>
          <a:prstGeom prst="rect">
            <a:avLst/>
          </a:prstGeom>
        </p:spPr>
      </p:pic>
      <p:sp>
        <p:nvSpPr>
          <p:cNvPr id="10" name="吹き出し: 角を丸めた四角形 9">
            <a:extLst>
              <a:ext uri="{FF2B5EF4-FFF2-40B4-BE49-F238E27FC236}">
                <a16:creationId xmlns:a16="http://schemas.microsoft.com/office/drawing/2014/main" id="{B4DE6F2E-F423-654E-12D6-0E460644DEF8}"/>
              </a:ext>
            </a:extLst>
          </p:cNvPr>
          <p:cNvSpPr/>
          <p:nvPr/>
        </p:nvSpPr>
        <p:spPr>
          <a:xfrm>
            <a:off x="7389628" y="1572384"/>
            <a:ext cx="2360014" cy="631675"/>
          </a:xfrm>
          <a:prstGeom prst="wedgeRoundRectCallout">
            <a:avLst>
              <a:gd name="adj1" fmla="val -64954"/>
              <a:gd name="adj2" fmla="val 50717"/>
              <a:gd name="adj3" fmla="val 16667"/>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spc="100" dirty="0">
                <a:solidFill>
                  <a:schemeClr val="tx1"/>
                </a:solidFill>
                <a:latin typeface="メイリオ" panose="020B0604030504040204" pitchFamily="50" charset="-128"/>
                <a:ea typeface="メイリオ" panose="020B0604030504040204" pitchFamily="50" charset="-128"/>
              </a:rPr>
              <a:t>「</a:t>
            </a:r>
            <a:r>
              <a:rPr kumimoji="1" lang="en-US" altLang="ja-JP" sz="1200" spc="100" dirty="0">
                <a:solidFill>
                  <a:schemeClr val="tx1"/>
                </a:solidFill>
                <a:latin typeface="メイリオ" panose="020B0604030504040204" pitchFamily="50" charset="-128"/>
                <a:ea typeface="メイリオ" panose="020B0604030504040204" pitchFamily="50" charset="-128"/>
              </a:rPr>
              <a:t>3</a:t>
            </a:r>
            <a:r>
              <a:rPr kumimoji="1" lang="ja-JP" altLang="en-US" sz="1200" spc="100" dirty="0">
                <a:solidFill>
                  <a:schemeClr val="tx1"/>
                </a:solidFill>
                <a:latin typeface="メイリオ" panose="020B0604030504040204" pitchFamily="50" charset="-128"/>
                <a:ea typeface="メイリオ" panose="020B0604030504040204" pitchFamily="50" charset="-128"/>
              </a:rPr>
              <a:t>つの自立」の観点から</a:t>
            </a:r>
            <a:endParaRPr kumimoji="1" lang="en-US" altLang="ja-JP" sz="1200" spc="100" dirty="0">
              <a:solidFill>
                <a:schemeClr val="tx1"/>
              </a:solidFill>
              <a:latin typeface="メイリオ" panose="020B0604030504040204" pitchFamily="50" charset="-128"/>
              <a:ea typeface="メイリオ" panose="020B0604030504040204" pitchFamily="50" charset="-128"/>
            </a:endParaRPr>
          </a:p>
          <a:p>
            <a:pPr algn="ctr"/>
            <a:r>
              <a:rPr kumimoji="1" lang="ja-JP" altLang="en-US" sz="1200" spc="100" dirty="0">
                <a:solidFill>
                  <a:schemeClr val="tx1"/>
                </a:solidFill>
                <a:latin typeface="メイリオ" panose="020B0604030504040204" pitchFamily="50" charset="-128"/>
                <a:ea typeface="メイリオ" panose="020B0604030504040204" pitchFamily="50" charset="-128"/>
              </a:rPr>
              <a:t>考えてみることも有効です</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814767-1956-D1C4-35A7-0A1F65F0E130}"/>
            </a:ext>
          </a:extLst>
        </p:cNvPr>
        <p:cNvGrpSpPr/>
        <p:nvPr/>
      </p:nvGrpSpPr>
      <p:grpSpPr>
        <a:xfrm>
          <a:off x="0" y="0"/>
          <a:ext cx="0" cy="0"/>
          <a:chOff x="0" y="0"/>
          <a:chExt cx="0" cy="0"/>
        </a:xfrm>
      </p:grpSpPr>
      <p:sp>
        <p:nvSpPr>
          <p:cNvPr id="6" name="正方形/長方形 5">
            <a:extLst>
              <a:ext uri="{FF2B5EF4-FFF2-40B4-BE49-F238E27FC236}">
                <a16:creationId xmlns:a16="http://schemas.microsoft.com/office/drawing/2014/main" id="{450B2E36-C202-150F-9583-C88B7D3A63D8}"/>
              </a:ext>
            </a:extLst>
          </p:cNvPr>
          <p:cNvSpPr/>
          <p:nvPr/>
        </p:nvSpPr>
        <p:spPr>
          <a:xfrm>
            <a:off x="1290638" y="912437"/>
            <a:ext cx="8296275" cy="54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主のストレングスを挙げてみましょう。</a:t>
            </a:r>
          </a:p>
        </p:txBody>
      </p:sp>
      <p:sp>
        <p:nvSpPr>
          <p:cNvPr id="37892" name="スライド番号プレースホルダー 2">
            <a:extLst>
              <a:ext uri="{FF2B5EF4-FFF2-40B4-BE49-F238E27FC236}">
                <a16:creationId xmlns:a16="http://schemas.microsoft.com/office/drawing/2014/main" id="{2F4FBCC2-CC33-B28A-297A-361D535DEE13}"/>
              </a:ext>
            </a:extLst>
          </p:cNvPr>
          <p:cNvSpPr txBox="1">
            <a:spLocks noChangeArrowheads="1"/>
          </p:cNvSpPr>
          <p:nvPr/>
        </p:nvSpPr>
        <p:spPr bwMode="auto">
          <a:xfrm>
            <a:off x="9483725" y="6492875"/>
            <a:ext cx="3873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gn="r" eaLnBrk="1" hangingPunct="1">
              <a:lnSpc>
                <a:spcPct val="100000"/>
              </a:lnSpc>
              <a:spcBef>
                <a:spcPct val="0"/>
              </a:spcBef>
              <a:buFontTx/>
              <a:buNone/>
            </a:pPr>
            <a:fld id="{4F9A9410-3518-4194-BE47-1F2AC659487C}" type="slidenum">
              <a:rPr lang="ja-JP" altLang="en-US" sz="1200">
                <a:solidFill>
                  <a:srgbClr val="898989"/>
                </a:solidFill>
              </a:rPr>
              <a:pPr algn="r" eaLnBrk="1" hangingPunct="1">
                <a:lnSpc>
                  <a:spcPct val="100000"/>
                </a:lnSpc>
                <a:spcBef>
                  <a:spcPct val="0"/>
                </a:spcBef>
                <a:buFontTx/>
                <a:buNone/>
              </a:pPr>
              <a:t>48</a:t>
            </a:fld>
            <a:endParaRPr lang="ja-JP" altLang="en-US" sz="1200">
              <a:solidFill>
                <a:srgbClr val="898989"/>
              </a:solidFill>
            </a:endParaRPr>
          </a:p>
        </p:txBody>
      </p:sp>
      <p:sp>
        <p:nvSpPr>
          <p:cNvPr id="2" name="正方形/長方形 1">
            <a:extLst>
              <a:ext uri="{FF2B5EF4-FFF2-40B4-BE49-F238E27FC236}">
                <a16:creationId xmlns:a16="http://schemas.microsoft.com/office/drawing/2014/main" id="{B0B78DD4-93EB-836D-D050-F3A32E335A06}"/>
              </a:ext>
            </a:extLst>
          </p:cNvPr>
          <p:cNvSpPr/>
          <p:nvPr/>
        </p:nvSpPr>
        <p:spPr>
          <a:xfrm>
            <a:off x="0" y="0"/>
            <a:ext cx="9636125" cy="54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72000" bIns="0" anchor="ctr"/>
          <a:lstStyle/>
          <a:p>
            <a:pPr eaLnBrk="1" fontAlgn="auto" hangingPunct="1">
              <a:spcBef>
                <a:spcPts val="0"/>
              </a:spcBef>
              <a:spcAft>
                <a:spcPts val="0"/>
              </a:spcAft>
              <a:defRPr/>
            </a:pPr>
            <a:r>
              <a:rPr kumimoji="1" lang="en-US" altLang="ja-JP" sz="2000" b="1" spc="200" dirty="0">
                <a:solidFill>
                  <a:schemeClr val="tx1"/>
                </a:solidFill>
                <a:latin typeface="メイリオ" panose="020B0604030504040204" pitchFamily="50" charset="-128"/>
                <a:ea typeface="メイリオ" panose="020B0604030504040204" pitchFamily="50" charset="-128"/>
              </a:rPr>
              <a:t>STEP2</a:t>
            </a:r>
            <a:r>
              <a:rPr kumimoji="1" lang="ja-JP" altLang="en-US" sz="2000" b="1" spc="200" dirty="0">
                <a:solidFill>
                  <a:schemeClr val="tx1"/>
                </a:solidFill>
                <a:latin typeface="メイリオ" panose="020B0604030504040204" pitchFamily="50" charset="-128"/>
                <a:ea typeface="メイリオ" panose="020B0604030504040204" pitchFamily="50" charset="-128"/>
              </a:rPr>
              <a:t>：主のストレングスを考える</a:t>
            </a:r>
            <a:endParaRPr kumimoji="1" lang="ja-JP" altLang="en-US" sz="2000" b="1" spc="200" dirty="0">
              <a:solidFill>
                <a:srgbClr val="C00000"/>
              </a:solidFill>
              <a:latin typeface="メイリオ" panose="020B0604030504040204" pitchFamily="50" charset="-128"/>
              <a:ea typeface="メイリオ" panose="020B0604030504040204" pitchFamily="50" charset="-128"/>
            </a:endParaRPr>
          </a:p>
        </p:txBody>
      </p:sp>
      <p:pic>
        <p:nvPicPr>
          <p:cNvPr id="9" name="図 8" descr="レゴ が含まれている画像&#10;&#10;AI によって生成されたコンテンツは間違っている可能性があります。">
            <a:extLst>
              <a:ext uri="{FF2B5EF4-FFF2-40B4-BE49-F238E27FC236}">
                <a16:creationId xmlns:a16="http://schemas.microsoft.com/office/drawing/2014/main" id="{49A5C479-C895-B1DC-31C2-96BBEC300AC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76574" y="5789818"/>
            <a:ext cx="1163232" cy="1163232"/>
          </a:xfrm>
          <a:prstGeom prst="rect">
            <a:avLst/>
          </a:prstGeom>
        </p:spPr>
      </p:pic>
      <p:graphicFrame>
        <p:nvGraphicFramePr>
          <p:cNvPr id="4" name="表 3">
            <a:extLst>
              <a:ext uri="{FF2B5EF4-FFF2-40B4-BE49-F238E27FC236}">
                <a16:creationId xmlns:a16="http://schemas.microsoft.com/office/drawing/2014/main" id="{4055F219-3ADD-E0D2-410C-7A73C7411C4E}"/>
              </a:ext>
            </a:extLst>
          </p:cNvPr>
          <p:cNvGraphicFramePr>
            <a:graphicFrameLocks noGrp="1"/>
          </p:cNvGraphicFramePr>
          <p:nvPr/>
        </p:nvGraphicFramePr>
        <p:xfrm>
          <a:off x="250824" y="1664496"/>
          <a:ext cx="9404352" cy="4282819"/>
        </p:xfrm>
        <a:graphic>
          <a:graphicData uri="http://schemas.openxmlformats.org/drawingml/2006/table">
            <a:tbl>
              <a:tblPr firstRow="1" bandRow="1">
                <a:tableStyleId>{5C22544A-7EE6-4342-B048-85BDC9FD1C3A}</a:tableStyleId>
              </a:tblPr>
              <a:tblGrid>
                <a:gridCol w="2351088">
                  <a:extLst>
                    <a:ext uri="{9D8B030D-6E8A-4147-A177-3AD203B41FA5}">
                      <a16:colId xmlns:a16="http://schemas.microsoft.com/office/drawing/2014/main" val="20000"/>
                    </a:ext>
                  </a:extLst>
                </a:gridCol>
                <a:gridCol w="2351088">
                  <a:extLst>
                    <a:ext uri="{9D8B030D-6E8A-4147-A177-3AD203B41FA5}">
                      <a16:colId xmlns:a16="http://schemas.microsoft.com/office/drawing/2014/main" val="20001"/>
                    </a:ext>
                  </a:extLst>
                </a:gridCol>
                <a:gridCol w="2351088">
                  <a:extLst>
                    <a:ext uri="{9D8B030D-6E8A-4147-A177-3AD203B41FA5}">
                      <a16:colId xmlns:a16="http://schemas.microsoft.com/office/drawing/2014/main" val="20002"/>
                    </a:ext>
                  </a:extLst>
                </a:gridCol>
                <a:gridCol w="2351088">
                  <a:extLst>
                    <a:ext uri="{9D8B030D-6E8A-4147-A177-3AD203B41FA5}">
                      <a16:colId xmlns:a16="http://schemas.microsoft.com/office/drawing/2014/main" val="20003"/>
                    </a:ext>
                  </a:extLst>
                </a:gridCol>
              </a:tblGrid>
              <a:tr h="437608">
                <a:tc>
                  <a:txBody>
                    <a:bodyPr/>
                    <a:lstStyle/>
                    <a:p>
                      <a:pPr algn="ctr"/>
                      <a:r>
                        <a:rPr kumimoji="1" lang="ja-JP" altLang="en-US" sz="1800" spc="100" baseline="0" dirty="0">
                          <a:latin typeface="メイリオ" panose="020B0604030504040204" pitchFamily="50" charset="-128"/>
                          <a:ea typeface="メイリオ" panose="020B0604030504040204" pitchFamily="50" charset="-128"/>
                        </a:rPr>
                        <a:t>①性質・性格</a:t>
                      </a:r>
                    </a:p>
                  </a:txBody>
                  <a:tcPr marL="91431" marR="91431" marT="45726" marB="4572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ctr"/>
                      <a:r>
                        <a:rPr kumimoji="1" lang="ja-JP" altLang="en-US" sz="1800" spc="100" baseline="0" dirty="0">
                          <a:latin typeface="メイリオ" panose="020B0604030504040204" pitchFamily="50" charset="-128"/>
                          <a:ea typeface="メイリオ" panose="020B0604030504040204" pitchFamily="50" charset="-128"/>
                        </a:rPr>
                        <a:t>②技能・才能</a:t>
                      </a:r>
                    </a:p>
                  </a:txBody>
                  <a:tcPr marL="91431" marR="91431" marT="45726" marB="4572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ctr"/>
                      <a:r>
                        <a:rPr kumimoji="1" lang="ja-JP" altLang="en-US" sz="1800" spc="100" baseline="0" dirty="0">
                          <a:latin typeface="メイリオ" panose="020B0604030504040204" pitchFamily="50" charset="-128"/>
                          <a:ea typeface="メイリオ" panose="020B0604030504040204" pitchFamily="50" charset="-128"/>
                        </a:rPr>
                        <a:t>③環境</a:t>
                      </a:r>
                    </a:p>
                  </a:txBody>
                  <a:tcPr marL="91431" marR="91431" marT="45726" marB="4572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ctr"/>
                      <a:r>
                        <a:rPr kumimoji="1" lang="ja-JP" altLang="en-US" sz="1800" spc="100" baseline="0" dirty="0">
                          <a:latin typeface="メイリオ" panose="020B0604030504040204" pitchFamily="50" charset="-128"/>
                          <a:ea typeface="メイリオ" panose="020B0604030504040204" pitchFamily="50" charset="-128"/>
                        </a:rPr>
                        <a:t>④関心・願望</a:t>
                      </a:r>
                    </a:p>
                  </a:txBody>
                  <a:tcPr marL="91431" marR="91431" marT="45726" marB="4572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extLst>
                  <a:ext uri="{0D108BD9-81ED-4DB2-BD59-A6C34878D82A}">
                    <a16:rowId xmlns:a16="http://schemas.microsoft.com/office/drawing/2014/main" val="10000"/>
                  </a:ext>
                </a:extLst>
              </a:tr>
              <a:tr h="3845211">
                <a:tc>
                  <a:txBody>
                    <a:bodyPr/>
                    <a:lstStyle/>
                    <a:p>
                      <a:pPr algn="ctr"/>
                      <a:endParaRPr kumimoji="1" lang="ja-JP" altLang="en-US" sz="1800" dirty="0">
                        <a:latin typeface="メイリオ" panose="020B0604030504040204" pitchFamily="50" charset="-128"/>
                        <a:ea typeface="メイリオ" panose="020B0604030504040204" pitchFamily="50" charset="-128"/>
                      </a:endParaRPr>
                    </a:p>
                  </a:txBody>
                  <a:tcPr marL="91431" marR="91431" marT="45726" marB="457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kumimoji="1" lang="ja-JP" altLang="en-US" sz="1800" dirty="0">
                        <a:latin typeface="メイリオ" panose="020B0604030504040204" pitchFamily="50" charset="-128"/>
                        <a:ea typeface="メイリオ" panose="020B0604030504040204" pitchFamily="50" charset="-128"/>
                      </a:endParaRPr>
                    </a:p>
                  </a:txBody>
                  <a:tcPr marL="91431" marR="91431" marT="45726" marB="457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kumimoji="1" lang="ja-JP" altLang="en-US" sz="1800" dirty="0">
                        <a:latin typeface="メイリオ" panose="020B0604030504040204" pitchFamily="50" charset="-128"/>
                        <a:ea typeface="メイリオ" panose="020B0604030504040204" pitchFamily="50" charset="-128"/>
                      </a:endParaRPr>
                    </a:p>
                  </a:txBody>
                  <a:tcPr marL="91431" marR="91431" marT="45726" marB="457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kumimoji="1" lang="ja-JP" altLang="en-US" sz="1800" dirty="0">
                        <a:latin typeface="メイリオ" panose="020B0604030504040204" pitchFamily="50" charset="-128"/>
                        <a:ea typeface="メイリオ" panose="020B0604030504040204" pitchFamily="50" charset="-128"/>
                      </a:endParaRPr>
                    </a:p>
                  </a:txBody>
                  <a:tcPr marL="91431" marR="91431" marT="45726" marB="457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bl>
          </a:graphicData>
        </a:graphic>
      </p:graphicFrame>
      <p:sp>
        <p:nvSpPr>
          <p:cNvPr id="7" name="正方形/長方形 6">
            <a:extLst>
              <a:ext uri="{FF2B5EF4-FFF2-40B4-BE49-F238E27FC236}">
                <a16:creationId xmlns:a16="http://schemas.microsoft.com/office/drawing/2014/main" id="{84EC8EA6-D2E7-0C1F-CD9F-A58A7A8EDF06}"/>
              </a:ext>
            </a:extLst>
          </p:cNvPr>
          <p:cNvSpPr/>
          <p:nvPr/>
        </p:nvSpPr>
        <p:spPr>
          <a:xfrm>
            <a:off x="3848986" y="6371434"/>
            <a:ext cx="4852360" cy="3651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記入後、グループで共有してみましょう。</a:t>
            </a:r>
          </a:p>
        </p:txBody>
      </p:sp>
      <p:pic>
        <p:nvPicPr>
          <p:cNvPr id="10" name="図 9" descr="黒い背景と白い文字のロゴ&#10;&#10;AI によって生成されたコンテンツは間違っている可能性があります。">
            <a:extLst>
              <a:ext uri="{FF2B5EF4-FFF2-40B4-BE49-F238E27FC236}">
                <a16:creationId xmlns:a16="http://schemas.microsoft.com/office/drawing/2014/main" id="{BCCF5C0E-8E53-71DA-0B8C-B76DD3B837A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9087" y="644103"/>
            <a:ext cx="1020393" cy="1020393"/>
          </a:xfrm>
          <a:prstGeom prst="rect">
            <a:avLst/>
          </a:prstGeom>
        </p:spPr>
      </p:pic>
    </p:spTree>
    <p:extLst>
      <p:ext uri="{BB962C8B-B14F-4D97-AF65-F5344CB8AC3E}">
        <p14:creationId xmlns:p14="http://schemas.microsoft.com/office/powerpoint/2010/main" val="20133409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スライド番号プレースホルダー 1">
            <a:extLst>
              <a:ext uri="{FF2B5EF4-FFF2-40B4-BE49-F238E27FC236}">
                <a16:creationId xmlns:a16="http://schemas.microsoft.com/office/drawing/2014/main" id="{8365C1EF-3B71-4E63-7A82-3FC8D4850833}"/>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7155D595-E299-4907-ABF1-8D6E644DA7DB}" type="slidenum">
              <a:rPr lang="ja-JP" altLang="en-US" sz="1000" smtClean="0">
                <a:solidFill>
                  <a:srgbClr val="898989"/>
                </a:solidFill>
              </a:rPr>
              <a:pPr>
                <a:lnSpc>
                  <a:spcPct val="100000"/>
                </a:lnSpc>
                <a:spcBef>
                  <a:spcPct val="0"/>
                </a:spcBef>
                <a:buFontTx/>
                <a:buNone/>
              </a:pPr>
              <a:t>4</a:t>
            </a:fld>
            <a:endParaRPr lang="ja-JP" altLang="en-US" sz="1000">
              <a:solidFill>
                <a:srgbClr val="898989"/>
              </a:solidFill>
            </a:endParaRPr>
          </a:p>
        </p:txBody>
      </p:sp>
      <p:pic>
        <p:nvPicPr>
          <p:cNvPr id="19459" name="図 2" descr="ランプ, 光 が含まれている画像&#10;&#10;AI によって生成されたコンテンツは間違っている可能性があります。">
            <a:extLst>
              <a:ext uri="{FF2B5EF4-FFF2-40B4-BE49-F238E27FC236}">
                <a16:creationId xmlns:a16="http://schemas.microsoft.com/office/drawing/2014/main" id="{56707FF3-0558-075F-B3A4-58FD6DE7C5D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013105">
            <a:off x="425450" y="1956625"/>
            <a:ext cx="1811338" cy="180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テキスト ボックス 4">
            <a:extLst>
              <a:ext uri="{FF2B5EF4-FFF2-40B4-BE49-F238E27FC236}">
                <a16:creationId xmlns:a16="http://schemas.microsoft.com/office/drawing/2014/main" id="{19E53FDA-ECEE-79DD-DB67-AF0019736885}"/>
              </a:ext>
            </a:extLst>
          </p:cNvPr>
          <p:cNvSpPr txBox="1"/>
          <p:nvPr/>
        </p:nvSpPr>
        <p:spPr>
          <a:xfrm>
            <a:off x="871537" y="3429000"/>
            <a:ext cx="8729663" cy="369332"/>
          </a:xfrm>
          <a:prstGeom prst="rect">
            <a:avLst/>
          </a:prstGeom>
          <a:noFill/>
          <a:ln>
            <a:noFill/>
          </a:ln>
        </p:spPr>
        <p:txBody>
          <a:bodyPr anchor="ctr">
            <a:spAutoFit/>
          </a:bodyPr>
          <a:lstStyle/>
          <a:p>
            <a:pPr>
              <a:spcBef>
                <a:spcPts val="600"/>
              </a:spcBef>
              <a:defRPr/>
            </a:pPr>
            <a:r>
              <a:rPr kumimoji="1" lang="ja-JP" altLang="en-US" spc="300" dirty="0">
                <a:latin typeface="メイリオ" panose="020B0604030504040204" pitchFamily="50" charset="-128"/>
                <a:ea typeface="メイリオ" panose="020B0604030504040204" pitchFamily="50" charset="-128"/>
              </a:rPr>
              <a:t>精神障害について理解するための、基本的な知識を学んでいきます。</a:t>
            </a:r>
            <a:endParaRPr kumimoji="1" lang="en-US" altLang="ja-JP" spc="300" dirty="0">
              <a:latin typeface="メイリオ" panose="020B0604030504040204" pitchFamily="50" charset="-128"/>
              <a:ea typeface="メイリオ" panose="020B0604030504040204" pitchFamily="50" charset="-128"/>
            </a:endParaRPr>
          </a:p>
        </p:txBody>
      </p:sp>
      <p:sp>
        <p:nvSpPr>
          <p:cNvPr id="7" name="テキスト ボックス 6">
            <a:extLst>
              <a:ext uri="{FF2B5EF4-FFF2-40B4-BE49-F238E27FC236}">
                <a16:creationId xmlns:a16="http://schemas.microsoft.com/office/drawing/2014/main" id="{E56905E2-29E3-0767-462F-44194E94CD39}"/>
              </a:ext>
            </a:extLst>
          </p:cNvPr>
          <p:cNvSpPr txBox="1"/>
          <p:nvPr/>
        </p:nvSpPr>
        <p:spPr>
          <a:xfrm>
            <a:off x="439738" y="1264949"/>
            <a:ext cx="9161462" cy="584775"/>
          </a:xfrm>
          <a:prstGeom prst="rect">
            <a:avLst/>
          </a:prstGeom>
          <a:noFill/>
        </p:spPr>
        <p:txBody>
          <a:bodyPr wrap="square">
            <a:spAutoFit/>
          </a:bodyPr>
          <a:lstStyle/>
          <a:p>
            <a:pPr>
              <a:defRPr/>
            </a:pPr>
            <a:r>
              <a:rPr kumimoji="1" lang="en-US" altLang="ja-JP" sz="3200" b="1" spc="300" dirty="0">
                <a:latin typeface="メイリオ" panose="020B0604030504040204" pitchFamily="50" charset="-128"/>
                <a:ea typeface="メイリオ" panose="020B0604030504040204" pitchFamily="50" charset="-128"/>
              </a:rPr>
              <a:t>Ⅰ</a:t>
            </a:r>
            <a:r>
              <a:rPr kumimoji="1" lang="ja-JP" altLang="en-US" sz="3200" b="1" spc="300" dirty="0">
                <a:latin typeface="メイリオ" panose="020B0604030504040204" pitchFamily="50" charset="-128"/>
                <a:ea typeface="メイリオ" panose="020B0604030504040204" pitchFamily="50" charset="-128"/>
              </a:rPr>
              <a:t>．精神障害に対する理解</a:t>
            </a:r>
          </a:p>
        </p:txBody>
      </p:sp>
      <p:sp>
        <p:nvSpPr>
          <p:cNvPr id="2" name="平行四辺形 1">
            <a:extLst>
              <a:ext uri="{FF2B5EF4-FFF2-40B4-BE49-F238E27FC236}">
                <a16:creationId xmlns:a16="http://schemas.microsoft.com/office/drawing/2014/main" id="{976E3ADC-0AB5-F629-11A6-086A5B20BCDE}"/>
              </a:ext>
            </a:extLst>
          </p:cNvPr>
          <p:cNvSpPr/>
          <p:nvPr/>
        </p:nvSpPr>
        <p:spPr>
          <a:xfrm>
            <a:off x="439738" y="1749425"/>
            <a:ext cx="9000000" cy="107950"/>
          </a:xfrm>
          <a:prstGeom prst="parallelogram">
            <a:avLst/>
          </a:prstGeom>
          <a:pattFill prst="wdUpDiag">
            <a:fgClr>
              <a:schemeClr val="accent5"/>
            </a:fgClr>
            <a:bgClr>
              <a:schemeClr val="bg2"/>
            </a:bgClr>
          </a:patt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dirty="0"/>
          </a:p>
        </p:txBody>
      </p:sp>
    </p:spTree>
  </p:cSld>
  <p:clrMapOvr>
    <a:masterClrMapping/>
  </p:clrMapOvr>
  <p:transition spd="slow"/>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ECE358-7CCE-4021-E9AB-FC2275BC3D19}"/>
            </a:ext>
          </a:extLst>
        </p:cNvPr>
        <p:cNvGrpSpPr/>
        <p:nvPr/>
      </p:nvGrpSpPr>
      <p:grpSpPr>
        <a:xfrm>
          <a:off x="0" y="0"/>
          <a:ext cx="0" cy="0"/>
          <a:chOff x="0" y="0"/>
          <a:chExt cx="0" cy="0"/>
        </a:xfrm>
      </p:grpSpPr>
      <p:sp>
        <p:nvSpPr>
          <p:cNvPr id="7" name="スライド番号プレースホルダー 2">
            <a:extLst>
              <a:ext uri="{FF2B5EF4-FFF2-40B4-BE49-F238E27FC236}">
                <a16:creationId xmlns:a16="http://schemas.microsoft.com/office/drawing/2014/main" id="{E63EFA19-4E67-3E36-CF62-118BC6F43D5F}"/>
              </a:ext>
            </a:extLst>
          </p:cNvPr>
          <p:cNvSpPr>
            <a:spLocks noGrp="1"/>
          </p:cNvSpPr>
          <p:nvPr>
            <p:ph type="sldNum" sz="quarter" idx="10"/>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fld id="{E543F488-88EE-4C71-84A0-E416DD984136}" type="slidenum">
              <a:rPr lang="ja-JP" altLang="en-US">
                <a:solidFill>
                  <a:srgbClr val="898989"/>
                </a:solidFill>
              </a:rPr>
              <a:pPr/>
              <a:t>49</a:t>
            </a:fld>
            <a:endParaRPr lang="ja-JP" altLang="en-US">
              <a:solidFill>
                <a:srgbClr val="898989"/>
              </a:solidFill>
            </a:endParaRPr>
          </a:p>
        </p:txBody>
      </p:sp>
      <p:sp>
        <p:nvSpPr>
          <p:cNvPr id="3" name="正方形/長方形 2">
            <a:extLst>
              <a:ext uri="{FF2B5EF4-FFF2-40B4-BE49-F238E27FC236}">
                <a16:creationId xmlns:a16="http://schemas.microsoft.com/office/drawing/2014/main" id="{83F568C2-0EB8-11A0-6C57-65B662528653}"/>
              </a:ext>
            </a:extLst>
          </p:cNvPr>
          <p:cNvSpPr/>
          <p:nvPr/>
        </p:nvSpPr>
        <p:spPr>
          <a:xfrm>
            <a:off x="0" y="0"/>
            <a:ext cx="9636125" cy="54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72000" bIns="0" anchor="ctr"/>
          <a:lstStyle/>
          <a:p>
            <a:pPr eaLnBrk="1" fontAlgn="auto" hangingPunct="1">
              <a:spcBef>
                <a:spcPts val="0"/>
              </a:spcBef>
              <a:spcAft>
                <a:spcPts val="0"/>
              </a:spcAft>
              <a:defRPr/>
            </a:pPr>
            <a:r>
              <a:rPr kumimoji="1" lang="en-US" altLang="ja-JP" sz="2000" b="1" spc="200" dirty="0">
                <a:solidFill>
                  <a:schemeClr val="tx1"/>
                </a:solidFill>
                <a:latin typeface="メイリオ" panose="020B0604030504040204" pitchFamily="50" charset="-128"/>
                <a:ea typeface="メイリオ" panose="020B0604030504040204" pitchFamily="50" charset="-128"/>
              </a:rPr>
              <a:t>STEP3</a:t>
            </a:r>
            <a:r>
              <a:rPr kumimoji="1" lang="ja-JP" altLang="en-US" sz="2000" b="1" spc="200" dirty="0">
                <a:solidFill>
                  <a:schemeClr val="tx1"/>
                </a:solidFill>
                <a:latin typeface="メイリオ" panose="020B0604030504040204" pitchFamily="50" charset="-128"/>
                <a:ea typeface="メイリオ" panose="020B0604030504040204" pitchFamily="50" charset="-128"/>
              </a:rPr>
              <a:t>：主の課題の背景にあるものを考える～氷山モデル～</a:t>
            </a:r>
            <a:endParaRPr kumimoji="1" lang="ja-JP" altLang="en-US" sz="2000" b="1" spc="200" dirty="0">
              <a:solidFill>
                <a:srgbClr val="C00000"/>
              </a:solidFill>
              <a:latin typeface="メイリオ" panose="020B0604030504040204" pitchFamily="50" charset="-128"/>
              <a:ea typeface="メイリオ" panose="020B0604030504040204" pitchFamily="50" charset="-128"/>
            </a:endParaRPr>
          </a:p>
        </p:txBody>
      </p:sp>
      <p:sp>
        <p:nvSpPr>
          <p:cNvPr id="4" name="四角形: 角を丸くする 3">
            <a:extLst>
              <a:ext uri="{FF2B5EF4-FFF2-40B4-BE49-F238E27FC236}">
                <a16:creationId xmlns:a16="http://schemas.microsoft.com/office/drawing/2014/main" id="{BE162435-7E33-8A49-778E-17AE0387E9EF}"/>
              </a:ext>
            </a:extLst>
          </p:cNvPr>
          <p:cNvSpPr/>
          <p:nvPr/>
        </p:nvSpPr>
        <p:spPr>
          <a:xfrm>
            <a:off x="0" y="6687940"/>
            <a:ext cx="7872389" cy="170259"/>
          </a:xfrm>
          <a:prstGeom prst="roundRect">
            <a:avLst/>
          </a:prstGeom>
          <a:noFill/>
          <a:ln w="28575">
            <a:noFill/>
            <a:prstDash val="sysDash"/>
          </a:ln>
        </p:spPr>
        <p:style>
          <a:lnRef idx="2">
            <a:schemeClr val="accent1">
              <a:shade val="50000"/>
            </a:schemeClr>
          </a:lnRef>
          <a:fillRef idx="1">
            <a:schemeClr val="accent1"/>
          </a:fillRef>
          <a:effectRef idx="0">
            <a:schemeClr val="accent1"/>
          </a:effectRef>
          <a:fontRef idx="minor">
            <a:schemeClr val="lt1"/>
          </a:fontRef>
        </p:style>
        <p:txBody>
          <a:bodyPr wrap="square" tIns="0" bIns="0" anchor="ctr">
            <a:spAutoFit/>
          </a:bodyPr>
          <a:lstStyle/>
          <a:p>
            <a:pPr eaLnBrk="1" fontAlgn="auto" hangingPunct="1">
              <a:spcBef>
                <a:spcPts val="0"/>
              </a:spcBef>
              <a:spcAft>
                <a:spcPts val="0"/>
              </a:spcAft>
              <a:defRPr/>
            </a:pPr>
            <a:r>
              <a:rPr kumimoji="1" lang="ja-JP" altLang="en-US" sz="1000" spc="100" dirty="0">
                <a:solidFill>
                  <a:schemeClr val="tx1"/>
                </a:solidFill>
                <a:latin typeface="メイリオ" panose="020B0604030504040204" pitchFamily="50" charset="-128"/>
                <a:ea typeface="メイリオ" panose="020B0604030504040204" pitchFamily="50" charset="-128"/>
              </a:rPr>
              <a:t>出典：社会的包摂サポートセンター編</a:t>
            </a:r>
            <a:r>
              <a:rPr kumimoji="1" lang="en-US" altLang="ja-JP" sz="1000" spc="100" dirty="0">
                <a:solidFill>
                  <a:schemeClr val="tx1"/>
                </a:solidFill>
                <a:latin typeface="メイリオ" panose="020B0604030504040204" pitchFamily="50" charset="-128"/>
                <a:ea typeface="メイリオ" panose="020B0604030504040204" pitchFamily="50" charset="-128"/>
              </a:rPr>
              <a:t>『</a:t>
            </a:r>
            <a:r>
              <a:rPr kumimoji="1" lang="ja-JP" altLang="en-US" sz="1000" spc="100" dirty="0">
                <a:solidFill>
                  <a:schemeClr val="tx1"/>
                </a:solidFill>
                <a:latin typeface="メイリオ" panose="020B0604030504040204" pitchFamily="50" charset="-128"/>
                <a:ea typeface="メイリオ" panose="020B0604030504040204" pitchFamily="50" charset="-128"/>
              </a:rPr>
              <a:t>相談支援員必携 事例で見る生活困窮者</a:t>
            </a:r>
            <a:r>
              <a:rPr kumimoji="1" lang="en-US" altLang="ja-JP" sz="1000" spc="100" dirty="0">
                <a:solidFill>
                  <a:schemeClr val="tx1"/>
                </a:solidFill>
                <a:latin typeface="メイリオ" panose="020B0604030504040204" pitchFamily="50" charset="-128"/>
                <a:ea typeface="メイリオ" panose="020B0604030504040204" pitchFamily="50" charset="-128"/>
              </a:rPr>
              <a:t>』,</a:t>
            </a:r>
            <a:r>
              <a:rPr kumimoji="1" lang="ja-JP" altLang="en-US" sz="1000" spc="100" dirty="0">
                <a:solidFill>
                  <a:schemeClr val="tx1"/>
                </a:solidFill>
                <a:latin typeface="メイリオ" panose="020B0604030504040204" pitchFamily="50" charset="-128"/>
                <a:ea typeface="メイリオ" panose="020B0604030504040204" pitchFamily="50" charset="-128"/>
              </a:rPr>
              <a:t>中央法規出版</a:t>
            </a:r>
            <a:r>
              <a:rPr kumimoji="1" lang="en-US" altLang="ja-JP" sz="1000" spc="100" dirty="0">
                <a:solidFill>
                  <a:schemeClr val="tx1"/>
                </a:solidFill>
                <a:latin typeface="メイリオ" panose="020B0604030504040204" pitchFamily="50" charset="-128"/>
                <a:ea typeface="メイリオ" panose="020B0604030504040204" pitchFamily="50" charset="-128"/>
              </a:rPr>
              <a:t>,2015</a:t>
            </a:r>
            <a:r>
              <a:rPr kumimoji="1" lang="ja-JP" altLang="en-US" sz="1000" spc="100" dirty="0">
                <a:solidFill>
                  <a:schemeClr val="tx1"/>
                </a:solidFill>
                <a:latin typeface="メイリオ" panose="020B0604030504040204" pitchFamily="50" charset="-128"/>
                <a:ea typeface="メイリオ" panose="020B0604030504040204" pitchFamily="50" charset="-128"/>
              </a:rPr>
              <a:t>年</a:t>
            </a:r>
            <a:r>
              <a:rPr kumimoji="1" lang="en-US" altLang="ja-JP" sz="1000" spc="100" dirty="0">
                <a:solidFill>
                  <a:schemeClr val="tx1"/>
                </a:solidFill>
                <a:latin typeface="メイリオ" panose="020B0604030504040204" pitchFamily="50" charset="-128"/>
                <a:ea typeface="メイリオ" panose="020B0604030504040204" pitchFamily="50" charset="-128"/>
              </a:rPr>
              <a:t>,p4</a:t>
            </a:r>
            <a:r>
              <a:rPr kumimoji="1" lang="ja-JP" altLang="en-US" sz="1000" spc="100" dirty="0">
                <a:solidFill>
                  <a:schemeClr val="tx1"/>
                </a:solidFill>
                <a:latin typeface="メイリオ" panose="020B0604030504040204" pitchFamily="50" charset="-128"/>
                <a:ea typeface="メイリオ" panose="020B0604030504040204" pitchFamily="50" charset="-128"/>
              </a:rPr>
              <a:t>をもとに作成</a:t>
            </a:r>
          </a:p>
        </p:txBody>
      </p:sp>
      <p:sp>
        <p:nvSpPr>
          <p:cNvPr id="2" name="フリーフォーム: 図形 1">
            <a:extLst>
              <a:ext uri="{FF2B5EF4-FFF2-40B4-BE49-F238E27FC236}">
                <a16:creationId xmlns:a16="http://schemas.microsoft.com/office/drawing/2014/main" id="{97C3AFF2-AFB5-9F98-411C-FF4588645E33}"/>
              </a:ext>
            </a:extLst>
          </p:cNvPr>
          <p:cNvSpPr/>
          <p:nvPr/>
        </p:nvSpPr>
        <p:spPr>
          <a:xfrm>
            <a:off x="765289" y="1605075"/>
            <a:ext cx="3559611" cy="4614971"/>
          </a:xfrm>
          <a:custGeom>
            <a:avLst/>
            <a:gdLst>
              <a:gd name="connsiteX0" fmla="*/ 1463040 w 3759200"/>
              <a:gd name="connsiteY0" fmla="*/ 0 h 4053840"/>
              <a:gd name="connsiteX1" fmla="*/ 1463040 w 3759200"/>
              <a:gd name="connsiteY1" fmla="*/ 0 h 4053840"/>
              <a:gd name="connsiteX2" fmla="*/ 1351280 w 3759200"/>
              <a:gd name="connsiteY2" fmla="*/ 40640 h 4053840"/>
              <a:gd name="connsiteX3" fmla="*/ 1290320 w 3759200"/>
              <a:gd name="connsiteY3" fmla="*/ 81280 h 4053840"/>
              <a:gd name="connsiteX4" fmla="*/ 1219200 w 3759200"/>
              <a:gd name="connsiteY4" fmla="*/ 121920 h 4053840"/>
              <a:gd name="connsiteX5" fmla="*/ 1168400 w 3759200"/>
              <a:gd name="connsiteY5" fmla="*/ 132080 h 4053840"/>
              <a:gd name="connsiteX6" fmla="*/ 1076960 w 3759200"/>
              <a:gd name="connsiteY6" fmla="*/ 213360 h 4053840"/>
              <a:gd name="connsiteX7" fmla="*/ 1005840 w 3759200"/>
              <a:gd name="connsiteY7" fmla="*/ 233680 h 4053840"/>
              <a:gd name="connsiteX8" fmla="*/ 975360 w 3759200"/>
              <a:gd name="connsiteY8" fmla="*/ 254000 h 4053840"/>
              <a:gd name="connsiteX9" fmla="*/ 944880 w 3759200"/>
              <a:gd name="connsiteY9" fmla="*/ 264160 h 4053840"/>
              <a:gd name="connsiteX10" fmla="*/ 883920 w 3759200"/>
              <a:gd name="connsiteY10" fmla="*/ 304800 h 4053840"/>
              <a:gd name="connsiteX11" fmla="*/ 853440 w 3759200"/>
              <a:gd name="connsiteY11" fmla="*/ 325120 h 4053840"/>
              <a:gd name="connsiteX12" fmla="*/ 822960 w 3759200"/>
              <a:gd name="connsiteY12" fmla="*/ 355600 h 4053840"/>
              <a:gd name="connsiteX13" fmla="*/ 782320 w 3759200"/>
              <a:gd name="connsiteY13" fmla="*/ 386080 h 4053840"/>
              <a:gd name="connsiteX14" fmla="*/ 701040 w 3759200"/>
              <a:gd name="connsiteY14" fmla="*/ 406400 h 4053840"/>
              <a:gd name="connsiteX15" fmla="*/ 680720 w 3759200"/>
              <a:gd name="connsiteY15" fmla="*/ 436880 h 4053840"/>
              <a:gd name="connsiteX16" fmla="*/ 650240 w 3759200"/>
              <a:gd name="connsiteY16" fmla="*/ 447040 h 4053840"/>
              <a:gd name="connsiteX17" fmla="*/ 579120 w 3759200"/>
              <a:gd name="connsiteY17" fmla="*/ 477520 h 4053840"/>
              <a:gd name="connsiteX18" fmla="*/ 518160 w 3759200"/>
              <a:gd name="connsiteY18" fmla="*/ 528320 h 4053840"/>
              <a:gd name="connsiteX19" fmla="*/ 487680 w 3759200"/>
              <a:gd name="connsiteY19" fmla="*/ 558800 h 4053840"/>
              <a:gd name="connsiteX20" fmla="*/ 467360 w 3759200"/>
              <a:gd name="connsiteY20" fmla="*/ 589280 h 4053840"/>
              <a:gd name="connsiteX21" fmla="*/ 426720 w 3759200"/>
              <a:gd name="connsiteY21" fmla="*/ 599440 h 4053840"/>
              <a:gd name="connsiteX22" fmla="*/ 365760 w 3759200"/>
              <a:gd name="connsiteY22" fmla="*/ 650240 h 4053840"/>
              <a:gd name="connsiteX23" fmla="*/ 274320 w 3759200"/>
              <a:gd name="connsiteY23" fmla="*/ 701040 h 4053840"/>
              <a:gd name="connsiteX24" fmla="*/ 264160 w 3759200"/>
              <a:gd name="connsiteY24" fmla="*/ 894080 h 4053840"/>
              <a:gd name="connsiteX25" fmla="*/ 243840 w 3759200"/>
              <a:gd name="connsiteY25" fmla="*/ 934720 h 4053840"/>
              <a:gd name="connsiteX26" fmla="*/ 233680 w 3759200"/>
              <a:gd name="connsiteY26" fmla="*/ 965200 h 4053840"/>
              <a:gd name="connsiteX27" fmla="*/ 213360 w 3759200"/>
              <a:gd name="connsiteY27" fmla="*/ 1076960 h 4053840"/>
              <a:gd name="connsiteX28" fmla="*/ 203200 w 3759200"/>
              <a:gd name="connsiteY28" fmla="*/ 1107440 h 4053840"/>
              <a:gd name="connsiteX29" fmla="*/ 193040 w 3759200"/>
              <a:gd name="connsiteY29" fmla="*/ 1148080 h 4053840"/>
              <a:gd name="connsiteX30" fmla="*/ 182880 w 3759200"/>
              <a:gd name="connsiteY30" fmla="*/ 1239520 h 4053840"/>
              <a:gd name="connsiteX31" fmla="*/ 172720 w 3759200"/>
              <a:gd name="connsiteY31" fmla="*/ 1280160 h 4053840"/>
              <a:gd name="connsiteX32" fmla="*/ 152400 w 3759200"/>
              <a:gd name="connsiteY32" fmla="*/ 1361440 h 4053840"/>
              <a:gd name="connsiteX33" fmla="*/ 132080 w 3759200"/>
              <a:gd name="connsiteY33" fmla="*/ 1534160 h 4053840"/>
              <a:gd name="connsiteX34" fmla="*/ 111760 w 3759200"/>
              <a:gd name="connsiteY34" fmla="*/ 1564640 h 4053840"/>
              <a:gd name="connsiteX35" fmla="*/ 101600 w 3759200"/>
              <a:gd name="connsiteY35" fmla="*/ 1635760 h 4053840"/>
              <a:gd name="connsiteX36" fmla="*/ 71120 w 3759200"/>
              <a:gd name="connsiteY36" fmla="*/ 1666240 h 4053840"/>
              <a:gd name="connsiteX37" fmla="*/ 60960 w 3759200"/>
              <a:gd name="connsiteY37" fmla="*/ 1757680 h 4053840"/>
              <a:gd name="connsiteX38" fmla="*/ 50800 w 3759200"/>
              <a:gd name="connsiteY38" fmla="*/ 1788160 h 4053840"/>
              <a:gd name="connsiteX39" fmla="*/ 40640 w 3759200"/>
              <a:gd name="connsiteY39" fmla="*/ 1869440 h 4053840"/>
              <a:gd name="connsiteX40" fmla="*/ 20320 w 3759200"/>
              <a:gd name="connsiteY40" fmla="*/ 1899920 h 4053840"/>
              <a:gd name="connsiteX41" fmla="*/ 10160 w 3759200"/>
              <a:gd name="connsiteY41" fmla="*/ 2021840 h 4053840"/>
              <a:gd name="connsiteX42" fmla="*/ 0 w 3759200"/>
              <a:gd name="connsiteY42" fmla="*/ 2072640 h 4053840"/>
              <a:gd name="connsiteX43" fmla="*/ 10160 w 3759200"/>
              <a:gd name="connsiteY43" fmla="*/ 2316480 h 4053840"/>
              <a:gd name="connsiteX44" fmla="*/ 40640 w 3759200"/>
              <a:gd name="connsiteY44" fmla="*/ 2367280 h 4053840"/>
              <a:gd name="connsiteX45" fmla="*/ 60960 w 3759200"/>
              <a:gd name="connsiteY45" fmla="*/ 2448560 h 4053840"/>
              <a:gd name="connsiteX46" fmla="*/ 81280 w 3759200"/>
              <a:gd name="connsiteY46" fmla="*/ 2489200 h 4053840"/>
              <a:gd name="connsiteX47" fmla="*/ 71120 w 3759200"/>
              <a:gd name="connsiteY47" fmla="*/ 2844800 h 4053840"/>
              <a:gd name="connsiteX48" fmla="*/ 91440 w 3759200"/>
              <a:gd name="connsiteY48" fmla="*/ 2997200 h 4053840"/>
              <a:gd name="connsiteX49" fmla="*/ 101600 w 3759200"/>
              <a:gd name="connsiteY49" fmla="*/ 3027680 h 4053840"/>
              <a:gd name="connsiteX50" fmla="*/ 132080 w 3759200"/>
              <a:gd name="connsiteY50" fmla="*/ 3058160 h 4053840"/>
              <a:gd name="connsiteX51" fmla="*/ 142240 w 3759200"/>
              <a:gd name="connsiteY51" fmla="*/ 3108960 h 4053840"/>
              <a:gd name="connsiteX52" fmla="*/ 162560 w 3759200"/>
              <a:gd name="connsiteY52" fmla="*/ 3139440 h 4053840"/>
              <a:gd name="connsiteX53" fmla="*/ 182880 w 3759200"/>
              <a:gd name="connsiteY53" fmla="*/ 3230880 h 4053840"/>
              <a:gd name="connsiteX54" fmla="*/ 203200 w 3759200"/>
              <a:gd name="connsiteY54" fmla="*/ 3261360 h 4053840"/>
              <a:gd name="connsiteX55" fmla="*/ 223520 w 3759200"/>
              <a:gd name="connsiteY55" fmla="*/ 3312160 h 4053840"/>
              <a:gd name="connsiteX56" fmla="*/ 284480 w 3759200"/>
              <a:gd name="connsiteY56" fmla="*/ 3362960 h 4053840"/>
              <a:gd name="connsiteX57" fmla="*/ 335280 w 3759200"/>
              <a:gd name="connsiteY57" fmla="*/ 3413760 h 4053840"/>
              <a:gd name="connsiteX58" fmla="*/ 396240 w 3759200"/>
              <a:gd name="connsiteY58" fmla="*/ 3454400 h 4053840"/>
              <a:gd name="connsiteX59" fmla="*/ 457200 w 3759200"/>
              <a:gd name="connsiteY59" fmla="*/ 3495040 h 4053840"/>
              <a:gd name="connsiteX60" fmla="*/ 497840 w 3759200"/>
              <a:gd name="connsiteY60" fmla="*/ 3525520 h 4053840"/>
              <a:gd name="connsiteX61" fmla="*/ 538480 w 3759200"/>
              <a:gd name="connsiteY61" fmla="*/ 3545840 h 4053840"/>
              <a:gd name="connsiteX62" fmla="*/ 599440 w 3759200"/>
              <a:gd name="connsiteY62" fmla="*/ 3586480 h 4053840"/>
              <a:gd name="connsiteX63" fmla="*/ 670560 w 3759200"/>
              <a:gd name="connsiteY63" fmla="*/ 3677920 h 4053840"/>
              <a:gd name="connsiteX64" fmla="*/ 690880 w 3759200"/>
              <a:gd name="connsiteY64" fmla="*/ 3708400 h 4053840"/>
              <a:gd name="connsiteX65" fmla="*/ 751840 w 3759200"/>
              <a:gd name="connsiteY65" fmla="*/ 3769360 h 4053840"/>
              <a:gd name="connsiteX66" fmla="*/ 782320 w 3759200"/>
              <a:gd name="connsiteY66" fmla="*/ 3779520 h 4053840"/>
              <a:gd name="connsiteX67" fmla="*/ 843280 w 3759200"/>
              <a:gd name="connsiteY67" fmla="*/ 3820160 h 4053840"/>
              <a:gd name="connsiteX68" fmla="*/ 863600 w 3759200"/>
              <a:gd name="connsiteY68" fmla="*/ 3850640 h 4053840"/>
              <a:gd name="connsiteX69" fmla="*/ 894080 w 3759200"/>
              <a:gd name="connsiteY69" fmla="*/ 3860800 h 4053840"/>
              <a:gd name="connsiteX70" fmla="*/ 924560 w 3759200"/>
              <a:gd name="connsiteY70" fmla="*/ 3881120 h 4053840"/>
              <a:gd name="connsiteX71" fmla="*/ 995680 w 3759200"/>
              <a:gd name="connsiteY71" fmla="*/ 3911600 h 4053840"/>
              <a:gd name="connsiteX72" fmla="*/ 1168400 w 3759200"/>
              <a:gd name="connsiteY72" fmla="*/ 3942080 h 4053840"/>
              <a:gd name="connsiteX73" fmla="*/ 1219200 w 3759200"/>
              <a:gd name="connsiteY73" fmla="*/ 3952240 h 4053840"/>
              <a:gd name="connsiteX74" fmla="*/ 1259840 w 3759200"/>
              <a:gd name="connsiteY74" fmla="*/ 3962400 h 4053840"/>
              <a:gd name="connsiteX75" fmla="*/ 1503680 w 3759200"/>
              <a:gd name="connsiteY75" fmla="*/ 3972560 h 4053840"/>
              <a:gd name="connsiteX76" fmla="*/ 1564640 w 3759200"/>
              <a:gd name="connsiteY76" fmla="*/ 3992880 h 4053840"/>
              <a:gd name="connsiteX77" fmla="*/ 1808480 w 3759200"/>
              <a:gd name="connsiteY77" fmla="*/ 4013200 h 4053840"/>
              <a:gd name="connsiteX78" fmla="*/ 1899920 w 3759200"/>
              <a:gd name="connsiteY78" fmla="*/ 4033520 h 4053840"/>
              <a:gd name="connsiteX79" fmla="*/ 2164080 w 3759200"/>
              <a:gd name="connsiteY79" fmla="*/ 4053840 h 4053840"/>
              <a:gd name="connsiteX80" fmla="*/ 2905760 w 3759200"/>
              <a:gd name="connsiteY80" fmla="*/ 4043680 h 4053840"/>
              <a:gd name="connsiteX81" fmla="*/ 2946400 w 3759200"/>
              <a:gd name="connsiteY81" fmla="*/ 3982720 h 4053840"/>
              <a:gd name="connsiteX82" fmla="*/ 3017520 w 3759200"/>
              <a:gd name="connsiteY82" fmla="*/ 3942080 h 4053840"/>
              <a:gd name="connsiteX83" fmla="*/ 3058160 w 3759200"/>
              <a:gd name="connsiteY83" fmla="*/ 3911600 h 4053840"/>
              <a:gd name="connsiteX84" fmla="*/ 3108960 w 3759200"/>
              <a:gd name="connsiteY84" fmla="*/ 3789680 h 4053840"/>
              <a:gd name="connsiteX85" fmla="*/ 3139440 w 3759200"/>
              <a:gd name="connsiteY85" fmla="*/ 3779520 h 4053840"/>
              <a:gd name="connsiteX86" fmla="*/ 3190240 w 3759200"/>
              <a:gd name="connsiteY86" fmla="*/ 3738880 h 4053840"/>
              <a:gd name="connsiteX87" fmla="*/ 3230880 w 3759200"/>
              <a:gd name="connsiteY87" fmla="*/ 3657600 h 4053840"/>
              <a:gd name="connsiteX88" fmla="*/ 3271520 w 3759200"/>
              <a:gd name="connsiteY88" fmla="*/ 3637280 h 4053840"/>
              <a:gd name="connsiteX89" fmla="*/ 3302000 w 3759200"/>
              <a:gd name="connsiteY89" fmla="*/ 3535680 h 4053840"/>
              <a:gd name="connsiteX90" fmla="*/ 3332480 w 3759200"/>
              <a:gd name="connsiteY90" fmla="*/ 3434080 h 4053840"/>
              <a:gd name="connsiteX91" fmla="*/ 3342640 w 3759200"/>
              <a:gd name="connsiteY91" fmla="*/ 3403600 h 4053840"/>
              <a:gd name="connsiteX92" fmla="*/ 3362960 w 3759200"/>
              <a:gd name="connsiteY92" fmla="*/ 3373120 h 4053840"/>
              <a:gd name="connsiteX93" fmla="*/ 3373120 w 3759200"/>
              <a:gd name="connsiteY93" fmla="*/ 3342640 h 4053840"/>
              <a:gd name="connsiteX94" fmla="*/ 3413760 w 3759200"/>
              <a:gd name="connsiteY94" fmla="*/ 3281680 h 4053840"/>
              <a:gd name="connsiteX95" fmla="*/ 3434080 w 3759200"/>
              <a:gd name="connsiteY95" fmla="*/ 3251200 h 4053840"/>
              <a:gd name="connsiteX96" fmla="*/ 3454400 w 3759200"/>
              <a:gd name="connsiteY96" fmla="*/ 3169920 h 4053840"/>
              <a:gd name="connsiteX97" fmla="*/ 3495040 w 3759200"/>
              <a:gd name="connsiteY97" fmla="*/ 3068320 h 4053840"/>
              <a:gd name="connsiteX98" fmla="*/ 3515360 w 3759200"/>
              <a:gd name="connsiteY98" fmla="*/ 2976880 h 4053840"/>
              <a:gd name="connsiteX99" fmla="*/ 3525520 w 3759200"/>
              <a:gd name="connsiteY99" fmla="*/ 2915920 h 4053840"/>
              <a:gd name="connsiteX100" fmla="*/ 3545840 w 3759200"/>
              <a:gd name="connsiteY100" fmla="*/ 2834640 h 4053840"/>
              <a:gd name="connsiteX101" fmla="*/ 3566160 w 3759200"/>
              <a:gd name="connsiteY101" fmla="*/ 2722880 h 4053840"/>
              <a:gd name="connsiteX102" fmla="*/ 3576320 w 3759200"/>
              <a:gd name="connsiteY102" fmla="*/ 2499360 h 4053840"/>
              <a:gd name="connsiteX103" fmla="*/ 3586480 w 3759200"/>
              <a:gd name="connsiteY103" fmla="*/ 2448560 h 4053840"/>
              <a:gd name="connsiteX104" fmla="*/ 3616960 w 3759200"/>
              <a:gd name="connsiteY104" fmla="*/ 2418080 h 4053840"/>
              <a:gd name="connsiteX105" fmla="*/ 3647440 w 3759200"/>
              <a:gd name="connsiteY105" fmla="*/ 2377440 h 4053840"/>
              <a:gd name="connsiteX106" fmla="*/ 3698240 w 3759200"/>
              <a:gd name="connsiteY106" fmla="*/ 2286000 h 4053840"/>
              <a:gd name="connsiteX107" fmla="*/ 3728720 w 3759200"/>
              <a:gd name="connsiteY107" fmla="*/ 2265680 h 4053840"/>
              <a:gd name="connsiteX108" fmla="*/ 3759200 w 3759200"/>
              <a:gd name="connsiteY108" fmla="*/ 2143760 h 4053840"/>
              <a:gd name="connsiteX109" fmla="*/ 3749040 w 3759200"/>
              <a:gd name="connsiteY109" fmla="*/ 1696720 h 4053840"/>
              <a:gd name="connsiteX110" fmla="*/ 3738880 w 3759200"/>
              <a:gd name="connsiteY110" fmla="*/ 1666240 h 4053840"/>
              <a:gd name="connsiteX111" fmla="*/ 3718560 w 3759200"/>
              <a:gd name="connsiteY111" fmla="*/ 1625600 h 4053840"/>
              <a:gd name="connsiteX112" fmla="*/ 3677920 w 3759200"/>
              <a:gd name="connsiteY112" fmla="*/ 1544320 h 4053840"/>
              <a:gd name="connsiteX113" fmla="*/ 3647440 w 3759200"/>
              <a:gd name="connsiteY113" fmla="*/ 1473200 h 4053840"/>
              <a:gd name="connsiteX114" fmla="*/ 3627120 w 3759200"/>
              <a:gd name="connsiteY114" fmla="*/ 1391920 h 4053840"/>
              <a:gd name="connsiteX115" fmla="*/ 3596640 w 3759200"/>
              <a:gd name="connsiteY115" fmla="*/ 1351280 h 4053840"/>
              <a:gd name="connsiteX116" fmla="*/ 3556000 w 3759200"/>
              <a:gd name="connsiteY116" fmla="*/ 1290320 h 4053840"/>
              <a:gd name="connsiteX117" fmla="*/ 3535680 w 3759200"/>
              <a:gd name="connsiteY117" fmla="*/ 1219200 h 4053840"/>
              <a:gd name="connsiteX118" fmla="*/ 3484880 w 3759200"/>
              <a:gd name="connsiteY118" fmla="*/ 1148080 h 4053840"/>
              <a:gd name="connsiteX119" fmla="*/ 3454400 w 3759200"/>
              <a:gd name="connsiteY119" fmla="*/ 1097280 h 4053840"/>
              <a:gd name="connsiteX120" fmla="*/ 3434080 w 3759200"/>
              <a:gd name="connsiteY120" fmla="*/ 1066800 h 4053840"/>
              <a:gd name="connsiteX121" fmla="*/ 3413760 w 3759200"/>
              <a:gd name="connsiteY121" fmla="*/ 1005840 h 4053840"/>
              <a:gd name="connsiteX122" fmla="*/ 3373120 w 3759200"/>
              <a:gd name="connsiteY122" fmla="*/ 944880 h 4053840"/>
              <a:gd name="connsiteX123" fmla="*/ 3352800 w 3759200"/>
              <a:gd name="connsiteY123" fmla="*/ 904240 h 4053840"/>
              <a:gd name="connsiteX124" fmla="*/ 3322320 w 3759200"/>
              <a:gd name="connsiteY124" fmla="*/ 883920 h 4053840"/>
              <a:gd name="connsiteX125" fmla="*/ 3281680 w 3759200"/>
              <a:gd name="connsiteY125" fmla="*/ 863600 h 4053840"/>
              <a:gd name="connsiteX126" fmla="*/ 3210560 w 3759200"/>
              <a:gd name="connsiteY126" fmla="*/ 843280 h 4053840"/>
              <a:gd name="connsiteX127" fmla="*/ 3139440 w 3759200"/>
              <a:gd name="connsiteY127" fmla="*/ 833120 h 4053840"/>
              <a:gd name="connsiteX128" fmla="*/ 3088640 w 3759200"/>
              <a:gd name="connsiteY128" fmla="*/ 812800 h 4053840"/>
              <a:gd name="connsiteX129" fmla="*/ 3007360 w 3759200"/>
              <a:gd name="connsiteY129" fmla="*/ 792480 h 4053840"/>
              <a:gd name="connsiteX130" fmla="*/ 2976880 w 3759200"/>
              <a:gd name="connsiteY130" fmla="*/ 762000 h 4053840"/>
              <a:gd name="connsiteX131" fmla="*/ 2915920 w 3759200"/>
              <a:gd name="connsiteY131" fmla="*/ 711200 h 4053840"/>
              <a:gd name="connsiteX132" fmla="*/ 2854960 w 3759200"/>
              <a:gd name="connsiteY132" fmla="*/ 640080 h 4053840"/>
              <a:gd name="connsiteX133" fmla="*/ 2783840 w 3759200"/>
              <a:gd name="connsiteY133" fmla="*/ 609600 h 4053840"/>
              <a:gd name="connsiteX134" fmla="*/ 2743200 w 3759200"/>
              <a:gd name="connsiteY134" fmla="*/ 589280 h 4053840"/>
              <a:gd name="connsiteX135" fmla="*/ 2682240 w 3759200"/>
              <a:gd name="connsiteY135" fmla="*/ 568960 h 4053840"/>
              <a:gd name="connsiteX136" fmla="*/ 2651760 w 3759200"/>
              <a:gd name="connsiteY136" fmla="*/ 548640 h 4053840"/>
              <a:gd name="connsiteX137" fmla="*/ 2590800 w 3759200"/>
              <a:gd name="connsiteY137" fmla="*/ 538480 h 4053840"/>
              <a:gd name="connsiteX138" fmla="*/ 2519680 w 3759200"/>
              <a:gd name="connsiteY138" fmla="*/ 518160 h 4053840"/>
              <a:gd name="connsiteX139" fmla="*/ 2479040 w 3759200"/>
              <a:gd name="connsiteY139" fmla="*/ 508000 h 4053840"/>
              <a:gd name="connsiteX140" fmla="*/ 2448560 w 3759200"/>
              <a:gd name="connsiteY140" fmla="*/ 487680 h 4053840"/>
              <a:gd name="connsiteX141" fmla="*/ 2418080 w 3759200"/>
              <a:gd name="connsiteY141" fmla="*/ 426720 h 4053840"/>
              <a:gd name="connsiteX142" fmla="*/ 2387600 w 3759200"/>
              <a:gd name="connsiteY142" fmla="*/ 396240 h 4053840"/>
              <a:gd name="connsiteX143" fmla="*/ 2346960 w 3759200"/>
              <a:gd name="connsiteY143" fmla="*/ 304800 h 4053840"/>
              <a:gd name="connsiteX144" fmla="*/ 2336800 w 3759200"/>
              <a:gd name="connsiteY144" fmla="*/ 274320 h 4053840"/>
              <a:gd name="connsiteX145" fmla="*/ 2245360 w 3759200"/>
              <a:gd name="connsiteY145" fmla="*/ 243840 h 4053840"/>
              <a:gd name="connsiteX146" fmla="*/ 2143760 w 3759200"/>
              <a:gd name="connsiteY146" fmla="*/ 223520 h 4053840"/>
              <a:gd name="connsiteX147" fmla="*/ 2113280 w 3759200"/>
              <a:gd name="connsiteY147" fmla="*/ 203200 h 4053840"/>
              <a:gd name="connsiteX148" fmla="*/ 2042160 w 3759200"/>
              <a:gd name="connsiteY148" fmla="*/ 182880 h 4053840"/>
              <a:gd name="connsiteX149" fmla="*/ 1981200 w 3759200"/>
              <a:gd name="connsiteY149" fmla="*/ 132080 h 4053840"/>
              <a:gd name="connsiteX150" fmla="*/ 1920240 w 3759200"/>
              <a:gd name="connsiteY150" fmla="*/ 91440 h 4053840"/>
              <a:gd name="connsiteX151" fmla="*/ 1859280 w 3759200"/>
              <a:gd name="connsiteY151" fmla="*/ 71120 h 4053840"/>
              <a:gd name="connsiteX152" fmla="*/ 1828800 w 3759200"/>
              <a:gd name="connsiteY152" fmla="*/ 50800 h 4053840"/>
              <a:gd name="connsiteX153" fmla="*/ 1737360 w 3759200"/>
              <a:gd name="connsiteY153" fmla="*/ 30480 h 4053840"/>
              <a:gd name="connsiteX154" fmla="*/ 1666240 w 3759200"/>
              <a:gd name="connsiteY154" fmla="*/ 10160 h 4053840"/>
              <a:gd name="connsiteX155" fmla="*/ 1463040 w 3759200"/>
              <a:gd name="connsiteY155" fmla="*/ 0 h 4053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Lst>
            <a:rect l="l" t="t" r="r" b="b"/>
            <a:pathLst>
              <a:path w="3759200" h="4053840">
                <a:moveTo>
                  <a:pt x="1463040" y="0"/>
                </a:moveTo>
                <a:lnTo>
                  <a:pt x="1463040" y="0"/>
                </a:lnTo>
                <a:cubicBezTo>
                  <a:pt x="1425787" y="13547"/>
                  <a:pt x="1387147" y="23761"/>
                  <a:pt x="1351280" y="40640"/>
                </a:cubicBezTo>
                <a:cubicBezTo>
                  <a:pt x="1329183" y="51039"/>
                  <a:pt x="1310640" y="67733"/>
                  <a:pt x="1290320" y="81280"/>
                </a:cubicBezTo>
                <a:cubicBezTo>
                  <a:pt x="1268023" y="96145"/>
                  <a:pt x="1244981" y="113326"/>
                  <a:pt x="1219200" y="121920"/>
                </a:cubicBezTo>
                <a:cubicBezTo>
                  <a:pt x="1202817" y="127381"/>
                  <a:pt x="1185333" y="128693"/>
                  <a:pt x="1168400" y="132080"/>
                </a:cubicBezTo>
                <a:cubicBezTo>
                  <a:pt x="1141473" y="159007"/>
                  <a:pt x="1113220" y="195230"/>
                  <a:pt x="1076960" y="213360"/>
                </a:cubicBezTo>
                <a:cubicBezTo>
                  <a:pt x="1062384" y="220648"/>
                  <a:pt x="1018861" y="230425"/>
                  <a:pt x="1005840" y="233680"/>
                </a:cubicBezTo>
                <a:cubicBezTo>
                  <a:pt x="995680" y="240453"/>
                  <a:pt x="986282" y="248539"/>
                  <a:pt x="975360" y="254000"/>
                </a:cubicBezTo>
                <a:cubicBezTo>
                  <a:pt x="965781" y="258789"/>
                  <a:pt x="954242" y="258959"/>
                  <a:pt x="944880" y="264160"/>
                </a:cubicBezTo>
                <a:cubicBezTo>
                  <a:pt x="923532" y="276020"/>
                  <a:pt x="904240" y="291253"/>
                  <a:pt x="883920" y="304800"/>
                </a:cubicBezTo>
                <a:cubicBezTo>
                  <a:pt x="873760" y="311573"/>
                  <a:pt x="862074" y="316486"/>
                  <a:pt x="853440" y="325120"/>
                </a:cubicBezTo>
                <a:cubicBezTo>
                  <a:pt x="843280" y="335280"/>
                  <a:pt x="833869" y="346249"/>
                  <a:pt x="822960" y="355600"/>
                </a:cubicBezTo>
                <a:cubicBezTo>
                  <a:pt x="810103" y="366620"/>
                  <a:pt x="797951" y="379567"/>
                  <a:pt x="782320" y="386080"/>
                </a:cubicBezTo>
                <a:cubicBezTo>
                  <a:pt x="756541" y="396821"/>
                  <a:pt x="701040" y="406400"/>
                  <a:pt x="701040" y="406400"/>
                </a:cubicBezTo>
                <a:cubicBezTo>
                  <a:pt x="694267" y="416560"/>
                  <a:pt x="690255" y="429252"/>
                  <a:pt x="680720" y="436880"/>
                </a:cubicBezTo>
                <a:cubicBezTo>
                  <a:pt x="672357" y="443570"/>
                  <a:pt x="659819" y="442251"/>
                  <a:pt x="650240" y="447040"/>
                </a:cubicBezTo>
                <a:cubicBezTo>
                  <a:pt x="580076" y="482122"/>
                  <a:pt x="663700" y="456375"/>
                  <a:pt x="579120" y="477520"/>
                </a:cubicBezTo>
                <a:cubicBezTo>
                  <a:pt x="490072" y="566568"/>
                  <a:pt x="603030" y="457595"/>
                  <a:pt x="518160" y="528320"/>
                </a:cubicBezTo>
                <a:cubicBezTo>
                  <a:pt x="507122" y="537518"/>
                  <a:pt x="496878" y="547762"/>
                  <a:pt x="487680" y="558800"/>
                </a:cubicBezTo>
                <a:cubicBezTo>
                  <a:pt x="479863" y="568181"/>
                  <a:pt x="477520" y="582507"/>
                  <a:pt x="467360" y="589280"/>
                </a:cubicBezTo>
                <a:cubicBezTo>
                  <a:pt x="455742" y="597026"/>
                  <a:pt x="440267" y="596053"/>
                  <a:pt x="426720" y="599440"/>
                </a:cubicBezTo>
                <a:cubicBezTo>
                  <a:pt x="393380" y="649450"/>
                  <a:pt x="423051" y="615866"/>
                  <a:pt x="365760" y="650240"/>
                </a:cubicBezTo>
                <a:cubicBezTo>
                  <a:pt x="278421" y="702643"/>
                  <a:pt x="335628" y="680604"/>
                  <a:pt x="274320" y="701040"/>
                </a:cubicBezTo>
                <a:cubicBezTo>
                  <a:pt x="270933" y="765387"/>
                  <a:pt x="272494" y="830186"/>
                  <a:pt x="264160" y="894080"/>
                </a:cubicBezTo>
                <a:cubicBezTo>
                  <a:pt x="262201" y="909098"/>
                  <a:pt x="249806" y="920799"/>
                  <a:pt x="243840" y="934720"/>
                </a:cubicBezTo>
                <a:cubicBezTo>
                  <a:pt x="239621" y="944564"/>
                  <a:pt x="236003" y="954745"/>
                  <a:pt x="233680" y="965200"/>
                </a:cubicBezTo>
                <a:cubicBezTo>
                  <a:pt x="215563" y="1046724"/>
                  <a:pt x="231850" y="1003000"/>
                  <a:pt x="213360" y="1076960"/>
                </a:cubicBezTo>
                <a:cubicBezTo>
                  <a:pt x="210763" y="1087350"/>
                  <a:pt x="206142" y="1097142"/>
                  <a:pt x="203200" y="1107440"/>
                </a:cubicBezTo>
                <a:cubicBezTo>
                  <a:pt x="199364" y="1120866"/>
                  <a:pt x="196427" y="1134533"/>
                  <a:pt x="193040" y="1148080"/>
                </a:cubicBezTo>
                <a:cubicBezTo>
                  <a:pt x="189653" y="1178560"/>
                  <a:pt x="187543" y="1209209"/>
                  <a:pt x="182880" y="1239520"/>
                </a:cubicBezTo>
                <a:cubicBezTo>
                  <a:pt x="180757" y="1253321"/>
                  <a:pt x="175749" y="1266529"/>
                  <a:pt x="172720" y="1280160"/>
                </a:cubicBezTo>
                <a:cubicBezTo>
                  <a:pt x="156373" y="1353722"/>
                  <a:pt x="170555" y="1306974"/>
                  <a:pt x="152400" y="1361440"/>
                </a:cubicBezTo>
                <a:cubicBezTo>
                  <a:pt x="150795" y="1383915"/>
                  <a:pt x="155172" y="1487975"/>
                  <a:pt x="132080" y="1534160"/>
                </a:cubicBezTo>
                <a:cubicBezTo>
                  <a:pt x="126619" y="1545082"/>
                  <a:pt x="118533" y="1554480"/>
                  <a:pt x="111760" y="1564640"/>
                </a:cubicBezTo>
                <a:cubicBezTo>
                  <a:pt x="108373" y="1588347"/>
                  <a:pt x="110494" y="1613525"/>
                  <a:pt x="101600" y="1635760"/>
                </a:cubicBezTo>
                <a:cubicBezTo>
                  <a:pt x="96264" y="1649101"/>
                  <a:pt x="75664" y="1652609"/>
                  <a:pt x="71120" y="1666240"/>
                </a:cubicBezTo>
                <a:cubicBezTo>
                  <a:pt x="61422" y="1695334"/>
                  <a:pt x="66002" y="1727430"/>
                  <a:pt x="60960" y="1757680"/>
                </a:cubicBezTo>
                <a:cubicBezTo>
                  <a:pt x="59199" y="1768244"/>
                  <a:pt x="54187" y="1778000"/>
                  <a:pt x="50800" y="1788160"/>
                </a:cubicBezTo>
                <a:cubicBezTo>
                  <a:pt x="47413" y="1815253"/>
                  <a:pt x="47824" y="1843098"/>
                  <a:pt x="40640" y="1869440"/>
                </a:cubicBezTo>
                <a:cubicBezTo>
                  <a:pt x="37427" y="1881221"/>
                  <a:pt x="22715" y="1887946"/>
                  <a:pt x="20320" y="1899920"/>
                </a:cubicBezTo>
                <a:cubicBezTo>
                  <a:pt x="12322" y="1939909"/>
                  <a:pt x="14925" y="1981338"/>
                  <a:pt x="10160" y="2021840"/>
                </a:cubicBezTo>
                <a:cubicBezTo>
                  <a:pt x="8142" y="2038990"/>
                  <a:pt x="3387" y="2055707"/>
                  <a:pt x="0" y="2072640"/>
                </a:cubicBezTo>
                <a:cubicBezTo>
                  <a:pt x="3387" y="2153920"/>
                  <a:pt x="-956" y="2235892"/>
                  <a:pt x="10160" y="2316480"/>
                </a:cubicBezTo>
                <a:cubicBezTo>
                  <a:pt x="12858" y="2336042"/>
                  <a:pt x="31809" y="2349617"/>
                  <a:pt x="40640" y="2367280"/>
                </a:cubicBezTo>
                <a:cubicBezTo>
                  <a:pt x="55847" y="2397694"/>
                  <a:pt x="49367" y="2413781"/>
                  <a:pt x="60960" y="2448560"/>
                </a:cubicBezTo>
                <a:cubicBezTo>
                  <a:pt x="65749" y="2462928"/>
                  <a:pt x="74507" y="2475653"/>
                  <a:pt x="81280" y="2489200"/>
                </a:cubicBezTo>
                <a:cubicBezTo>
                  <a:pt x="77893" y="2607733"/>
                  <a:pt x="71120" y="2726218"/>
                  <a:pt x="71120" y="2844800"/>
                </a:cubicBezTo>
                <a:cubicBezTo>
                  <a:pt x="71120" y="2904721"/>
                  <a:pt x="76472" y="2944812"/>
                  <a:pt x="91440" y="2997200"/>
                </a:cubicBezTo>
                <a:cubicBezTo>
                  <a:pt x="94382" y="3007498"/>
                  <a:pt x="95659" y="3018769"/>
                  <a:pt x="101600" y="3027680"/>
                </a:cubicBezTo>
                <a:cubicBezTo>
                  <a:pt x="109570" y="3039635"/>
                  <a:pt x="121920" y="3048000"/>
                  <a:pt x="132080" y="3058160"/>
                </a:cubicBezTo>
                <a:cubicBezTo>
                  <a:pt x="135467" y="3075093"/>
                  <a:pt x="136177" y="3092791"/>
                  <a:pt x="142240" y="3108960"/>
                </a:cubicBezTo>
                <a:cubicBezTo>
                  <a:pt x="146527" y="3120393"/>
                  <a:pt x="158273" y="3128007"/>
                  <a:pt x="162560" y="3139440"/>
                </a:cubicBezTo>
                <a:cubicBezTo>
                  <a:pt x="177026" y="3178015"/>
                  <a:pt x="167264" y="3194444"/>
                  <a:pt x="182880" y="3230880"/>
                </a:cubicBezTo>
                <a:cubicBezTo>
                  <a:pt x="187690" y="3242103"/>
                  <a:pt x="197739" y="3250438"/>
                  <a:pt x="203200" y="3261360"/>
                </a:cubicBezTo>
                <a:cubicBezTo>
                  <a:pt x="211356" y="3277672"/>
                  <a:pt x="213854" y="3296694"/>
                  <a:pt x="223520" y="3312160"/>
                </a:cubicBezTo>
                <a:cubicBezTo>
                  <a:pt x="237489" y="3334511"/>
                  <a:pt x="263414" y="3348916"/>
                  <a:pt x="284480" y="3362960"/>
                </a:cubicBezTo>
                <a:cubicBezTo>
                  <a:pt x="321733" y="3418840"/>
                  <a:pt x="284480" y="3371427"/>
                  <a:pt x="335280" y="3413760"/>
                </a:cubicBezTo>
                <a:cubicBezTo>
                  <a:pt x="386017" y="3456041"/>
                  <a:pt x="342675" y="3436545"/>
                  <a:pt x="396240" y="3454400"/>
                </a:cubicBezTo>
                <a:cubicBezTo>
                  <a:pt x="467171" y="3525331"/>
                  <a:pt x="388583" y="3455830"/>
                  <a:pt x="457200" y="3495040"/>
                </a:cubicBezTo>
                <a:cubicBezTo>
                  <a:pt x="471902" y="3503441"/>
                  <a:pt x="483481" y="3516545"/>
                  <a:pt x="497840" y="3525520"/>
                </a:cubicBezTo>
                <a:cubicBezTo>
                  <a:pt x="510683" y="3533547"/>
                  <a:pt x="525493" y="3538048"/>
                  <a:pt x="538480" y="3545840"/>
                </a:cubicBezTo>
                <a:cubicBezTo>
                  <a:pt x="559421" y="3558405"/>
                  <a:pt x="599440" y="3586480"/>
                  <a:pt x="599440" y="3586480"/>
                </a:cubicBezTo>
                <a:cubicBezTo>
                  <a:pt x="658538" y="3684977"/>
                  <a:pt x="597755" y="3592981"/>
                  <a:pt x="670560" y="3677920"/>
                </a:cubicBezTo>
                <a:cubicBezTo>
                  <a:pt x="678507" y="3687191"/>
                  <a:pt x="682768" y="3699274"/>
                  <a:pt x="690880" y="3708400"/>
                </a:cubicBezTo>
                <a:cubicBezTo>
                  <a:pt x="709972" y="3729878"/>
                  <a:pt x="724578" y="3760273"/>
                  <a:pt x="751840" y="3769360"/>
                </a:cubicBezTo>
                <a:cubicBezTo>
                  <a:pt x="762000" y="3772747"/>
                  <a:pt x="772958" y="3774319"/>
                  <a:pt x="782320" y="3779520"/>
                </a:cubicBezTo>
                <a:cubicBezTo>
                  <a:pt x="803668" y="3791380"/>
                  <a:pt x="843280" y="3820160"/>
                  <a:pt x="843280" y="3820160"/>
                </a:cubicBezTo>
                <a:cubicBezTo>
                  <a:pt x="850053" y="3830320"/>
                  <a:pt x="854065" y="3843012"/>
                  <a:pt x="863600" y="3850640"/>
                </a:cubicBezTo>
                <a:cubicBezTo>
                  <a:pt x="871963" y="3857330"/>
                  <a:pt x="884501" y="3856011"/>
                  <a:pt x="894080" y="3860800"/>
                </a:cubicBezTo>
                <a:cubicBezTo>
                  <a:pt x="905002" y="3866261"/>
                  <a:pt x="913958" y="3875062"/>
                  <a:pt x="924560" y="3881120"/>
                </a:cubicBezTo>
                <a:cubicBezTo>
                  <a:pt x="949901" y="3895601"/>
                  <a:pt x="968423" y="3904166"/>
                  <a:pt x="995680" y="3911600"/>
                </a:cubicBezTo>
                <a:cubicBezTo>
                  <a:pt x="1113815" y="3943819"/>
                  <a:pt x="1041404" y="3923938"/>
                  <a:pt x="1168400" y="3942080"/>
                </a:cubicBezTo>
                <a:cubicBezTo>
                  <a:pt x="1185495" y="3944522"/>
                  <a:pt x="1202343" y="3948494"/>
                  <a:pt x="1219200" y="3952240"/>
                </a:cubicBezTo>
                <a:cubicBezTo>
                  <a:pt x="1232831" y="3955269"/>
                  <a:pt x="1245912" y="3961405"/>
                  <a:pt x="1259840" y="3962400"/>
                </a:cubicBezTo>
                <a:cubicBezTo>
                  <a:pt x="1340984" y="3968196"/>
                  <a:pt x="1422400" y="3969173"/>
                  <a:pt x="1503680" y="3972560"/>
                </a:cubicBezTo>
                <a:cubicBezTo>
                  <a:pt x="1524000" y="3979333"/>
                  <a:pt x="1543327" y="3990749"/>
                  <a:pt x="1564640" y="3992880"/>
                </a:cubicBezTo>
                <a:cubicBezTo>
                  <a:pt x="1713538" y="4007770"/>
                  <a:pt x="1632291" y="4000615"/>
                  <a:pt x="1808480" y="4013200"/>
                </a:cubicBezTo>
                <a:cubicBezTo>
                  <a:pt x="1855847" y="4028989"/>
                  <a:pt x="1833505" y="4023302"/>
                  <a:pt x="1899920" y="4033520"/>
                </a:cubicBezTo>
                <a:cubicBezTo>
                  <a:pt x="2020181" y="4052022"/>
                  <a:pt x="1986537" y="4044496"/>
                  <a:pt x="2164080" y="4053840"/>
                </a:cubicBezTo>
                <a:lnTo>
                  <a:pt x="2905760" y="4043680"/>
                </a:lnTo>
                <a:cubicBezTo>
                  <a:pt x="2939350" y="4041912"/>
                  <a:pt x="2935023" y="3999786"/>
                  <a:pt x="2946400" y="3982720"/>
                </a:cubicBezTo>
                <a:cubicBezTo>
                  <a:pt x="2970612" y="3946402"/>
                  <a:pt x="2978627" y="3951803"/>
                  <a:pt x="3017520" y="3942080"/>
                </a:cubicBezTo>
                <a:cubicBezTo>
                  <a:pt x="3031067" y="3931920"/>
                  <a:pt x="3048767" y="3925689"/>
                  <a:pt x="3058160" y="3911600"/>
                </a:cubicBezTo>
                <a:cubicBezTo>
                  <a:pt x="3115013" y="3826320"/>
                  <a:pt x="3037772" y="3872733"/>
                  <a:pt x="3108960" y="3789680"/>
                </a:cubicBezTo>
                <a:cubicBezTo>
                  <a:pt x="3115930" y="3781549"/>
                  <a:pt x="3129280" y="3782907"/>
                  <a:pt x="3139440" y="3779520"/>
                </a:cubicBezTo>
                <a:cubicBezTo>
                  <a:pt x="3156373" y="3765973"/>
                  <a:pt x="3174906" y="3754214"/>
                  <a:pt x="3190240" y="3738880"/>
                </a:cubicBezTo>
                <a:cubicBezTo>
                  <a:pt x="3262497" y="3666623"/>
                  <a:pt x="3143563" y="3759470"/>
                  <a:pt x="3230880" y="3657600"/>
                </a:cubicBezTo>
                <a:cubicBezTo>
                  <a:pt x="3240737" y="3646101"/>
                  <a:pt x="3257973" y="3644053"/>
                  <a:pt x="3271520" y="3637280"/>
                </a:cubicBezTo>
                <a:cubicBezTo>
                  <a:pt x="3307397" y="3583465"/>
                  <a:pt x="3285656" y="3625574"/>
                  <a:pt x="3302000" y="3535680"/>
                </a:cubicBezTo>
                <a:cubicBezTo>
                  <a:pt x="3308142" y="3501899"/>
                  <a:pt x="3321876" y="3465891"/>
                  <a:pt x="3332480" y="3434080"/>
                </a:cubicBezTo>
                <a:cubicBezTo>
                  <a:pt x="3335867" y="3423920"/>
                  <a:pt x="3336699" y="3412511"/>
                  <a:pt x="3342640" y="3403600"/>
                </a:cubicBezTo>
                <a:cubicBezTo>
                  <a:pt x="3349413" y="3393440"/>
                  <a:pt x="3357499" y="3384042"/>
                  <a:pt x="3362960" y="3373120"/>
                </a:cubicBezTo>
                <a:cubicBezTo>
                  <a:pt x="3367749" y="3363541"/>
                  <a:pt x="3367919" y="3352002"/>
                  <a:pt x="3373120" y="3342640"/>
                </a:cubicBezTo>
                <a:cubicBezTo>
                  <a:pt x="3384980" y="3321292"/>
                  <a:pt x="3400213" y="3302000"/>
                  <a:pt x="3413760" y="3281680"/>
                </a:cubicBezTo>
                <a:lnTo>
                  <a:pt x="3434080" y="3251200"/>
                </a:lnTo>
                <a:cubicBezTo>
                  <a:pt x="3440853" y="3224107"/>
                  <a:pt x="3444028" y="3195850"/>
                  <a:pt x="3454400" y="3169920"/>
                </a:cubicBezTo>
                <a:cubicBezTo>
                  <a:pt x="3467947" y="3136053"/>
                  <a:pt x="3486193" y="3103706"/>
                  <a:pt x="3495040" y="3068320"/>
                </a:cubicBezTo>
                <a:cubicBezTo>
                  <a:pt x="3505912" y="3024833"/>
                  <a:pt x="3506761" y="3024174"/>
                  <a:pt x="3515360" y="2976880"/>
                </a:cubicBezTo>
                <a:cubicBezTo>
                  <a:pt x="3519045" y="2956612"/>
                  <a:pt x="3521204" y="2936063"/>
                  <a:pt x="3525520" y="2915920"/>
                </a:cubicBezTo>
                <a:cubicBezTo>
                  <a:pt x="3531372" y="2888613"/>
                  <a:pt x="3540844" y="2862117"/>
                  <a:pt x="3545840" y="2834640"/>
                </a:cubicBezTo>
                <a:lnTo>
                  <a:pt x="3566160" y="2722880"/>
                </a:lnTo>
                <a:cubicBezTo>
                  <a:pt x="3569547" y="2648373"/>
                  <a:pt x="3570810" y="2573740"/>
                  <a:pt x="3576320" y="2499360"/>
                </a:cubicBezTo>
                <a:cubicBezTo>
                  <a:pt x="3577596" y="2482139"/>
                  <a:pt x="3578757" y="2464006"/>
                  <a:pt x="3586480" y="2448560"/>
                </a:cubicBezTo>
                <a:cubicBezTo>
                  <a:pt x="3592906" y="2435709"/>
                  <a:pt x="3607609" y="2428989"/>
                  <a:pt x="3616960" y="2418080"/>
                </a:cubicBezTo>
                <a:cubicBezTo>
                  <a:pt x="3627980" y="2405223"/>
                  <a:pt x="3637280" y="2390987"/>
                  <a:pt x="3647440" y="2377440"/>
                </a:cubicBezTo>
                <a:cubicBezTo>
                  <a:pt x="3667072" y="2318545"/>
                  <a:pt x="3656124" y="2321097"/>
                  <a:pt x="3698240" y="2286000"/>
                </a:cubicBezTo>
                <a:cubicBezTo>
                  <a:pt x="3707621" y="2278183"/>
                  <a:pt x="3718560" y="2272453"/>
                  <a:pt x="3728720" y="2265680"/>
                </a:cubicBezTo>
                <a:cubicBezTo>
                  <a:pt x="3755554" y="2185177"/>
                  <a:pt x="3745519" y="2225848"/>
                  <a:pt x="3759200" y="2143760"/>
                </a:cubicBezTo>
                <a:cubicBezTo>
                  <a:pt x="3755813" y="1994747"/>
                  <a:pt x="3755377" y="1845637"/>
                  <a:pt x="3749040" y="1696720"/>
                </a:cubicBezTo>
                <a:cubicBezTo>
                  <a:pt x="3748585" y="1686020"/>
                  <a:pt x="3743099" y="1676084"/>
                  <a:pt x="3738880" y="1666240"/>
                </a:cubicBezTo>
                <a:cubicBezTo>
                  <a:pt x="3732914" y="1652319"/>
                  <a:pt x="3723878" y="1639781"/>
                  <a:pt x="3718560" y="1625600"/>
                </a:cubicBezTo>
                <a:cubicBezTo>
                  <a:pt x="3690026" y="1549510"/>
                  <a:pt x="3734079" y="1619199"/>
                  <a:pt x="3677920" y="1544320"/>
                </a:cubicBezTo>
                <a:cubicBezTo>
                  <a:pt x="3656775" y="1459740"/>
                  <a:pt x="3682522" y="1543364"/>
                  <a:pt x="3647440" y="1473200"/>
                </a:cubicBezTo>
                <a:cubicBezTo>
                  <a:pt x="3610664" y="1399647"/>
                  <a:pt x="3673492" y="1496258"/>
                  <a:pt x="3627120" y="1391920"/>
                </a:cubicBezTo>
                <a:cubicBezTo>
                  <a:pt x="3620243" y="1376446"/>
                  <a:pt x="3606351" y="1365152"/>
                  <a:pt x="3596640" y="1351280"/>
                </a:cubicBezTo>
                <a:cubicBezTo>
                  <a:pt x="3582635" y="1331273"/>
                  <a:pt x="3569547" y="1310640"/>
                  <a:pt x="3556000" y="1290320"/>
                </a:cubicBezTo>
                <a:cubicBezTo>
                  <a:pt x="3549227" y="1266613"/>
                  <a:pt x="3544837" y="1242092"/>
                  <a:pt x="3535680" y="1219200"/>
                </a:cubicBezTo>
                <a:cubicBezTo>
                  <a:pt x="3531136" y="1207841"/>
                  <a:pt x="3487783" y="1152435"/>
                  <a:pt x="3484880" y="1148080"/>
                </a:cubicBezTo>
                <a:cubicBezTo>
                  <a:pt x="3473926" y="1131649"/>
                  <a:pt x="3464866" y="1114026"/>
                  <a:pt x="3454400" y="1097280"/>
                </a:cubicBezTo>
                <a:cubicBezTo>
                  <a:pt x="3447928" y="1086925"/>
                  <a:pt x="3439039" y="1077958"/>
                  <a:pt x="3434080" y="1066800"/>
                </a:cubicBezTo>
                <a:cubicBezTo>
                  <a:pt x="3425381" y="1047227"/>
                  <a:pt x="3425641" y="1023662"/>
                  <a:pt x="3413760" y="1005840"/>
                </a:cubicBezTo>
                <a:cubicBezTo>
                  <a:pt x="3400213" y="985520"/>
                  <a:pt x="3384042" y="966723"/>
                  <a:pt x="3373120" y="944880"/>
                </a:cubicBezTo>
                <a:cubicBezTo>
                  <a:pt x="3366347" y="931333"/>
                  <a:pt x="3362496" y="915875"/>
                  <a:pt x="3352800" y="904240"/>
                </a:cubicBezTo>
                <a:cubicBezTo>
                  <a:pt x="3344983" y="894859"/>
                  <a:pt x="3332922" y="889978"/>
                  <a:pt x="3322320" y="883920"/>
                </a:cubicBezTo>
                <a:cubicBezTo>
                  <a:pt x="3309170" y="876406"/>
                  <a:pt x="3295601" y="869566"/>
                  <a:pt x="3281680" y="863600"/>
                </a:cubicBezTo>
                <a:cubicBezTo>
                  <a:pt x="3265645" y="856728"/>
                  <a:pt x="3225484" y="845994"/>
                  <a:pt x="3210560" y="843280"/>
                </a:cubicBezTo>
                <a:cubicBezTo>
                  <a:pt x="3186999" y="838996"/>
                  <a:pt x="3163147" y="836507"/>
                  <a:pt x="3139440" y="833120"/>
                </a:cubicBezTo>
                <a:cubicBezTo>
                  <a:pt x="3122507" y="826347"/>
                  <a:pt x="3106071" y="818163"/>
                  <a:pt x="3088640" y="812800"/>
                </a:cubicBezTo>
                <a:cubicBezTo>
                  <a:pt x="3061948" y="804587"/>
                  <a:pt x="3007360" y="792480"/>
                  <a:pt x="3007360" y="792480"/>
                </a:cubicBezTo>
                <a:cubicBezTo>
                  <a:pt x="2997200" y="782320"/>
                  <a:pt x="2987918" y="771198"/>
                  <a:pt x="2976880" y="762000"/>
                </a:cubicBezTo>
                <a:cubicBezTo>
                  <a:pt x="2933287" y="725673"/>
                  <a:pt x="2956396" y="759772"/>
                  <a:pt x="2915920" y="711200"/>
                </a:cubicBezTo>
                <a:cubicBezTo>
                  <a:pt x="2881790" y="670244"/>
                  <a:pt x="2909229" y="680782"/>
                  <a:pt x="2854960" y="640080"/>
                </a:cubicBezTo>
                <a:cubicBezTo>
                  <a:pt x="2825008" y="617616"/>
                  <a:pt x="2814358" y="622679"/>
                  <a:pt x="2783840" y="609600"/>
                </a:cubicBezTo>
                <a:cubicBezTo>
                  <a:pt x="2769919" y="603634"/>
                  <a:pt x="2757262" y="594905"/>
                  <a:pt x="2743200" y="589280"/>
                </a:cubicBezTo>
                <a:cubicBezTo>
                  <a:pt x="2723313" y="581325"/>
                  <a:pt x="2700062" y="580841"/>
                  <a:pt x="2682240" y="568960"/>
                </a:cubicBezTo>
                <a:cubicBezTo>
                  <a:pt x="2672080" y="562187"/>
                  <a:pt x="2663344" y="552501"/>
                  <a:pt x="2651760" y="548640"/>
                </a:cubicBezTo>
                <a:cubicBezTo>
                  <a:pt x="2632217" y="542126"/>
                  <a:pt x="2611000" y="542520"/>
                  <a:pt x="2590800" y="538480"/>
                </a:cubicBezTo>
                <a:cubicBezTo>
                  <a:pt x="2537864" y="527893"/>
                  <a:pt x="2564869" y="531071"/>
                  <a:pt x="2519680" y="518160"/>
                </a:cubicBezTo>
                <a:cubicBezTo>
                  <a:pt x="2506254" y="514324"/>
                  <a:pt x="2492587" y="511387"/>
                  <a:pt x="2479040" y="508000"/>
                </a:cubicBezTo>
                <a:cubicBezTo>
                  <a:pt x="2468880" y="501227"/>
                  <a:pt x="2457194" y="496314"/>
                  <a:pt x="2448560" y="487680"/>
                </a:cubicBezTo>
                <a:cubicBezTo>
                  <a:pt x="2400599" y="439719"/>
                  <a:pt x="2451134" y="476300"/>
                  <a:pt x="2418080" y="426720"/>
                </a:cubicBezTo>
                <a:cubicBezTo>
                  <a:pt x="2410110" y="414765"/>
                  <a:pt x="2397760" y="406400"/>
                  <a:pt x="2387600" y="396240"/>
                </a:cubicBezTo>
                <a:cubicBezTo>
                  <a:pt x="2335176" y="238969"/>
                  <a:pt x="2395262" y="401404"/>
                  <a:pt x="2346960" y="304800"/>
                </a:cubicBezTo>
                <a:cubicBezTo>
                  <a:pt x="2342171" y="295221"/>
                  <a:pt x="2345983" y="279830"/>
                  <a:pt x="2336800" y="274320"/>
                </a:cubicBezTo>
                <a:cubicBezTo>
                  <a:pt x="2309250" y="257790"/>
                  <a:pt x="2276865" y="250141"/>
                  <a:pt x="2245360" y="243840"/>
                </a:cubicBezTo>
                <a:lnTo>
                  <a:pt x="2143760" y="223520"/>
                </a:lnTo>
                <a:cubicBezTo>
                  <a:pt x="2133600" y="216747"/>
                  <a:pt x="2124503" y="208010"/>
                  <a:pt x="2113280" y="203200"/>
                </a:cubicBezTo>
                <a:cubicBezTo>
                  <a:pt x="2067706" y="183668"/>
                  <a:pt x="2081703" y="202651"/>
                  <a:pt x="2042160" y="182880"/>
                </a:cubicBezTo>
                <a:cubicBezTo>
                  <a:pt x="1998593" y="161097"/>
                  <a:pt x="2021646" y="163538"/>
                  <a:pt x="1981200" y="132080"/>
                </a:cubicBezTo>
                <a:cubicBezTo>
                  <a:pt x="1961923" y="117087"/>
                  <a:pt x="1943408" y="99163"/>
                  <a:pt x="1920240" y="91440"/>
                </a:cubicBezTo>
                <a:cubicBezTo>
                  <a:pt x="1899920" y="84667"/>
                  <a:pt x="1877102" y="83001"/>
                  <a:pt x="1859280" y="71120"/>
                </a:cubicBezTo>
                <a:cubicBezTo>
                  <a:pt x="1849120" y="64347"/>
                  <a:pt x="1840023" y="55610"/>
                  <a:pt x="1828800" y="50800"/>
                </a:cubicBezTo>
                <a:cubicBezTo>
                  <a:pt x="1814198" y="44542"/>
                  <a:pt x="1748933" y="33373"/>
                  <a:pt x="1737360" y="30480"/>
                </a:cubicBezTo>
                <a:cubicBezTo>
                  <a:pt x="1705239" y="22450"/>
                  <a:pt x="1702137" y="14383"/>
                  <a:pt x="1666240" y="10160"/>
                </a:cubicBezTo>
                <a:cubicBezTo>
                  <a:pt x="1571049" y="-1039"/>
                  <a:pt x="1496907" y="1693"/>
                  <a:pt x="1463040" y="0"/>
                </a:cubicBezTo>
                <a:close/>
              </a:path>
            </a:pathLst>
          </a:custGeom>
          <a:solidFill>
            <a:srgbClr val="FCFDFE"/>
          </a:solidFill>
          <a:ln>
            <a:solidFill>
              <a:srgbClr val="DFE9F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kumimoji="1" lang="ja-JP" altLang="en-US"/>
          </a:p>
        </p:txBody>
      </p:sp>
      <p:sp>
        <p:nvSpPr>
          <p:cNvPr id="11" name="フリーフォーム: 図形 10">
            <a:extLst>
              <a:ext uri="{FF2B5EF4-FFF2-40B4-BE49-F238E27FC236}">
                <a16:creationId xmlns:a16="http://schemas.microsoft.com/office/drawing/2014/main" id="{6F6E4D25-458A-7F06-4A63-65A07E1A147A}"/>
              </a:ext>
            </a:extLst>
          </p:cNvPr>
          <p:cNvSpPr/>
          <p:nvPr/>
        </p:nvSpPr>
        <p:spPr>
          <a:xfrm>
            <a:off x="1414577" y="2597263"/>
            <a:ext cx="735012" cy="2009775"/>
          </a:xfrm>
          <a:custGeom>
            <a:avLst/>
            <a:gdLst>
              <a:gd name="connsiteX0" fmla="*/ 535104 w 735129"/>
              <a:gd name="connsiteY0" fmla="*/ 0 h 2009775"/>
              <a:gd name="connsiteX1" fmla="*/ 535104 w 735129"/>
              <a:gd name="connsiteY1" fmla="*/ 0 h 2009775"/>
              <a:gd name="connsiteX2" fmla="*/ 430329 w 735129"/>
              <a:gd name="connsiteY2" fmla="*/ 76200 h 2009775"/>
              <a:gd name="connsiteX3" fmla="*/ 373179 w 735129"/>
              <a:gd name="connsiteY3" fmla="*/ 95250 h 2009775"/>
              <a:gd name="connsiteX4" fmla="*/ 154104 w 735129"/>
              <a:gd name="connsiteY4" fmla="*/ 266700 h 2009775"/>
              <a:gd name="connsiteX5" fmla="*/ 77904 w 735129"/>
              <a:gd name="connsiteY5" fmla="*/ 400050 h 2009775"/>
              <a:gd name="connsiteX6" fmla="*/ 11229 w 735129"/>
              <a:gd name="connsiteY6" fmla="*/ 495300 h 2009775"/>
              <a:gd name="connsiteX7" fmla="*/ 30279 w 735129"/>
              <a:gd name="connsiteY7" fmla="*/ 1228725 h 2009775"/>
              <a:gd name="connsiteX8" fmla="*/ 49329 w 735129"/>
              <a:gd name="connsiteY8" fmla="*/ 1257300 h 2009775"/>
              <a:gd name="connsiteX9" fmla="*/ 77904 w 735129"/>
              <a:gd name="connsiteY9" fmla="*/ 1304925 h 2009775"/>
              <a:gd name="connsiteX10" fmla="*/ 106479 w 735129"/>
              <a:gd name="connsiteY10" fmla="*/ 1343025 h 2009775"/>
              <a:gd name="connsiteX11" fmla="*/ 154104 w 735129"/>
              <a:gd name="connsiteY11" fmla="*/ 1409700 h 2009775"/>
              <a:gd name="connsiteX12" fmla="*/ 163629 w 735129"/>
              <a:gd name="connsiteY12" fmla="*/ 1438275 h 2009775"/>
              <a:gd name="connsiteX13" fmla="*/ 163629 w 735129"/>
              <a:gd name="connsiteY13" fmla="*/ 1704975 h 2009775"/>
              <a:gd name="connsiteX14" fmla="*/ 154104 w 735129"/>
              <a:gd name="connsiteY14" fmla="*/ 1838325 h 2009775"/>
              <a:gd name="connsiteX15" fmla="*/ 211254 w 735129"/>
              <a:gd name="connsiteY15" fmla="*/ 1885950 h 2009775"/>
              <a:gd name="connsiteX16" fmla="*/ 306504 w 735129"/>
              <a:gd name="connsiteY16" fmla="*/ 1971675 h 2009775"/>
              <a:gd name="connsiteX17" fmla="*/ 335079 w 735129"/>
              <a:gd name="connsiteY17" fmla="*/ 1990725 h 2009775"/>
              <a:gd name="connsiteX18" fmla="*/ 392229 w 735129"/>
              <a:gd name="connsiteY18" fmla="*/ 2009775 h 2009775"/>
              <a:gd name="connsiteX19" fmla="*/ 497004 w 735129"/>
              <a:gd name="connsiteY19" fmla="*/ 1990725 h 2009775"/>
              <a:gd name="connsiteX20" fmla="*/ 516054 w 735129"/>
              <a:gd name="connsiteY20" fmla="*/ 1962150 h 2009775"/>
              <a:gd name="connsiteX21" fmla="*/ 544629 w 735129"/>
              <a:gd name="connsiteY21" fmla="*/ 1933575 h 2009775"/>
              <a:gd name="connsiteX22" fmla="*/ 620829 w 735129"/>
              <a:gd name="connsiteY22" fmla="*/ 1847850 h 2009775"/>
              <a:gd name="connsiteX23" fmla="*/ 611304 w 735129"/>
              <a:gd name="connsiteY23" fmla="*/ 1695450 h 2009775"/>
              <a:gd name="connsiteX24" fmla="*/ 601779 w 735129"/>
              <a:gd name="connsiteY24" fmla="*/ 1657350 h 2009775"/>
              <a:gd name="connsiteX25" fmla="*/ 592254 w 735129"/>
              <a:gd name="connsiteY25" fmla="*/ 1609725 h 2009775"/>
              <a:gd name="connsiteX26" fmla="*/ 582729 w 735129"/>
              <a:gd name="connsiteY26" fmla="*/ 1524000 h 2009775"/>
              <a:gd name="connsiteX27" fmla="*/ 573204 w 735129"/>
              <a:gd name="connsiteY27" fmla="*/ 1476375 h 2009775"/>
              <a:gd name="connsiteX28" fmla="*/ 563679 w 735129"/>
              <a:gd name="connsiteY28" fmla="*/ 1409700 h 2009775"/>
              <a:gd name="connsiteX29" fmla="*/ 573204 w 735129"/>
              <a:gd name="connsiteY29" fmla="*/ 1266825 h 2009775"/>
              <a:gd name="connsiteX30" fmla="*/ 601779 w 735129"/>
              <a:gd name="connsiteY30" fmla="*/ 1238250 h 2009775"/>
              <a:gd name="connsiteX31" fmla="*/ 630354 w 735129"/>
              <a:gd name="connsiteY31" fmla="*/ 1162050 h 2009775"/>
              <a:gd name="connsiteX32" fmla="*/ 687504 w 735129"/>
              <a:gd name="connsiteY32" fmla="*/ 1076325 h 2009775"/>
              <a:gd name="connsiteX33" fmla="*/ 706554 w 735129"/>
              <a:gd name="connsiteY33" fmla="*/ 1047750 h 2009775"/>
              <a:gd name="connsiteX34" fmla="*/ 735129 w 735129"/>
              <a:gd name="connsiteY34" fmla="*/ 742950 h 2009775"/>
              <a:gd name="connsiteX35" fmla="*/ 725604 w 735129"/>
              <a:gd name="connsiteY35" fmla="*/ 571500 h 2009775"/>
              <a:gd name="connsiteX36" fmla="*/ 716079 w 735129"/>
              <a:gd name="connsiteY36" fmla="*/ 533400 h 2009775"/>
              <a:gd name="connsiteX37" fmla="*/ 687504 w 735129"/>
              <a:gd name="connsiteY37" fmla="*/ 447675 h 2009775"/>
              <a:gd name="connsiteX38" fmla="*/ 677979 w 735129"/>
              <a:gd name="connsiteY38" fmla="*/ 419100 h 2009775"/>
              <a:gd name="connsiteX39" fmla="*/ 658929 w 735129"/>
              <a:gd name="connsiteY39" fmla="*/ 342900 h 2009775"/>
              <a:gd name="connsiteX40" fmla="*/ 649404 w 735129"/>
              <a:gd name="connsiteY40" fmla="*/ 314325 h 2009775"/>
              <a:gd name="connsiteX41" fmla="*/ 639879 w 735129"/>
              <a:gd name="connsiteY41" fmla="*/ 276225 h 2009775"/>
              <a:gd name="connsiteX42" fmla="*/ 620829 w 735129"/>
              <a:gd name="connsiteY42" fmla="*/ 247650 h 2009775"/>
              <a:gd name="connsiteX43" fmla="*/ 592254 w 735129"/>
              <a:gd name="connsiteY43" fmla="*/ 180975 h 2009775"/>
              <a:gd name="connsiteX44" fmla="*/ 582729 w 735129"/>
              <a:gd name="connsiteY44" fmla="*/ 142875 h 2009775"/>
              <a:gd name="connsiteX45" fmla="*/ 563679 w 735129"/>
              <a:gd name="connsiteY45" fmla="*/ 85725 h 2009775"/>
              <a:gd name="connsiteX46" fmla="*/ 535104 w 735129"/>
              <a:gd name="connsiteY46" fmla="*/ 0 h 2009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735129" h="2009775">
                <a:moveTo>
                  <a:pt x="535104" y="0"/>
                </a:moveTo>
                <a:lnTo>
                  <a:pt x="535104" y="0"/>
                </a:lnTo>
                <a:cubicBezTo>
                  <a:pt x="500179" y="25400"/>
                  <a:pt x="471298" y="62544"/>
                  <a:pt x="430329" y="76200"/>
                </a:cubicBezTo>
                <a:cubicBezTo>
                  <a:pt x="411279" y="82550"/>
                  <a:pt x="389887" y="84111"/>
                  <a:pt x="373179" y="95250"/>
                </a:cubicBezTo>
                <a:cubicBezTo>
                  <a:pt x="281814" y="156160"/>
                  <a:pt x="228639" y="183396"/>
                  <a:pt x="154104" y="266700"/>
                </a:cubicBezTo>
                <a:cubicBezTo>
                  <a:pt x="36911" y="397681"/>
                  <a:pt x="134880" y="305090"/>
                  <a:pt x="77904" y="400050"/>
                </a:cubicBezTo>
                <a:cubicBezTo>
                  <a:pt x="57964" y="433283"/>
                  <a:pt x="11229" y="495300"/>
                  <a:pt x="11229" y="495300"/>
                </a:cubicBezTo>
                <a:cubicBezTo>
                  <a:pt x="4527" y="830421"/>
                  <a:pt x="-18301" y="937247"/>
                  <a:pt x="30279" y="1228725"/>
                </a:cubicBezTo>
                <a:cubicBezTo>
                  <a:pt x="32161" y="1240017"/>
                  <a:pt x="43262" y="1247592"/>
                  <a:pt x="49329" y="1257300"/>
                </a:cubicBezTo>
                <a:cubicBezTo>
                  <a:pt x="59141" y="1272999"/>
                  <a:pt x="67635" y="1289521"/>
                  <a:pt x="77904" y="1304925"/>
                </a:cubicBezTo>
                <a:cubicBezTo>
                  <a:pt x="86710" y="1318134"/>
                  <a:pt x="97252" y="1330107"/>
                  <a:pt x="106479" y="1343025"/>
                </a:cubicBezTo>
                <a:cubicBezTo>
                  <a:pt x="176119" y="1440521"/>
                  <a:pt x="60717" y="1285184"/>
                  <a:pt x="154104" y="1409700"/>
                </a:cubicBezTo>
                <a:cubicBezTo>
                  <a:pt x="157279" y="1419225"/>
                  <a:pt x="160871" y="1428621"/>
                  <a:pt x="163629" y="1438275"/>
                </a:cubicBezTo>
                <a:cubicBezTo>
                  <a:pt x="191890" y="1537188"/>
                  <a:pt x="172309" y="1540058"/>
                  <a:pt x="163629" y="1704975"/>
                </a:cubicBezTo>
                <a:cubicBezTo>
                  <a:pt x="161287" y="1749477"/>
                  <a:pt x="157279" y="1793875"/>
                  <a:pt x="154104" y="1838325"/>
                </a:cubicBezTo>
                <a:cubicBezTo>
                  <a:pt x="223200" y="1855599"/>
                  <a:pt x="167671" y="1831472"/>
                  <a:pt x="211254" y="1885950"/>
                </a:cubicBezTo>
                <a:cubicBezTo>
                  <a:pt x="240972" y="1923097"/>
                  <a:pt x="269630" y="1945337"/>
                  <a:pt x="306504" y="1971675"/>
                </a:cubicBezTo>
                <a:cubicBezTo>
                  <a:pt x="315819" y="1978329"/>
                  <a:pt x="324618" y="1986076"/>
                  <a:pt x="335079" y="1990725"/>
                </a:cubicBezTo>
                <a:cubicBezTo>
                  <a:pt x="353429" y="1998880"/>
                  <a:pt x="392229" y="2009775"/>
                  <a:pt x="392229" y="2009775"/>
                </a:cubicBezTo>
                <a:cubicBezTo>
                  <a:pt x="427154" y="2003425"/>
                  <a:pt x="463872" y="2003468"/>
                  <a:pt x="497004" y="1990725"/>
                </a:cubicBezTo>
                <a:cubicBezTo>
                  <a:pt x="507689" y="1986616"/>
                  <a:pt x="508725" y="1970944"/>
                  <a:pt x="516054" y="1962150"/>
                </a:cubicBezTo>
                <a:cubicBezTo>
                  <a:pt x="524678" y="1951802"/>
                  <a:pt x="535759" y="1943712"/>
                  <a:pt x="544629" y="1933575"/>
                </a:cubicBezTo>
                <a:cubicBezTo>
                  <a:pt x="630939" y="1834935"/>
                  <a:pt x="535675" y="1933004"/>
                  <a:pt x="620829" y="1847850"/>
                </a:cubicBezTo>
                <a:cubicBezTo>
                  <a:pt x="617654" y="1797050"/>
                  <a:pt x="616369" y="1746097"/>
                  <a:pt x="611304" y="1695450"/>
                </a:cubicBezTo>
                <a:cubicBezTo>
                  <a:pt x="610001" y="1682424"/>
                  <a:pt x="604619" y="1670129"/>
                  <a:pt x="601779" y="1657350"/>
                </a:cubicBezTo>
                <a:cubicBezTo>
                  <a:pt x="598267" y="1641546"/>
                  <a:pt x="594544" y="1625752"/>
                  <a:pt x="592254" y="1609725"/>
                </a:cubicBezTo>
                <a:cubicBezTo>
                  <a:pt x="588188" y="1581263"/>
                  <a:pt x="586795" y="1552462"/>
                  <a:pt x="582729" y="1524000"/>
                </a:cubicBezTo>
                <a:cubicBezTo>
                  <a:pt x="580439" y="1507973"/>
                  <a:pt x="575866" y="1492344"/>
                  <a:pt x="573204" y="1476375"/>
                </a:cubicBezTo>
                <a:cubicBezTo>
                  <a:pt x="569513" y="1454230"/>
                  <a:pt x="566854" y="1431925"/>
                  <a:pt x="563679" y="1409700"/>
                </a:cubicBezTo>
                <a:cubicBezTo>
                  <a:pt x="566854" y="1362075"/>
                  <a:pt x="562850" y="1313419"/>
                  <a:pt x="573204" y="1266825"/>
                </a:cubicBezTo>
                <a:cubicBezTo>
                  <a:pt x="576126" y="1253675"/>
                  <a:pt x="593949" y="1249211"/>
                  <a:pt x="601779" y="1238250"/>
                </a:cubicBezTo>
                <a:cubicBezTo>
                  <a:pt x="659934" y="1156834"/>
                  <a:pt x="586730" y="1243066"/>
                  <a:pt x="630354" y="1162050"/>
                </a:cubicBezTo>
                <a:cubicBezTo>
                  <a:pt x="646636" y="1131812"/>
                  <a:pt x="668454" y="1104900"/>
                  <a:pt x="687504" y="1076325"/>
                </a:cubicBezTo>
                <a:lnTo>
                  <a:pt x="706554" y="1047750"/>
                </a:lnTo>
                <a:cubicBezTo>
                  <a:pt x="744101" y="897561"/>
                  <a:pt x="724514" y="997709"/>
                  <a:pt x="735129" y="742950"/>
                </a:cubicBezTo>
                <a:cubicBezTo>
                  <a:pt x="731954" y="685800"/>
                  <a:pt x="730786" y="628503"/>
                  <a:pt x="725604" y="571500"/>
                </a:cubicBezTo>
                <a:cubicBezTo>
                  <a:pt x="724419" y="558463"/>
                  <a:pt x="719929" y="545912"/>
                  <a:pt x="716079" y="533400"/>
                </a:cubicBezTo>
                <a:cubicBezTo>
                  <a:pt x="707221" y="504611"/>
                  <a:pt x="697029" y="476250"/>
                  <a:pt x="687504" y="447675"/>
                </a:cubicBezTo>
                <a:cubicBezTo>
                  <a:pt x="684329" y="438150"/>
                  <a:pt x="680414" y="428840"/>
                  <a:pt x="677979" y="419100"/>
                </a:cubicBezTo>
                <a:cubicBezTo>
                  <a:pt x="671629" y="393700"/>
                  <a:pt x="667208" y="367738"/>
                  <a:pt x="658929" y="342900"/>
                </a:cubicBezTo>
                <a:cubicBezTo>
                  <a:pt x="655754" y="333375"/>
                  <a:pt x="652162" y="323979"/>
                  <a:pt x="649404" y="314325"/>
                </a:cubicBezTo>
                <a:cubicBezTo>
                  <a:pt x="645808" y="301738"/>
                  <a:pt x="645036" y="288257"/>
                  <a:pt x="639879" y="276225"/>
                </a:cubicBezTo>
                <a:cubicBezTo>
                  <a:pt x="635370" y="265703"/>
                  <a:pt x="627179" y="257175"/>
                  <a:pt x="620829" y="247650"/>
                </a:cubicBezTo>
                <a:cubicBezTo>
                  <a:pt x="593483" y="138267"/>
                  <a:pt x="631721" y="273065"/>
                  <a:pt x="592254" y="180975"/>
                </a:cubicBezTo>
                <a:cubicBezTo>
                  <a:pt x="587097" y="168943"/>
                  <a:pt x="586491" y="155414"/>
                  <a:pt x="582729" y="142875"/>
                </a:cubicBezTo>
                <a:cubicBezTo>
                  <a:pt x="576959" y="123641"/>
                  <a:pt x="569449" y="104959"/>
                  <a:pt x="563679" y="85725"/>
                </a:cubicBezTo>
                <a:cubicBezTo>
                  <a:pt x="553384" y="51408"/>
                  <a:pt x="539867" y="14288"/>
                  <a:pt x="535104" y="0"/>
                </a:cubicBezTo>
                <a:close/>
              </a:path>
            </a:pathLst>
          </a:custGeom>
          <a:solidFill>
            <a:srgbClr val="D1DFE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kumimoji="1" lang="ja-JP" altLang="en-US"/>
          </a:p>
        </p:txBody>
      </p:sp>
      <p:sp>
        <p:nvSpPr>
          <p:cNvPr id="13" name="フリーフォーム: 図形 12">
            <a:extLst>
              <a:ext uri="{FF2B5EF4-FFF2-40B4-BE49-F238E27FC236}">
                <a16:creationId xmlns:a16="http://schemas.microsoft.com/office/drawing/2014/main" id="{C37B6B06-1BCC-A2E1-EA15-796289FDE8E9}"/>
              </a:ext>
            </a:extLst>
          </p:cNvPr>
          <p:cNvSpPr/>
          <p:nvPr/>
        </p:nvSpPr>
        <p:spPr>
          <a:xfrm>
            <a:off x="3006839" y="3344976"/>
            <a:ext cx="1135063" cy="2333625"/>
          </a:xfrm>
          <a:custGeom>
            <a:avLst/>
            <a:gdLst>
              <a:gd name="connsiteX0" fmla="*/ 1115767 w 1134817"/>
              <a:gd name="connsiteY0" fmla="*/ 0 h 2333625"/>
              <a:gd name="connsiteX1" fmla="*/ 1115767 w 1134817"/>
              <a:gd name="connsiteY1" fmla="*/ 0 h 2333625"/>
              <a:gd name="connsiteX2" fmla="*/ 1125292 w 1134817"/>
              <a:gd name="connsiteY2" fmla="*/ 457200 h 2333625"/>
              <a:gd name="connsiteX3" fmla="*/ 1134817 w 1134817"/>
              <a:gd name="connsiteY3" fmla="*/ 781050 h 2333625"/>
              <a:gd name="connsiteX4" fmla="*/ 1115767 w 1134817"/>
              <a:gd name="connsiteY4" fmla="*/ 876300 h 2333625"/>
              <a:gd name="connsiteX5" fmla="*/ 1077667 w 1134817"/>
              <a:gd name="connsiteY5" fmla="*/ 952500 h 2333625"/>
              <a:gd name="connsiteX6" fmla="*/ 1039567 w 1134817"/>
              <a:gd name="connsiteY6" fmla="*/ 990600 h 2333625"/>
              <a:gd name="connsiteX7" fmla="*/ 991942 w 1134817"/>
              <a:gd name="connsiteY7" fmla="*/ 1085850 h 2333625"/>
              <a:gd name="connsiteX8" fmla="*/ 972892 w 1134817"/>
              <a:gd name="connsiteY8" fmla="*/ 1123950 h 2333625"/>
              <a:gd name="connsiteX9" fmla="*/ 963367 w 1134817"/>
              <a:gd name="connsiteY9" fmla="*/ 1219200 h 2333625"/>
              <a:gd name="connsiteX10" fmla="*/ 887167 w 1134817"/>
              <a:gd name="connsiteY10" fmla="*/ 1409700 h 2333625"/>
              <a:gd name="connsiteX11" fmla="*/ 868117 w 1134817"/>
              <a:gd name="connsiteY11" fmla="*/ 1438275 h 2333625"/>
              <a:gd name="connsiteX12" fmla="*/ 849067 w 1134817"/>
              <a:gd name="connsiteY12" fmla="*/ 1476375 h 2333625"/>
              <a:gd name="connsiteX13" fmla="*/ 744292 w 1134817"/>
              <a:gd name="connsiteY13" fmla="*/ 1543050 h 2333625"/>
              <a:gd name="connsiteX14" fmla="*/ 658567 w 1134817"/>
              <a:gd name="connsiteY14" fmla="*/ 1695450 h 2333625"/>
              <a:gd name="connsiteX15" fmla="*/ 582367 w 1134817"/>
              <a:gd name="connsiteY15" fmla="*/ 1800225 h 2333625"/>
              <a:gd name="connsiteX16" fmla="*/ 553792 w 1134817"/>
              <a:gd name="connsiteY16" fmla="*/ 1838325 h 2333625"/>
              <a:gd name="connsiteX17" fmla="*/ 525217 w 1134817"/>
              <a:gd name="connsiteY17" fmla="*/ 1885950 h 2333625"/>
              <a:gd name="connsiteX18" fmla="*/ 496642 w 1134817"/>
              <a:gd name="connsiteY18" fmla="*/ 1914525 h 2333625"/>
              <a:gd name="connsiteX19" fmla="*/ 477592 w 1134817"/>
              <a:gd name="connsiteY19" fmla="*/ 1943100 h 2333625"/>
              <a:gd name="connsiteX20" fmla="*/ 439492 w 1134817"/>
              <a:gd name="connsiteY20" fmla="*/ 1971675 h 2333625"/>
              <a:gd name="connsiteX21" fmla="*/ 382342 w 1134817"/>
              <a:gd name="connsiteY21" fmla="*/ 2009775 h 2333625"/>
              <a:gd name="connsiteX22" fmla="*/ 363292 w 1134817"/>
              <a:gd name="connsiteY22" fmla="*/ 2038350 h 2333625"/>
              <a:gd name="connsiteX23" fmla="*/ 296617 w 1134817"/>
              <a:gd name="connsiteY23" fmla="*/ 2095500 h 2333625"/>
              <a:gd name="connsiteX24" fmla="*/ 268042 w 1134817"/>
              <a:gd name="connsiteY24" fmla="*/ 2143125 h 2333625"/>
              <a:gd name="connsiteX25" fmla="*/ 229942 w 1134817"/>
              <a:gd name="connsiteY25" fmla="*/ 2171700 h 2333625"/>
              <a:gd name="connsiteX26" fmla="*/ 172792 w 1134817"/>
              <a:gd name="connsiteY26" fmla="*/ 2228850 h 2333625"/>
              <a:gd name="connsiteX27" fmla="*/ 144217 w 1134817"/>
              <a:gd name="connsiteY27" fmla="*/ 2247900 h 2333625"/>
              <a:gd name="connsiteX28" fmla="*/ 115642 w 1134817"/>
              <a:gd name="connsiteY28" fmla="*/ 2276475 h 2333625"/>
              <a:gd name="connsiteX29" fmla="*/ 77542 w 1134817"/>
              <a:gd name="connsiteY29" fmla="*/ 2324100 h 2333625"/>
              <a:gd name="connsiteX30" fmla="*/ 39442 w 1134817"/>
              <a:gd name="connsiteY30" fmla="*/ 2333625 h 2333625"/>
              <a:gd name="connsiteX31" fmla="*/ 1342 w 1134817"/>
              <a:gd name="connsiteY31" fmla="*/ 2314575 h 2333625"/>
              <a:gd name="connsiteX32" fmla="*/ 10867 w 1134817"/>
              <a:gd name="connsiteY32" fmla="*/ 2286000 h 2333625"/>
              <a:gd name="connsiteX33" fmla="*/ 29917 w 1134817"/>
              <a:gd name="connsiteY33" fmla="*/ 2238375 h 2333625"/>
              <a:gd name="connsiteX34" fmla="*/ 68017 w 1134817"/>
              <a:gd name="connsiteY34" fmla="*/ 2162175 h 2333625"/>
              <a:gd name="connsiteX35" fmla="*/ 106117 w 1134817"/>
              <a:gd name="connsiteY35" fmla="*/ 2047875 h 2333625"/>
              <a:gd name="connsiteX36" fmla="*/ 115642 w 1134817"/>
              <a:gd name="connsiteY36" fmla="*/ 2009775 h 2333625"/>
              <a:gd name="connsiteX37" fmla="*/ 144217 w 1134817"/>
              <a:gd name="connsiteY37" fmla="*/ 1962150 h 2333625"/>
              <a:gd name="connsiteX38" fmla="*/ 172792 w 1134817"/>
              <a:gd name="connsiteY38" fmla="*/ 1876425 h 2333625"/>
              <a:gd name="connsiteX39" fmla="*/ 182317 w 1134817"/>
              <a:gd name="connsiteY39" fmla="*/ 1743075 h 2333625"/>
              <a:gd name="connsiteX40" fmla="*/ 201367 w 1134817"/>
              <a:gd name="connsiteY40" fmla="*/ 1685925 h 2333625"/>
              <a:gd name="connsiteX41" fmla="*/ 229942 w 1134817"/>
              <a:gd name="connsiteY41" fmla="*/ 1571625 h 2333625"/>
              <a:gd name="connsiteX42" fmla="*/ 258517 w 1134817"/>
              <a:gd name="connsiteY42" fmla="*/ 1485900 h 2333625"/>
              <a:gd name="connsiteX43" fmla="*/ 268042 w 1134817"/>
              <a:gd name="connsiteY43" fmla="*/ 1343025 h 2333625"/>
              <a:gd name="connsiteX44" fmla="*/ 287092 w 1134817"/>
              <a:gd name="connsiteY44" fmla="*/ 1314450 h 2333625"/>
              <a:gd name="connsiteX45" fmla="*/ 363292 w 1134817"/>
              <a:gd name="connsiteY45" fmla="*/ 1219200 h 2333625"/>
              <a:gd name="connsiteX46" fmla="*/ 391867 w 1134817"/>
              <a:gd name="connsiteY46" fmla="*/ 1152525 h 2333625"/>
              <a:gd name="connsiteX47" fmla="*/ 401392 w 1134817"/>
              <a:gd name="connsiteY47" fmla="*/ 1123950 h 2333625"/>
              <a:gd name="connsiteX48" fmla="*/ 439492 w 1134817"/>
              <a:gd name="connsiteY48" fmla="*/ 1066800 h 2333625"/>
              <a:gd name="connsiteX49" fmla="*/ 468067 w 1134817"/>
              <a:gd name="connsiteY49" fmla="*/ 1009650 h 2333625"/>
              <a:gd name="connsiteX50" fmla="*/ 506167 w 1134817"/>
              <a:gd name="connsiteY50" fmla="*/ 971550 h 2333625"/>
              <a:gd name="connsiteX51" fmla="*/ 553792 w 1134817"/>
              <a:gd name="connsiteY51" fmla="*/ 904875 h 2333625"/>
              <a:gd name="connsiteX52" fmla="*/ 677617 w 1134817"/>
              <a:gd name="connsiteY52" fmla="*/ 800100 h 2333625"/>
              <a:gd name="connsiteX53" fmla="*/ 706192 w 1134817"/>
              <a:gd name="connsiteY53" fmla="*/ 790575 h 2333625"/>
              <a:gd name="connsiteX54" fmla="*/ 734767 w 1134817"/>
              <a:gd name="connsiteY54" fmla="*/ 771525 h 2333625"/>
              <a:gd name="connsiteX55" fmla="*/ 810967 w 1134817"/>
              <a:gd name="connsiteY55" fmla="*/ 733425 h 2333625"/>
              <a:gd name="connsiteX56" fmla="*/ 877642 w 1134817"/>
              <a:gd name="connsiteY56" fmla="*/ 666750 h 2333625"/>
              <a:gd name="connsiteX57" fmla="*/ 906217 w 1134817"/>
              <a:gd name="connsiteY57" fmla="*/ 638175 h 2333625"/>
              <a:gd name="connsiteX58" fmla="*/ 915742 w 1134817"/>
              <a:gd name="connsiteY58" fmla="*/ 590550 h 2333625"/>
              <a:gd name="connsiteX59" fmla="*/ 934792 w 1134817"/>
              <a:gd name="connsiteY59" fmla="*/ 514350 h 2333625"/>
              <a:gd name="connsiteX60" fmla="*/ 972892 w 1134817"/>
              <a:gd name="connsiteY60" fmla="*/ 285750 h 2333625"/>
              <a:gd name="connsiteX61" fmla="*/ 982417 w 1134817"/>
              <a:gd name="connsiteY61" fmla="*/ 228600 h 2333625"/>
              <a:gd name="connsiteX62" fmla="*/ 1001467 w 1134817"/>
              <a:gd name="connsiteY62" fmla="*/ 200025 h 2333625"/>
              <a:gd name="connsiteX63" fmla="*/ 1010992 w 1134817"/>
              <a:gd name="connsiteY63" fmla="*/ 161925 h 2333625"/>
              <a:gd name="connsiteX64" fmla="*/ 1030042 w 1134817"/>
              <a:gd name="connsiteY64" fmla="*/ 133350 h 2333625"/>
              <a:gd name="connsiteX65" fmla="*/ 1039567 w 1134817"/>
              <a:gd name="connsiteY65" fmla="*/ 104775 h 2333625"/>
              <a:gd name="connsiteX66" fmla="*/ 1087192 w 1134817"/>
              <a:gd name="connsiteY66" fmla="*/ 47625 h 2333625"/>
              <a:gd name="connsiteX67" fmla="*/ 1115767 w 1134817"/>
              <a:gd name="connsiteY67" fmla="*/ 0 h 2333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1134817" h="2333625">
                <a:moveTo>
                  <a:pt x="1115767" y="0"/>
                </a:moveTo>
                <a:lnTo>
                  <a:pt x="1115767" y="0"/>
                </a:lnTo>
                <a:cubicBezTo>
                  <a:pt x="1118942" y="152400"/>
                  <a:pt x="1121575" y="304812"/>
                  <a:pt x="1125292" y="457200"/>
                </a:cubicBezTo>
                <a:cubicBezTo>
                  <a:pt x="1127925" y="565165"/>
                  <a:pt x="1134817" y="673053"/>
                  <a:pt x="1134817" y="781050"/>
                </a:cubicBezTo>
                <a:cubicBezTo>
                  <a:pt x="1134817" y="816087"/>
                  <a:pt x="1127497" y="845021"/>
                  <a:pt x="1115767" y="876300"/>
                </a:cubicBezTo>
                <a:cubicBezTo>
                  <a:pt x="1104525" y="906278"/>
                  <a:pt x="1098127" y="928630"/>
                  <a:pt x="1077667" y="952500"/>
                </a:cubicBezTo>
                <a:cubicBezTo>
                  <a:pt x="1065978" y="966137"/>
                  <a:pt x="1049279" y="975492"/>
                  <a:pt x="1039567" y="990600"/>
                </a:cubicBezTo>
                <a:cubicBezTo>
                  <a:pt x="1020371" y="1020460"/>
                  <a:pt x="1007817" y="1054100"/>
                  <a:pt x="991942" y="1085850"/>
                </a:cubicBezTo>
                <a:lnTo>
                  <a:pt x="972892" y="1123950"/>
                </a:lnTo>
                <a:cubicBezTo>
                  <a:pt x="969717" y="1155700"/>
                  <a:pt x="970439" y="1188085"/>
                  <a:pt x="963367" y="1219200"/>
                </a:cubicBezTo>
                <a:cubicBezTo>
                  <a:pt x="947115" y="1290709"/>
                  <a:pt x="921429" y="1346887"/>
                  <a:pt x="887167" y="1409700"/>
                </a:cubicBezTo>
                <a:cubicBezTo>
                  <a:pt x="881685" y="1419750"/>
                  <a:pt x="873797" y="1428336"/>
                  <a:pt x="868117" y="1438275"/>
                </a:cubicBezTo>
                <a:cubicBezTo>
                  <a:pt x="861072" y="1450603"/>
                  <a:pt x="859906" y="1467203"/>
                  <a:pt x="849067" y="1476375"/>
                </a:cubicBezTo>
                <a:cubicBezTo>
                  <a:pt x="817465" y="1503115"/>
                  <a:pt x="744292" y="1543050"/>
                  <a:pt x="744292" y="1543050"/>
                </a:cubicBezTo>
                <a:cubicBezTo>
                  <a:pt x="715717" y="1593850"/>
                  <a:pt x="692849" y="1648313"/>
                  <a:pt x="658567" y="1695450"/>
                </a:cubicBezTo>
                <a:lnTo>
                  <a:pt x="582367" y="1800225"/>
                </a:lnTo>
                <a:cubicBezTo>
                  <a:pt x="572979" y="1813027"/>
                  <a:pt x="561960" y="1824712"/>
                  <a:pt x="553792" y="1838325"/>
                </a:cubicBezTo>
                <a:cubicBezTo>
                  <a:pt x="544267" y="1854200"/>
                  <a:pt x="536325" y="1871139"/>
                  <a:pt x="525217" y="1885950"/>
                </a:cubicBezTo>
                <a:cubicBezTo>
                  <a:pt x="517135" y="1896726"/>
                  <a:pt x="505266" y="1904177"/>
                  <a:pt x="496642" y="1914525"/>
                </a:cubicBezTo>
                <a:cubicBezTo>
                  <a:pt x="489313" y="1923319"/>
                  <a:pt x="485687" y="1935005"/>
                  <a:pt x="477592" y="1943100"/>
                </a:cubicBezTo>
                <a:cubicBezTo>
                  <a:pt x="466367" y="1954325"/>
                  <a:pt x="451545" y="1961344"/>
                  <a:pt x="439492" y="1971675"/>
                </a:cubicBezTo>
                <a:cubicBezTo>
                  <a:pt x="394088" y="2010593"/>
                  <a:pt x="430948" y="1993573"/>
                  <a:pt x="382342" y="2009775"/>
                </a:cubicBezTo>
                <a:cubicBezTo>
                  <a:pt x="375992" y="2019300"/>
                  <a:pt x="371387" y="2030255"/>
                  <a:pt x="363292" y="2038350"/>
                </a:cubicBezTo>
                <a:cubicBezTo>
                  <a:pt x="298444" y="2103198"/>
                  <a:pt x="376275" y="1993083"/>
                  <a:pt x="296617" y="2095500"/>
                </a:cubicBezTo>
                <a:cubicBezTo>
                  <a:pt x="285251" y="2110113"/>
                  <a:pt x="280233" y="2129192"/>
                  <a:pt x="268042" y="2143125"/>
                </a:cubicBezTo>
                <a:cubicBezTo>
                  <a:pt x="257588" y="2155072"/>
                  <a:pt x="241742" y="2161080"/>
                  <a:pt x="229942" y="2171700"/>
                </a:cubicBezTo>
                <a:cubicBezTo>
                  <a:pt x="209917" y="2189722"/>
                  <a:pt x="195208" y="2213906"/>
                  <a:pt x="172792" y="2228850"/>
                </a:cubicBezTo>
                <a:cubicBezTo>
                  <a:pt x="163267" y="2235200"/>
                  <a:pt x="153011" y="2240571"/>
                  <a:pt x="144217" y="2247900"/>
                </a:cubicBezTo>
                <a:cubicBezTo>
                  <a:pt x="133869" y="2256524"/>
                  <a:pt x="124512" y="2266338"/>
                  <a:pt x="115642" y="2276475"/>
                </a:cubicBezTo>
                <a:cubicBezTo>
                  <a:pt x="102255" y="2291775"/>
                  <a:pt x="93806" y="2311902"/>
                  <a:pt x="77542" y="2324100"/>
                </a:cubicBezTo>
                <a:cubicBezTo>
                  <a:pt x="67069" y="2331955"/>
                  <a:pt x="52142" y="2330450"/>
                  <a:pt x="39442" y="2333625"/>
                </a:cubicBezTo>
                <a:cubicBezTo>
                  <a:pt x="26742" y="2327275"/>
                  <a:pt x="8647" y="2326751"/>
                  <a:pt x="1342" y="2314575"/>
                </a:cubicBezTo>
                <a:cubicBezTo>
                  <a:pt x="-3824" y="2305966"/>
                  <a:pt x="7342" y="2295401"/>
                  <a:pt x="10867" y="2286000"/>
                </a:cubicBezTo>
                <a:cubicBezTo>
                  <a:pt x="16870" y="2269991"/>
                  <a:pt x="22752" y="2253899"/>
                  <a:pt x="29917" y="2238375"/>
                </a:cubicBezTo>
                <a:cubicBezTo>
                  <a:pt x="41817" y="2212591"/>
                  <a:pt x="57470" y="2188542"/>
                  <a:pt x="68017" y="2162175"/>
                </a:cubicBezTo>
                <a:cubicBezTo>
                  <a:pt x="82932" y="2124887"/>
                  <a:pt x="94138" y="2086208"/>
                  <a:pt x="106117" y="2047875"/>
                </a:cubicBezTo>
                <a:cubicBezTo>
                  <a:pt x="110022" y="2035380"/>
                  <a:pt x="110325" y="2021738"/>
                  <a:pt x="115642" y="2009775"/>
                </a:cubicBezTo>
                <a:cubicBezTo>
                  <a:pt x="123161" y="1992857"/>
                  <a:pt x="135938" y="1978709"/>
                  <a:pt x="144217" y="1962150"/>
                </a:cubicBezTo>
                <a:cubicBezTo>
                  <a:pt x="162151" y="1926282"/>
                  <a:pt x="163697" y="1912805"/>
                  <a:pt x="172792" y="1876425"/>
                </a:cubicBezTo>
                <a:cubicBezTo>
                  <a:pt x="175967" y="1831975"/>
                  <a:pt x="175706" y="1787145"/>
                  <a:pt x="182317" y="1743075"/>
                </a:cubicBezTo>
                <a:cubicBezTo>
                  <a:pt x="185296" y="1723217"/>
                  <a:pt x="197429" y="1705616"/>
                  <a:pt x="201367" y="1685925"/>
                </a:cubicBezTo>
                <a:cubicBezTo>
                  <a:pt x="223654" y="1574490"/>
                  <a:pt x="194696" y="1712610"/>
                  <a:pt x="229942" y="1571625"/>
                </a:cubicBezTo>
                <a:cubicBezTo>
                  <a:pt x="248406" y="1497767"/>
                  <a:pt x="226829" y="1549277"/>
                  <a:pt x="258517" y="1485900"/>
                </a:cubicBezTo>
                <a:cubicBezTo>
                  <a:pt x="261692" y="1438275"/>
                  <a:pt x="260195" y="1390106"/>
                  <a:pt x="268042" y="1343025"/>
                </a:cubicBezTo>
                <a:cubicBezTo>
                  <a:pt x="269924" y="1331733"/>
                  <a:pt x="281972" y="1324689"/>
                  <a:pt x="287092" y="1314450"/>
                </a:cubicBezTo>
                <a:cubicBezTo>
                  <a:pt x="326021" y="1236593"/>
                  <a:pt x="228585" y="1353907"/>
                  <a:pt x="363292" y="1219200"/>
                </a:cubicBezTo>
                <a:cubicBezTo>
                  <a:pt x="372817" y="1196975"/>
                  <a:pt x="382887" y="1174976"/>
                  <a:pt x="391867" y="1152525"/>
                </a:cubicBezTo>
                <a:cubicBezTo>
                  <a:pt x="395596" y="1143203"/>
                  <a:pt x="396516" y="1132727"/>
                  <a:pt x="401392" y="1123950"/>
                </a:cubicBezTo>
                <a:cubicBezTo>
                  <a:pt x="412511" y="1103936"/>
                  <a:pt x="428373" y="1086814"/>
                  <a:pt x="439492" y="1066800"/>
                </a:cubicBezTo>
                <a:cubicBezTo>
                  <a:pt x="466179" y="1018763"/>
                  <a:pt x="428008" y="1056386"/>
                  <a:pt x="468067" y="1009650"/>
                </a:cubicBezTo>
                <a:cubicBezTo>
                  <a:pt x="479756" y="996013"/>
                  <a:pt x="494478" y="985187"/>
                  <a:pt x="506167" y="971550"/>
                </a:cubicBezTo>
                <a:cubicBezTo>
                  <a:pt x="583847" y="880924"/>
                  <a:pt x="449255" y="1019865"/>
                  <a:pt x="553792" y="904875"/>
                </a:cubicBezTo>
                <a:cubicBezTo>
                  <a:pt x="576127" y="880306"/>
                  <a:pt x="638406" y="813170"/>
                  <a:pt x="677617" y="800100"/>
                </a:cubicBezTo>
                <a:cubicBezTo>
                  <a:pt x="687142" y="796925"/>
                  <a:pt x="697212" y="795065"/>
                  <a:pt x="706192" y="790575"/>
                </a:cubicBezTo>
                <a:cubicBezTo>
                  <a:pt x="716431" y="785455"/>
                  <a:pt x="724528" y="776645"/>
                  <a:pt x="734767" y="771525"/>
                </a:cubicBezTo>
                <a:cubicBezTo>
                  <a:pt x="770294" y="753762"/>
                  <a:pt x="783382" y="758251"/>
                  <a:pt x="810967" y="733425"/>
                </a:cubicBezTo>
                <a:cubicBezTo>
                  <a:pt x="834329" y="712399"/>
                  <a:pt x="855417" y="688975"/>
                  <a:pt x="877642" y="666750"/>
                </a:cubicBezTo>
                <a:lnTo>
                  <a:pt x="906217" y="638175"/>
                </a:lnTo>
                <a:cubicBezTo>
                  <a:pt x="909392" y="622300"/>
                  <a:pt x="912102" y="606325"/>
                  <a:pt x="915742" y="590550"/>
                </a:cubicBezTo>
                <a:cubicBezTo>
                  <a:pt x="921629" y="565039"/>
                  <a:pt x="934792" y="514350"/>
                  <a:pt x="934792" y="514350"/>
                </a:cubicBezTo>
                <a:cubicBezTo>
                  <a:pt x="955255" y="309721"/>
                  <a:pt x="925302" y="380929"/>
                  <a:pt x="972892" y="285750"/>
                </a:cubicBezTo>
                <a:cubicBezTo>
                  <a:pt x="976067" y="266700"/>
                  <a:pt x="976310" y="246922"/>
                  <a:pt x="982417" y="228600"/>
                </a:cubicBezTo>
                <a:cubicBezTo>
                  <a:pt x="986037" y="217740"/>
                  <a:pt x="996958" y="210547"/>
                  <a:pt x="1001467" y="200025"/>
                </a:cubicBezTo>
                <a:cubicBezTo>
                  <a:pt x="1006624" y="187993"/>
                  <a:pt x="1005835" y="173957"/>
                  <a:pt x="1010992" y="161925"/>
                </a:cubicBezTo>
                <a:cubicBezTo>
                  <a:pt x="1015501" y="151403"/>
                  <a:pt x="1024922" y="143589"/>
                  <a:pt x="1030042" y="133350"/>
                </a:cubicBezTo>
                <a:cubicBezTo>
                  <a:pt x="1034532" y="124370"/>
                  <a:pt x="1035077" y="113755"/>
                  <a:pt x="1039567" y="104775"/>
                </a:cubicBezTo>
                <a:cubicBezTo>
                  <a:pt x="1047713" y="88483"/>
                  <a:pt x="1072145" y="56653"/>
                  <a:pt x="1087192" y="47625"/>
                </a:cubicBezTo>
                <a:cubicBezTo>
                  <a:pt x="1092637" y="44358"/>
                  <a:pt x="1111004" y="7938"/>
                  <a:pt x="1115767" y="0"/>
                </a:cubicBezTo>
                <a:close/>
              </a:path>
            </a:pathLst>
          </a:custGeom>
          <a:solidFill>
            <a:srgbClr val="BED3E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kumimoji="1" lang="ja-JP" altLang="en-US"/>
          </a:p>
        </p:txBody>
      </p:sp>
      <p:sp>
        <p:nvSpPr>
          <p:cNvPr id="14" name="フリーフォーム: 図形 13">
            <a:extLst>
              <a:ext uri="{FF2B5EF4-FFF2-40B4-BE49-F238E27FC236}">
                <a16:creationId xmlns:a16="http://schemas.microsoft.com/office/drawing/2014/main" id="{F5EDC927-A208-82AF-D0B8-29BE2CA0BD85}"/>
              </a:ext>
            </a:extLst>
          </p:cNvPr>
          <p:cNvSpPr/>
          <p:nvPr/>
        </p:nvSpPr>
        <p:spPr>
          <a:xfrm rot="2012491">
            <a:off x="600189" y="4873738"/>
            <a:ext cx="2162175" cy="614363"/>
          </a:xfrm>
          <a:custGeom>
            <a:avLst/>
            <a:gdLst>
              <a:gd name="connsiteX0" fmla="*/ 57321 w 2163352"/>
              <a:gd name="connsiteY0" fmla="*/ 0 h 614493"/>
              <a:gd name="connsiteX1" fmla="*/ 57321 w 2163352"/>
              <a:gd name="connsiteY1" fmla="*/ 0 h 614493"/>
              <a:gd name="connsiteX2" fmla="*/ 95421 w 2163352"/>
              <a:gd name="connsiteY2" fmla="*/ 76200 h 614493"/>
              <a:gd name="connsiteX3" fmla="*/ 133521 w 2163352"/>
              <a:gd name="connsiteY3" fmla="*/ 114300 h 614493"/>
              <a:gd name="connsiteX4" fmla="*/ 247821 w 2163352"/>
              <a:gd name="connsiteY4" fmla="*/ 200025 h 614493"/>
              <a:gd name="connsiteX5" fmla="*/ 324021 w 2163352"/>
              <a:gd name="connsiteY5" fmla="*/ 257175 h 614493"/>
              <a:gd name="connsiteX6" fmla="*/ 400221 w 2163352"/>
              <a:gd name="connsiteY6" fmla="*/ 314325 h 614493"/>
              <a:gd name="connsiteX7" fmla="*/ 485946 w 2163352"/>
              <a:gd name="connsiteY7" fmla="*/ 381000 h 614493"/>
              <a:gd name="connsiteX8" fmla="*/ 685971 w 2163352"/>
              <a:gd name="connsiteY8" fmla="*/ 476250 h 614493"/>
              <a:gd name="connsiteX9" fmla="*/ 724071 w 2163352"/>
              <a:gd name="connsiteY9" fmla="*/ 514350 h 614493"/>
              <a:gd name="connsiteX10" fmla="*/ 781221 w 2163352"/>
              <a:gd name="connsiteY10" fmla="*/ 561975 h 614493"/>
              <a:gd name="connsiteX11" fmla="*/ 790746 w 2163352"/>
              <a:gd name="connsiteY11" fmla="*/ 590550 h 614493"/>
              <a:gd name="connsiteX12" fmla="*/ 1419396 w 2163352"/>
              <a:gd name="connsiteY12" fmla="*/ 552450 h 614493"/>
              <a:gd name="connsiteX13" fmla="*/ 1552746 w 2163352"/>
              <a:gd name="connsiteY13" fmla="*/ 561975 h 614493"/>
              <a:gd name="connsiteX14" fmla="*/ 1590846 w 2163352"/>
              <a:gd name="connsiteY14" fmla="*/ 514350 h 614493"/>
              <a:gd name="connsiteX15" fmla="*/ 1619421 w 2163352"/>
              <a:gd name="connsiteY15" fmla="*/ 495300 h 614493"/>
              <a:gd name="connsiteX16" fmla="*/ 1657521 w 2163352"/>
              <a:gd name="connsiteY16" fmla="*/ 466725 h 614493"/>
              <a:gd name="connsiteX17" fmla="*/ 1695621 w 2163352"/>
              <a:gd name="connsiteY17" fmla="*/ 457200 h 614493"/>
              <a:gd name="connsiteX18" fmla="*/ 1962321 w 2163352"/>
              <a:gd name="connsiteY18" fmla="*/ 438150 h 614493"/>
              <a:gd name="connsiteX19" fmla="*/ 1971846 w 2163352"/>
              <a:gd name="connsiteY19" fmla="*/ 409575 h 614493"/>
              <a:gd name="connsiteX20" fmla="*/ 2048046 w 2163352"/>
              <a:gd name="connsiteY20" fmla="*/ 371475 h 614493"/>
              <a:gd name="connsiteX21" fmla="*/ 2133771 w 2163352"/>
              <a:gd name="connsiteY21" fmla="*/ 352425 h 614493"/>
              <a:gd name="connsiteX22" fmla="*/ 2162346 w 2163352"/>
              <a:gd name="connsiteY22" fmla="*/ 333375 h 614493"/>
              <a:gd name="connsiteX23" fmla="*/ 2114721 w 2163352"/>
              <a:gd name="connsiteY23" fmla="*/ 323850 h 614493"/>
              <a:gd name="connsiteX24" fmla="*/ 2028996 w 2163352"/>
              <a:gd name="connsiteY24" fmla="*/ 333375 h 614493"/>
              <a:gd name="connsiteX25" fmla="*/ 1028871 w 2163352"/>
              <a:gd name="connsiteY25" fmla="*/ 323850 h 614493"/>
              <a:gd name="connsiteX26" fmla="*/ 1000296 w 2163352"/>
              <a:gd name="connsiteY26" fmla="*/ 304800 h 614493"/>
              <a:gd name="connsiteX27" fmla="*/ 971721 w 2163352"/>
              <a:gd name="connsiteY27" fmla="*/ 295275 h 614493"/>
              <a:gd name="connsiteX28" fmla="*/ 905046 w 2163352"/>
              <a:gd name="connsiteY28" fmla="*/ 238125 h 614493"/>
              <a:gd name="connsiteX29" fmla="*/ 876471 w 2163352"/>
              <a:gd name="connsiteY29" fmla="*/ 209550 h 614493"/>
              <a:gd name="connsiteX30" fmla="*/ 790746 w 2163352"/>
              <a:gd name="connsiteY30" fmla="*/ 180975 h 614493"/>
              <a:gd name="connsiteX31" fmla="*/ 371646 w 2163352"/>
              <a:gd name="connsiteY31" fmla="*/ 171450 h 614493"/>
              <a:gd name="connsiteX32" fmla="*/ 181146 w 2163352"/>
              <a:gd name="connsiteY32" fmla="*/ 133350 h 614493"/>
              <a:gd name="connsiteX33" fmla="*/ 171621 w 2163352"/>
              <a:gd name="connsiteY33" fmla="*/ 104775 h 614493"/>
              <a:gd name="connsiteX34" fmla="*/ 162096 w 2163352"/>
              <a:gd name="connsiteY34" fmla="*/ 66675 h 614493"/>
              <a:gd name="connsiteX35" fmla="*/ 57321 w 2163352"/>
              <a:gd name="connsiteY35" fmla="*/ 57150 h 614493"/>
              <a:gd name="connsiteX36" fmla="*/ 171 w 2163352"/>
              <a:gd name="connsiteY36" fmla="*/ 28575 h 614493"/>
              <a:gd name="connsiteX37" fmla="*/ 57321 w 2163352"/>
              <a:gd name="connsiteY37" fmla="*/ 0 h 614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2163352" h="614493">
                <a:moveTo>
                  <a:pt x="57321" y="0"/>
                </a:moveTo>
                <a:lnTo>
                  <a:pt x="57321" y="0"/>
                </a:lnTo>
                <a:cubicBezTo>
                  <a:pt x="70021" y="25400"/>
                  <a:pt x="79669" y="52571"/>
                  <a:pt x="95421" y="76200"/>
                </a:cubicBezTo>
                <a:cubicBezTo>
                  <a:pt x="105384" y="91144"/>
                  <a:pt x="119582" y="102974"/>
                  <a:pt x="133521" y="114300"/>
                </a:cubicBezTo>
                <a:cubicBezTo>
                  <a:pt x="170483" y="144332"/>
                  <a:pt x="209416" y="171861"/>
                  <a:pt x="247821" y="200025"/>
                </a:cubicBezTo>
                <a:cubicBezTo>
                  <a:pt x="297857" y="236718"/>
                  <a:pt x="259385" y="200619"/>
                  <a:pt x="324021" y="257175"/>
                </a:cubicBezTo>
                <a:cubicBezTo>
                  <a:pt x="459021" y="375300"/>
                  <a:pt x="212770" y="173737"/>
                  <a:pt x="400221" y="314325"/>
                </a:cubicBezTo>
                <a:cubicBezTo>
                  <a:pt x="457879" y="357569"/>
                  <a:pt x="395673" y="338013"/>
                  <a:pt x="485946" y="381000"/>
                </a:cubicBezTo>
                <a:cubicBezTo>
                  <a:pt x="552621" y="412750"/>
                  <a:pt x="633752" y="424031"/>
                  <a:pt x="685971" y="476250"/>
                </a:cubicBezTo>
                <a:cubicBezTo>
                  <a:pt x="698671" y="488950"/>
                  <a:pt x="710434" y="502661"/>
                  <a:pt x="724071" y="514350"/>
                </a:cubicBezTo>
                <a:cubicBezTo>
                  <a:pt x="816898" y="593916"/>
                  <a:pt x="682135" y="462889"/>
                  <a:pt x="781221" y="561975"/>
                </a:cubicBezTo>
                <a:cubicBezTo>
                  <a:pt x="784396" y="571500"/>
                  <a:pt x="780707" y="590391"/>
                  <a:pt x="790746" y="590550"/>
                </a:cubicBezTo>
                <a:cubicBezTo>
                  <a:pt x="1339065" y="599253"/>
                  <a:pt x="1209204" y="657546"/>
                  <a:pt x="1419396" y="552450"/>
                </a:cubicBezTo>
                <a:cubicBezTo>
                  <a:pt x="1463846" y="555625"/>
                  <a:pt x="1508260" y="564592"/>
                  <a:pt x="1552746" y="561975"/>
                </a:cubicBezTo>
                <a:cubicBezTo>
                  <a:pt x="1592849" y="559616"/>
                  <a:pt x="1574917" y="534262"/>
                  <a:pt x="1590846" y="514350"/>
                </a:cubicBezTo>
                <a:cubicBezTo>
                  <a:pt x="1597997" y="505411"/>
                  <a:pt x="1610106" y="501954"/>
                  <a:pt x="1619421" y="495300"/>
                </a:cubicBezTo>
                <a:cubicBezTo>
                  <a:pt x="1632339" y="486073"/>
                  <a:pt x="1643322" y="473825"/>
                  <a:pt x="1657521" y="466725"/>
                </a:cubicBezTo>
                <a:cubicBezTo>
                  <a:pt x="1669230" y="460871"/>
                  <a:pt x="1682587" y="458422"/>
                  <a:pt x="1695621" y="457200"/>
                </a:cubicBezTo>
                <a:cubicBezTo>
                  <a:pt x="1784358" y="448881"/>
                  <a:pt x="1873421" y="444500"/>
                  <a:pt x="1962321" y="438150"/>
                </a:cubicBezTo>
                <a:cubicBezTo>
                  <a:pt x="1965496" y="428625"/>
                  <a:pt x="1965418" y="417288"/>
                  <a:pt x="1971846" y="409575"/>
                </a:cubicBezTo>
                <a:cubicBezTo>
                  <a:pt x="1996580" y="379894"/>
                  <a:pt x="2014203" y="379285"/>
                  <a:pt x="2048046" y="371475"/>
                </a:cubicBezTo>
                <a:lnTo>
                  <a:pt x="2133771" y="352425"/>
                </a:lnTo>
                <a:cubicBezTo>
                  <a:pt x="2143296" y="346075"/>
                  <a:pt x="2168696" y="342900"/>
                  <a:pt x="2162346" y="333375"/>
                </a:cubicBezTo>
                <a:cubicBezTo>
                  <a:pt x="2153366" y="319905"/>
                  <a:pt x="2130910" y="323850"/>
                  <a:pt x="2114721" y="323850"/>
                </a:cubicBezTo>
                <a:cubicBezTo>
                  <a:pt x="2085970" y="323850"/>
                  <a:pt x="2057571" y="330200"/>
                  <a:pt x="2028996" y="333375"/>
                </a:cubicBezTo>
                <a:lnTo>
                  <a:pt x="1028871" y="323850"/>
                </a:lnTo>
                <a:cubicBezTo>
                  <a:pt x="1017428" y="323532"/>
                  <a:pt x="1010535" y="309920"/>
                  <a:pt x="1000296" y="304800"/>
                </a:cubicBezTo>
                <a:cubicBezTo>
                  <a:pt x="991316" y="300310"/>
                  <a:pt x="981246" y="298450"/>
                  <a:pt x="971721" y="295275"/>
                </a:cubicBezTo>
                <a:cubicBezTo>
                  <a:pt x="900816" y="224370"/>
                  <a:pt x="990580" y="311439"/>
                  <a:pt x="905046" y="238125"/>
                </a:cubicBezTo>
                <a:cubicBezTo>
                  <a:pt x="894819" y="229359"/>
                  <a:pt x="887432" y="217380"/>
                  <a:pt x="876471" y="209550"/>
                </a:cubicBezTo>
                <a:cubicBezTo>
                  <a:pt x="853380" y="193056"/>
                  <a:pt x="818671" y="182115"/>
                  <a:pt x="790746" y="180975"/>
                </a:cubicBezTo>
                <a:cubicBezTo>
                  <a:pt x="651126" y="175276"/>
                  <a:pt x="511346" y="174625"/>
                  <a:pt x="371646" y="171450"/>
                </a:cubicBezTo>
                <a:cubicBezTo>
                  <a:pt x="316498" y="163572"/>
                  <a:pt x="225977" y="152563"/>
                  <a:pt x="181146" y="133350"/>
                </a:cubicBezTo>
                <a:cubicBezTo>
                  <a:pt x="171918" y="129395"/>
                  <a:pt x="174379" y="114429"/>
                  <a:pt x="171621" y="104775"/>
                </a:cubicBezTo>
                <a:cubicBezTo>
                  <a:pt x="168025" y="92188"/>
                  <a:pt x="174180" y="71710"/>
                  <a:pt x="162096" y="66675"/>
                </a:cubicBezTo>
                <a:cubicBezTo>
                  <a:pt x="129725" y="53187"/>
                  <a:pt x="92246" y="60325"/>
                  <a:pt x="57321" y="57150"/>
                </a:cubicBezTo>
                <a:cubicBezTo>
                  <a:pt x="53514" y="55881"/>
                  <a:pt x="-3522" y="39654"/>
                  <a:pt x="171" y="28575"/>
                </a:cubicBezTo>
                <a:cubicBezTo>
                  <a:pt x="4373" y="15970"/>
                  <a:pt x="47796" y="4763"/>
                  <a:pt x="57321" y="0"/>
                </a:cubicBezTo>
                <a:close/>
              </a:path>
            </a:pathLst>
          </a:custGeom>
          <a:solidFill>
            <a:srgbClr val="BED3E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kumimoji="1" lang="ja-JP" altLang="en-US"/>
          </a:p>
        </p:txBody>
      </p:sp>
      <p:sp>
        <p:nvSpPr>
          <p:cNvPr id="15" name="テキスト ボックス 21">
            <a:extLst>
              <a:ext uri="{FF2B5EF4-FFF2-40B4-BE49-F238E27FC236}">
                <a16:creationId xmlns:a16="http://schemas.microsoft.com/office/drawing/2014/main" id="{106CE9EE-C4E6-11FD-8DB9-04496D8AC6F1}"/>
              </a:ext>
            </a:extLst>
          </p:cNvPr>
          <p:cNvSpPr txBox="1">
            <a:spLocks noChangeArrowheads="1"/>
          </p:cNvSpPr>
          <p:nvPr/>
        </p:nvSpPr>
        <p:spPr bwMode="auto">
          <a:xfrm>
            <a:off x="157277" y="1153625"/>
            <a:ext cx="3108543" cy="369332"/>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800" spc="100" dirty="0">
                <a:latin typeface="メイリオ" panose="020B0604030504040204" pitchFamily="50" charset="-128"/>
                <a:ea typeface="メイリオ" panose="020B0604030504040204" pitchFamily="50" charset="-128"/>
              </a:rPr>
              <a:t>①表面化している困りごと</a:t>
            </a:r>
          </a:p>
        </p:txBody>
      </p:sp>
      <p:sp>
        <p:nvSpPr>
          <p:cNvPr id="16" name="正方形/長方形 15">
            <a:extLst>
              <a:ext uri="{FF2B5EF4-FFF2-40B4-BE49-F238E27FC236}">
                <a16:creationId xmlns:a16="http://schemas.microsoft.com/office/drawing/2014/main" id="{9E2D2895-377E-BC86-8565-B603EDA8BAC2}"/>
              </a:ext>
            </a:extLst>
          </p:cNvPr>
          <p:cNvSpPr/>
          <p:nvPr/>
        </p:nvSpPr>
        <p:spPr>
          <a:xfrm>
            <a:off x="157277" y="2966594"/>
            <a:ext cx="4621212" cy="3664507"/>
          </a:xfrm>
          <a:prstGeom prst="rect">
            <a:avLst/>
          </a:prstGeom>
          <a:solidFill>
            <a:schemeClr val="accent1">
              <a:alpha val="1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kumimoji="1" lang="ja-JP" altLang="en-US"/>
          </a:p>
        </p:txBody>
      </p:sp>
      <p:sp>
        <p:nvSpPr>
          <p:cNvPr id="18" name="テキスト ボックス 23">
            <a:extLst>
              <a:ext uri="{FF2B5EF4-FFF2-40B4-BE49-F238E27FC236}">
                <a16:creationId xmlns:a16="http://schemas.microsoft.com/office/drawing/2014/main" id="{FD5043DA-FF79-E3A5-AA33-E1F06A2B2923}"/>
              </a:ext>
            </a:extLst>
          </p:cNvPr>
          <p:cNvSpPr txBox="1">
            <a:spLocks noChangeArrowheads="1"/>
          </p:cNvSpPr>
          <p:nvPr/>
        </p:nvSpPr>
        <p:spPr bwMode="auto">
          <a:xfrm>
            <a:off x="138227" y="4670538"/>
            <a:ext cx="3954929" cy="369332"/>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800" spc="100" dirty="0">
                <a:latin typeface="メイリオ" panose="020B0604030504040204" pitchFamily="50" charset="-128"/>
                <a:ea typeface="メイリオ" panose="020B0604030504040204" pitchFamily="50" charset="-128"/>
              </a:rPr>
              <a:t>②</a:t>
            </a:r>
            <a:r>
              <a:rPr lang="en-US" altLang="ja-JP" sz="1800" spc="100" dirty="0">
                <a:latin typeface="メイリオ" panose="020B0604030504040204" pitchFamily="50" charset="-128"/>
                <a:ea typeface="メイリオ" panose="020B0604030504040204" pitchFamily="50" charset="-128"/>
              </a:rPr>
              <a:t>-b </a:t>
            </a:r>
            <a:r>
              <a:rPr lang="ja-JP" altLang="en-US" sz="1800" spc="100" dirty="0">
                <a:latin typeface="メイリオ" panose="020B0604030504040204" pitchFamily="50" charset="-128"/>
                <a:ea typeface="メイリオ" panose="020B0604030504040204" pitchFamily="50" charset="-128"/>
              </a:rPr>
              <a:t>排除を強化する価値観・思想</a:t>
            </a:r>
          </a:p>
        </p:txBody>
      </p:sp>
      <p:cxnSp>
        <p:nvCxnSpPr>
          <p:cNvPr id="19" name="直線コネクタ 18">
            <a:extLst>
              <a:ext uri="{FF2B5EF4-FFF2-40B4-BE49-F238E27FC236}">
                <a16:creationId xmlns:a16="http://schemas.microsoft.com/office/drawing/2014/main" id="{2134FB54-2FA6-F4FF-9CD8-826926162B07}"/>
              </a:ext>
            </a:extLst>
          </p:cNvPr>
          <p:cNvCxnSpPr>
            <a:cxnSpLocks/>
          </p:cNvCxnSpPr>
          <p:nvPr/>
        </p:nvCxnSpPr>
        <p:spPr>
          <a:xfrm>
            <a:off x="121148" y="2955855"/>
            <a:ext cx="9663704" cy="0"/>
          </a:xfrm>
          <a:prstGeom prst="line">
            <a:avLst/>
          </a:prstGeom>
          <a:ln w="38100">
            <a:solidFill>
              <a:schemeClr val="tx1">
                <a:lumMod val="65000"/>
                <a:lumOff val="35000"/>
              </a:schemeClr>
            </a:solidFill>
            <a:prstDash val="sysDot"/>
          </a:ln>
        </p:spPr>
        <p:style>
          <a:lnRef idx="1">
            <a:schemeClr val="accent1"/>
          </a:lnRef>
          <a:fillRef idx="0">
            <a:schemeClr val="accent1"/>
          </a:fillRef>
          <a:effectRef idx="0">
            <a:schemeClr val="accent1"/>
          </a:effectRef>
          <a:fontRef idx="minor">
            <a:schemeClr val="tx1"/>
          </a:fontRef>
        </p:style>
      </p:cxnSp>
      <p:sp>
        <p:nvSpPr>
          <p:cNvPr id="20" name="テキスト ボックス 22">
            <a:extLst>
              <a:ext uri="{FF2B5EF4-FFF2-40B4-BE49-F238E27FC236}">
                <a16:creationId xmlns:a16="http://schemas.microsoft.com/office/drawing/2014/main" id="{8E369C2F-7070-3AF3-58B6-B42A8A49D7C7}"/>
              </a:ext>
            </a:extLst>
          </p:cNvPr>
          <p:cNvSpPr txBox="1">
            <a:spLocks noChangeArrowheads="1"/>
          </p:cNvSpPr>
          <p:nvPr/>
        </p:nvSpPr>
        <p:spPr bwMode="auto">
          <a:xfrm>
            <a:off x="138227" y="3052619"/>
            <a:ext cx="4192173" cy="369332"/>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800" spc="100" dirty="0">
                <a:latin typeface="メイリオ" panose="020B0604030504040204" pitchFamily="50" charset="-128"/>
                <a:ea typeface="メイリオ" panose="020B0604030504040204" pitchFamily="50" charset="-128"/>
              </a:rPr>
              <a:t>②</a:t>
            </a:r>
            <a:r>
              <a:rPr lang="en-US" altLang="ja-JP" sz="1800" spc="100" dirty="0">
                <a:latin typeface="メイリオ" panose="020B0604030504040204" pitchFamily="50" charset="-128"/>
                <a:ea typeface="メイリオ" panose="020B0604030504040204" pitchFamily="50" charset="-128"/>
              </a:rPr>
              <a:t>-a</a:t>
            </a:r>
            <a:r>
              <a:rPr lang="ja-JP" altLang="en-US" sz="1800" spc="100" dirty="0">
                <a:latin typeface="メイリオ" panose="020B0604030504040204" pitchFamily="50" charset="-128"/>
                <a:ea typeface="メイリオ" panose="020B0604030504040204" pitchFamily="50" charset="-128"/>
              </a:rPr>
              <a:t> 背後や近接関係にある社会問題</a:t>
            </a:r>
          </a:p>
        </p:txBody>
      </p:sp>
      <p:sp>
        <p:nvSpPr>
          <p:cNvPr id="21" name="フリーフォーム: 図形 20">
            <a:extLst>
              <a:ext uri="{FF2B5EF4-FFF2-40B4-BE49-F238E27FC236}">
                <a16:creationId xmlns:a16="http://schemas.microsoft.com/office/drawing/2014/main" id="{5C31C0D7-0F74-549B-802A-E1D9FF3B034E}"/>
              </a:ext>
            </a:extLst>
          </p:cNvPr>
          <p:cNvSpPr/>
          <p:nvPr/>
        </p:nvSpPr>
        <p:spPr>
          <a:xfrm>
            <a:off x="1471727" y="1920988"/>
            <a:ext cx="419100" cy="450850"/>
          </a:xfrm>
          <a:custGeom>
            <a:avLst/>
            <a:gdLst>
              <a:gd name="connsiteX0" fmla="*/ 238296 w 419904"/>
              <a:gd name="connsiteY0" fmla="*/ 0 h 450298"/>
              <a:gd name="connsiteX1" fmla="*/ 238296 w 419904"/>
              <a:gd name="connsiteY1" fmla="*/ 0 h 450298"/>
              <a:gd name="connsiteX2" fmla="*/ 171621 w 419904"/>
              <a:gd name="connsiteY2" fmla="*/ 47625 h 450298"/>
              <a:gd name="connsiteX3" fmla="*/ 104946 w 419904"/>
              <a:gd name="connsiteY3" fmla="*/ 76200 h 450298"/>
              <a:gd name="connsiteX4" fmla="*/ 28746 w 419904"/>
              <a:gd name="connsiteY4" fmla="*/ 104775 h 450298"/>
              <a:gd name="connsiteX5" fmla="*/ 19221 w 419904"/>
              <a:gd name="connsiteY5" fmla="*/ 133350 h 450298"/>
              <a:gd name="connsiteX6" fmla="*/ 171 w 419904"/>
              <a:gd name="connsiteY6" fmla="*/ 171450 h 450298"/>
              <a:gd name="connsiteX7" fmla="*/ 9696 w 419904"/>
              <a:gd name="connsiteY7" fmla="*/ 200025 h 450298"/>
              <a:gd name="connsiteX8" fmla="*/ 38271 w 419904"/>
              <a:gd name="connsiteY8" fmla="*/ 342900 h 450298"/>
              <a:gd name="connsiteX9" fmla="*/ 66846 w 419904"/>
              <a:gd name="connsiteY9" fmla="*/ 352425 h 450298"/>
              <a:gd name="connsiteX10" fmla="*/ 76371 w 419904"/>
              <a:gd name="connsiteY10" fmla="*/ 447675 h 450298"/>
              <a:gd name="connsiteX11" fmla="*/ 104946 w 419904"/>
              <a:gd name="connsiteY11" fmla="*/ 438150 h 450298"/>
              <a:gd name="connsiteX12" fmla="*/ 381171 w 419904"/>
              <a:gd name="connsiteY12" fmla="*/ 419100 h 450298"/>
              <a:gd name="connsiteX13" fmla="*/ 390696 w 419904"/>
              <a:gd name="connsiteY13" fmla="*/ 333375 h 450298"/>
              <a:gd name="connsiteX14" fmla="*/ 419271 w 419904"/>
              <a:gd name="connsiteY14" fmla="*/ 304800 h 450298"/>
              <a:gd name="connsiteX15" fmla="*/ 324021 w 419904"/>
              <a:gd name="connsiteY15" fmla="*/ 257175 h 450298"/>
              <a:gd name="connsiteX16" fmla="*/ 314496 w 419904"/>
              <a:gd name="connsiteY16" fmla="*/ 104775 h 450298"/>
              <a:gd name="connsiteX17" fmla="*/ 304971 w 419904"/>
              <a:gd name="connsiteY17" fmla="*/ 57150 h 450298"/>
              <a:gd name="connsiteX18" fmla="*/ 276396 w 419904"/>
              <a:gd name="connsiteY18" fmla="*/ 38100 h 450298"/>
              <a:gd name="connsiteX19" fmla="*/ 238296 w 419904"/>
              <a:gd name="connsiteY19" fmla="*/ 0 h 450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19904" h="450298">
                <a:moveTo>
                  <a:pt x="238296" y="0"/>
                </a:moveTo>
                <a:lnTo>
                  <a:pt x="238296" y="0"/>
                </a:lnTo>
                <a:cubicBezTo>
                  <a:pt x="216071" y="15875"/>
                  <a:pt x="194663" y="32962"/>
                  <a:pt x="171621" y="47625"/>
                </a:cubicBezTo>
                <a:cubicBezTo>
                  <a:pt x="98946" y="93873"/>
                  <a:pt x="165089" y="46128"/>
                  <a:pt x="104946" y="76200"/>
                </a:cubicBezTo>
                <a:cubicBezTo>
                  <a:pt x="39542" y="108902"/>
                  <a:pt x="120630" y="86398"/>
                  <a:pt x="28746" y="104775"/>
                </a:cubicBezTo>
                <a:cubicBezTo>
                  <a:pt x="25571" y="114300"/>
                  <a:pt x="23176" y="124122"/>
                  <a:pt x="19221" y="133350"/>
                </a:cubicBezTo>
                <a:cubicBezTo>
                  <a:pt x="13628" y="146401"/>
                  <a:pt x="2179" y="157394"/>
                  <a:pt x="171" y="171450"/>
                </a:cubicBezTo>
                <a:cubicBezTo>
                  <a:pt x="-1249" y="181389"/>
                  <a:pt x="6521" y="190500"/>
                  <a:pt x="9696" y="200025"/>
                </a:cubicBezTo>
                <a:cubicBezTo>
                  <a:pt x="11769" y="224896"/>
                  <a:pt x="530" y="312707"/>
                  <a:pt x="38271" y="342900"/>
                </a:cubicBezTo>
                <a:cubicBezTo>
                  <a:pt x="46111" y="349172"/>
                  <a:pt x="57321" y="349250"/>
                  <a:pt x="66846" y="352425"/>
                </a:cubicBezTo>
                <a:cubicBezTo>
                  <a:pt x="70021" y="384175"/>
                  <a:pt x="63412" y="418517"/>
                  <a:pt x="76371" y="447675"/>
                </a:cubicBezTo>
                <a:cubicBezTo>
                  <a:pt x="80449" y="456850"/>
                  <a:pt x="94950" y="439087"/>
                  <a:pt x="104946" y="438150"/>
                </a:cubicBezTo>
                <a:cubicBezTo>
                  <a:pt x="196837" y="429535"/>
                  <a:pt x="289096" y="425450"/>
                  <a:pt x="381171" y="419100"/>
                </a:cubicBezTo>
                <a:cubicBezTo>
                  <a:pt x="384346" y="390525"/>
                  <a:pt x="381604" y="360650"/>
                  <a:pt x="390696" y="333375"/>
                </a:cubicBezTo>
                <a:cubicBezTo>
                  <a:pt x="394956" y="320596"/>
                  <a:pt x="424577" y="317181"/>
                  <a:pt x="419271" y="304800"/>
                </a:cubicBezTo>
                <a:cubicBezTo>
                  <a:pt x="405663" y="273047"/>
                  <a:pt x="353209" y="264472"/>
                  <a:pt x="324021" y="257175"/>
                </a:cubicBezTo>
                <a:cubicBezTo>
                  <a:pt x="320846" y="206375"/>
                  <a:pt x="319322" y="155445"/>
                  <a:pt x="314496" y="104775"/>
                </a:cubicBezTo>
                <a:cubicBezTo>
                  <a:pt x="312961" y="88659"/>
                  <a:pt x="313003" y="71206"/>
                  <a:pt x="304971" y="57150"/>
                </a:cubicBezTo>
                <a:cubicBezTo>
                  <a:pt x="299291" y="47211"/>
                  <a:pt x="285921" y="44450"/>
                  <a:pt x="276396" y="38100"/>
                </a:cubicBezTo>
                <a:cubicBezTo>
                  <a:pt x="255338" y="-4016"/>
                  <a:pt x="244646" y="6350"/>
                  <a:pt x="238296" y="0"/>
                </a:cubicBezTo>
                <a:close/>
              </a:path>
            </a:pathLst>
          </a:custGeom>
          <a:solidFill>
            <a:srgbClr val="DFE9F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kumimoji="1" lang="ja-JP" altLang="en-US"/>
          </a:p>
        </p:txBody>
      </p:sp>
      <p:sp>
        <p:nvSpPr>
          <p:cNvPr id="22" name="フリーフォーム: 図形 21">
            <a:extLst>
              <a:ext uri="{FF2B5EF4-FFF2-40B4-BE49-F238E27FC236}">
                <a16:creationId xmlns:a16="http://schemas.microsoft.com/office/drawing/2014/main" id="{151F9902-750A-557E-EE18-AEACA0B1AFD1}"/>
              </a:ext>
            </a:extLst>
          </p:cNvPr>
          <p:cNvSpPr/>
          <p:nvPr/>
        </p:nvSpPr>
        <p:spPr>
          <a:xfrm>
            <a:off x="2595677" y="1784463"/>
            <a:ext cx="773112" cy="638175"/>
          </a:xfrm>
          <a:custGeom>
            <a:avLst/>
            <a:gdLst>
              <a:gd name="connsiteX0" fmla="*/ 0 w 772528"/>
              <a:gd name="connsiteY0" fmla="*/ 0 h 638175"/>
              <a:gd name="connsiteX1" fmla="*/ 0 w 772528"/>
              <a:gd name="connsiteY1" fmla="*/ 0 h 638175"/>
              <a:gd name="connsiteX2" fmla="*/ 76200 w 772528"/>
              <a:gd name="connsiteY2" fmla="*/ 133350 h 638175"/>
              <a:gd name="connsiteX3" fmla="*/ 161925 w 772528"/>
              <a:gd name="connsiteY3" fmla="*/ 180975 h 638175"/>
              <a:gd name="connsiteX4" fmla="*/ 200025 w 772528"/>
              <a:gd name="connsiteY4" fmla="*/ 219075 h 638175"/>
              <a:gd name="connsiteX5" fmla="*/ 314325 w 772528"/>
              <a:gd name="connsiteY5" fmla="*/ 304800 h 638175"/>
              <a:gd name="connsiteX6" fmla="*/ 342900 w 772528"/>
              <a:gd name="connsiteY6" fmla="*/ 333375 h 638175"/>
              <a:gd name="connsiteX7" fmla="*/ 390525 w 772528"/>
              <a:gd name="connsiteY7" fmla="*/ 371475 h 638175"/>
              <a:gd name="connsiteX8" fmla="*/ 428625 w 772528"/>
              <a:gd name="connsiteY8" fmla="*/ 419100 h 638175"/>
              <a:gd name="connsiteX9" fmla="*/ 533400 w 772528"/>
              <a:gd name="connsiteY9" fmla="*/ 485775 h 638175"/>
              <a:gd name="connsiteX10" fmla="*/ 561975 w 772528"/>
              <a:gd name="connsiteY10" fmla="*/ 495300 h 638175"/>
              <a:gd name="connsiteX11" fmla="*/ 638175 w 772528"/>
              <a:gd name="connsiteY11" fmla="*/ 590550 h 638175"/>
              <a:gd name="connsiteX12" fmla="*/ 666750 w 772528"/>
              <a:gd name="connsiteY12" fmla="*/ 609600 h 638175"/>
              <a:gd name="connsiteX13" fmla="*/ 752475 w 772528"/>
              <a:gd name="connsiteY13" fmla="*/ 638175 h 638175"/>
              <a:gd name="connsiteX14" fmla="*/ 771525 w 772528"/>
              <a:gd name="connsiteY14" fmla="*/ 609600 h 638175"/>
              <a:gd name="connsiteX15" fmla="*/ 742950 w 772528"/>
              <a:gd name="connsiteY15" fmla="*/ 533400 h 638175"/>
              <a:gd name="connsiteX16" fmla="*/ 733425 w 772528"/>
              <a:gd name="connsiteY16" fmla="*/ 504825 h 638175"/>
              <a:gd name="connsiteX17" fmla="*/ 704850 w 772528"/>
              <a:gd name="connsiteY17" fmla="*/ 485775 h 638175"/>
              <a:gd name="connsiteX18" fmla="*/ 676275 w 772528"/>
              <a:gd name="connsiteY18" fmla="*/ 457200 h 638175"/>
              <a:gd name="connsiteX19" fmla="*/ 666750 w 772528"/>
              <a:gd name="connsiteY19" fmla="*/ 428625 h 638175"/>
              <a:gd name="connsiteX20" fmla="*/ 657225 w 772528"/>
              <a:gd name="connsiteY20" fmla="*/ 352425 h 638175"/>
              <a:gd name="connsiteX21" fmla="*/ 638175 w 772528"/>
              <a:gd name="connsiteY21" fmla="*/ 314325 h 638175"/>
              <a:gd name="connsiteX22" fmla="*/ 628650 w 772528"/>
              <a:gd name="connsiteY22" fmla="*/ 276225 h 638175"/>
              <a:gd name="connsiteX23" fmla="*/ 600075 w 772528"/>
              <a:gd name="connsiteY23" fmla="*/ 257175 h 638175"/>
              <a:gd name="connsiteX24" fmla="*/ 571500 w 772528"/>
              <a:gd name="connsiteY24" fmla="*/ 219075 h 638175"/>
              <a:gd name="connsiteX25" fmla="*/ 523875 w 772528"/>
              <a:gd name="connsiteY25" fmla="*/ 209550 h 638175"/>
              <a:gd name="connsiteX26" fmla="*/ 457200 w 772528"/>
              <a:gd name="connsiteY26" fmla="*/ 180975 h 638175"/>
              <a:gd name="connsiteX27" fmla="*/ 400050 w 772528"/>
              <a:gd name="connsiteY27" fmla="*/ 171450 h 638175"/>
              <a:gd name="connsiteX28" fmla="*/ 361950 w 772528"/>
              <a:gd name="connsiteY28" fmla="*/ 152400 h 638175"/>
              <a:gd name="connsiteX29" fmla="*/ 161925 w 772528"/>
              <a:gd name="connsiteY29" fmla="*/ 123825 h 638175"/>
              <a:gd name="connsiteX30" fmla="*/ 133350 w 772528"/>
              <a:gd name="connsiteY30" fmla="*/ 114300 h 638175"/>
              <a:gd name="connsiteX31" fmla="*/ 47625 w 772528"/>
              <a:gd name="connsiteY31" fmla="*/ 47625 h 638175"/>
              <a:gd name="connsiteX32" fmla="*/ 0 w 772528"/>
              <a:gd name="connsiteY32" fmla="*/ 0 h 638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772528" h="638175">
                <a:moveTo>
                  <a:pt x="0" y="0"/>
                </a:moveTo>
                <a:lnTo>
                  <a:pt x="0" y="0"/>
                </a:lnTo>
                <a:cubicBezTo>
                  <a:pt x="28627" y="64411"/>
                  <a:pt x="30093" y="87243"/>
                  <a:pt x="76200" y="133350"/>
                </a:cubicBezTo>
                <a:cubicBezTo>
                  <a:pt x="95203" y="152353"/>
                  <a:pt x="145316" y="169349"/>
                  <a:pt x="161925" y="180975"/>
                </a:cubicBezTo>
                <a:cubicBezTo>
                  <a:pt x="176639" y="191275"/>
                  <a:pt x="186086" y="207749"/>
                  <a:pt x="200025" y="219075"/>
                </a:cubicBezTo>
                <a:cubicBezTo>
                  <a:pt x="236987" y="249107"/>
                  <a:pt x="280649" y="271124"/>
                  <a:pt x="314325" y="304800"/>
                </a:cubicBezTo>
                <a:cubicBezTo>
                  <a:pt x="323850" y="314325"/>
                  <a:pt x="332763" y="324505"/>
                  <a:pt x="342900" y="333375"/>
                </a:cubicBezTo>
                <a:cubicBezTo>
                  <a:pt x="358200" y="346762"/>
                  <a:pt x="376150" y="357100"/>
                  <a:pt x="390525" y="371475"/>
                </a:cubicBezTo>
                <a:cubicBezTo>
                  <a:pt x="404900" y="385850"/>
                  <a:pt x="413582" y="405425"/>
                  <a:pt x="428625" y="419100"/>
                </a:cubicBezTo>
                <a:cubicBezTo>
                  <a:pt x="457261" y="445132"/>
                  <a:pt x="496654" y="470027"/>
                  <a:pt x="533400" y="485775"/>
                </a:cubicBezTo>
                <a:cubicBezTo>
                  <a:pt x="542628" y="489730"/>
                  <a:pt x="552450" y="492125"/>
                  <a:pt x="561975" y="495300"/>
                </a:cubicBezTo>
                <a:cubicBezTo>
                  <a:pt x="588841" y="535599"/>
                  <a:pt x="595108" y="547483"/>
                  <a:pt x="638175" y="590550"/>
                </a:cubicBezTo>
                <a:cubicBezTo>
                  <a:pt x="646270" y="598645"/>
                  <a:pt x="656183" y="605197"/>
                  <a:pt x="666750" y="609600"/>
                </a:cubicBezTo>
                <a:cubicBezTo>
                  <a:pt x="694554" y="621185"/>
                  <a:pt x="752475" y="638175"/>
                  <a:pt x="752475" y="638175"/>
                </a:cubicBezTo>
                <a:cubicBezTo>
                  <a:pt x="758825" y="628650"/>
                  <a:pt x="770105" y="620959"/>
                  <a:pt x="771525" y="609600"/>
                </a:cubicBezTo>
                <a:cubicBezTo>
                  <a:pt x="777038" y="565496"/>
                  <a:pt x="758759" y="565018"/>
                  <a:pt x="742950" y="533400"/>
                </a:cubicBezTo>
                <a:cubicBezTo>
                  <a:pt x="738460" y="524420"/>
                  <a:pt x="739697" y="512665"/>
                  <a:pt x="733425" y="504825"/>
                </a:cubicBezTo>
                <a:cubicBezTo>
                  <a:pt x="726274" y="495886"/>
                  <a:pt x="713644" y="493104"/>
                  <a:pt x="704850" y="485775"/>
                </a:cubicBezTo>
                <a:cubicBezTo>
                  <a:pt x="694502" y="477151"/>
                  <a:pt x="685800" y="466725"/>
                  <a:pt x="676275" y="457200"/>
                </a:cubicBezTo>
                <a:cubicBezTo>
                  <a:pt x="673100" y="447675"/>
                  <a:pt x="668546" y="438503"/>
                  <a:pt x="666750" y="428625"/>
                </a:cubicBezTo>
                <a:cubicBezTo>
                  <a:pt x="662171" y="403440"/>
                  <a:pt x="663433" y="377258"/>
                  <a:pt x="657225" y="352425"/>
                </a:cubicBezTo>
                <a:cubicBezTo>
                  <a:pt x="653781" y="338650"/>
                  <a:pt x="643161" y="327620"/>
                  <a:pt x="638175" y="314325"/>
                </a:cubicBezTo>
                <a:cubicBezTo>
                  <a:pt x="633578" y="302068"/>
                  <a:pt x="635912" y="287117"/>
                  <a:pt x="628650" y="276225"/>
                </a:cubicBezTo>
                <a:cubicBezTo>
                  <a:pt x="622300" y="266700"/>
                  <a:pt x="608170" y="265270"/>
                  <a:pt x="600075" y="257175"/>
                </a:cubicBezTo>
                <a:cubicBezTo>
                  <a:pt x="588850" y="245950"/>
                  <a:pt x="584962" y="227489"/>
                  <a:pt x="571500" y="219075"/>
                </a:cubicBezTo>
                <a:cubicBezTo>
                  <a:pt x="557771" y="210495"/>
                  <a:pt x="539581" y="213477"/>
                  <a:pt x="523875" y="209550"/>
                </a:cubicBezTo>
                <a:cubicBezTo>
                  <a:pt x="418742" y="183267"/>
                  <a:pt x="593499" y="221865"/>
                  <a:pt x="457200" y="180975"/>
                </a:cubicBezTo>
                <a:cubicBezTo>
                  <a:pt x="438702" y="175426"/>
                  <a:pt x="419100" y="174625"/>
                  <a:pt x="400050" y="171450"/>
                </a:cubicBezTo>
                <a:cubicBezTo>
                  <a:pt x="387350" y="165100"/>
                  <a:pt x="375873" y="155185"/>
                  <a:pt x="361950" y="152400"/>
                </a:cubicBezTo>
                <a:cubicBezTo>
                  <a:pt x="295906" y="139191"/>
                  <a:pt x="161925" y="123825"/>
                  <a:pt x="161925" y="123825"/>
                </a:cubicBezTo>
                <a:cubicBezTo>
                  <a:pt x="152400" y="120650"/>
                  <a:pt x="141704" y="119869"/>
                  <a:pt x="133350" y="114300"/>
                </a:cubicBezTo>
                <a:cubicBezTo>
                  <a:pt x="84040" y="81426"/>
                  <a:pt x="123710" y="72987"/>
                  <a:pt x="47625" y="47625"/>
                </a:cubicBezTo>
                <a:cubicBezTo>
                  <a:pt x="14790" y="36680"/>
                  <a:pt x="7937" y="7937"/>
                  <a:pt x="0" y="0"/>
                </a:cubicBezTo>
                <a:close/>
              </a:path>
            </a:pathLst>
          </a:custGeom>
          <a:solidFill>
            <a:srgbClr val="DFE9F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kumimoji="1" lang="ja-JP" altLang="en-US"/>
          </a:p>
        </p:txBody>
      </p:sp>
      <p:sp>
        <p:nvSpPr>
          <p:cNvPr id="23" name="フリーフォーム: 図形 22">
            <a:extLst>
              <a:ext uri="{FF2B5EF4-FFF2-40B4-BE49-F238E27FC236}">
                <a16:creationId xmlns:a16="http://schemas.microsoft.com/office/drawing/2014/main" id="{8DC74F0A-D0F0-2137-381D-8A30CFF28A25}"/>
              </a:ext>
            </a:extLst>
          </p:cNvPr>
          <p:cNvSpPr/>
          <p:nvPr/>
        </p:nvSpPr>
        <p:spPr>
          <a:xfrm>
            <a:off x="2086089" y="1605076"/>
            <a:ext cx="314325" cy="842962"/>
          </a:xfrm>
          <a:custGeom>
            <a:avLst/>
            <a:gdLst>
              <a:gd name="connsiteX0" fmla="*/ 285750 w 314394"/>
              <a:gd name="connsiteY0" fmla="*/ 0 h 842418"/>
              <a:gd name="connsiteX1" fmla="*/ 285750 w 314394"/>
              <a:gd name="connsiteY1" fmla="*/ 0 h 842418"/>
              <a:gd name="connsiteX2" fmla="*/ 190500 w 314394"/>
              <a:gd name="connsiteY2" fmla="*/ 28575 h 842418"/>
              <a:gd name="connsiteX3" fmla="*/ 152400 w 314394"/>
              <a:gd name="connsiteY3" fmla="*/ 57150 h 842418"/>
              <a:gd name="connsiteX4" fmla="*/ 66675 w 314394"/>
              <a:gd name="connsiteY4" fmla="*/ 104775 h 842418"/>
              <a:gd name="connsiteX5" fmla="*/ 47625 w 314394"/>
              <a:gd name="connsiteY5" fmla="*/ 133350 h 842418"/>
              <a:gd name="connsiteX6" fmla="*/ 0 w 314394"/>
              <a:gd name="connsiteY6" fmla="*/ 238125 h 842418"/>
              <a:gd name="connsiteX7" fmla="*/ 9525 w 314394"/>
              <a:gd name="connsiteY7" fmla="*/ 371475 h 842418"/>
              <a:gd name="connsiteX8" fmla="*/ 28575 w 314394"/>
              <a:gd name="connsiteY8" fmla="*/ 419100 h 842418"/>
              <a:gd name="connsiteX9" fmla="*/ 38100 w 314394"/>
              <a:gd name="connsiteY9" fmla="*/ 514350 h 842418"/>
              <a:gd name="connsiteX10" fmla="*/ 66675 w 314394"/>
              <a:gd name="connsiteY10" fmla="*/ 638175 h 842418"/>
              <a:gd name="connsiteX11" fmla="*/ 95250 w 314394"/>
              <a:gd name="connsiteY11" fmla="*/ 800100 h 842418"/>
              <a:gd name="connsiteX12" fmla="*/ 104775 w 314394"/>
              <a:gd name="connsiteY12" fmla="*/ 600075 h 842418"/>
              <a:gd name="connsiteX13" fmla="*/ 114300 w 314394"/>
              <a:gd name="connsiteY13" fmla="*/ 571500 h 842418"/>
              <a:gd name="connsiteX14" fmla="*/ 123825 w 314394"/>
              <a:gd name="connsiteY14" fmla="*/ 523875 h 842418"/>
              <a:gd name="connsiteX15" fmla="*/ 142875 w 314394"/>
              <a:gd name="connsiteY15" fmla="*/ 285750 h 842418"/>
              <a:gd name="connsiteX16" fmla="*/ 152400 w 314394"/>
              <a:gd name="connsiteY16" fmla="*/ 257175 h 842418"/>
              <a:gd name="connsiteX17" fmla="*/ 200025 w 314394"/>
              <a:gd name="connsiteY17" fmla="*/ 209550 h 842418"/>
              <a:gd name="connsiteX18" fmla="*/ 257175 w 314394"/>
              <a:gd name="connsiteY18" fmla="*/ 190500 h 842418"/>
              <a:gd name="connsiteX19" fmla="*/ 295275 w 314394"/>
              <a:gd name="connsiteY19" fmla="*/ 104775 h 842418"/>
              <a:gd name="connsiteX20" fmla="*/ 304800 w 314394"/>
              <a:gd name="connsiteY20" fmla="*/ 66675 h 842418"/>
              <a:gd name="connsiteX21" fmla="*/ 314325 w 314394"/>
              <a:gd name="connsiteY21" fmla="*/ 38100 h 842418"/>
              <a:gd name="connsiteX22" fmla="*/ 285750 w 314394"/>
              <a:gd name="connsiteY22" fmla="*/ 0 h 842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14394" h="842418">
                <a:moveTo>
                  <a:pt x="285750" y="0"/>
                </a:moveTo>
                <a:lnTo>
                  <a:pt x="285750" y="0"/>
                </a:lnTo>
                <a:cubicBezTo>
                  <a:pt x="254000" y="9525"/>
                  <a:pt x="220968" y="15517"/>
                  <a:pt x="190500" y="28575"/>
                </a:cubicBezTo>
                <a:cubicBezTo>
                  <a:pt x="175909" y="34828"/>
                  <a:pt x="166013" y="48982"/>
                  <a:pt x="152400" y="57150"/>
                </a:cubicBezTo>
                <a:cubicBezTo>
                  <a:pt x="-16073" y="158234"/>
                  <a:pt x="167302" y="37690"/>
                  <a:pt x="66675" y="104775"/>
                </a:cubicBezTo>
                <a:cubicBezTo>
                  <a:pt x="60325" y="114300"/>
                  <a:pt x="53184" y="123343"/>
                  <a:pt x="47625" y="133350"/>
                </a:cubicBezTo>
                <a:cubicBezTo>
                  <a:pt x="21753" y="179920"/>
                  <a:pt x="18652" y="191494"/>
                  <a:pt x="0" y="238125"/>
                </a:cubicBezTo>
                <a:cubicBezTo>
                  <a:pt x="3175" y="282575"/>
                  <a:pt x="2575" y="327457"/>
                  <a:pt x="9525" y="371475"/>
                </a:cubicBezTo>
                <a:cubicBezTo>
                  <a:pt x="12192" y="388364"/>
                  <a:pt x="25222" y="402334"/>
                  <a:pt x="28575" y="419100"/>
                </a:cubicBezTo>
                <a:cubicBezTo>
                  <a:pt x="34833" y="450389"/>
                  <a:pt x="32633" y="482914"/>
                  <a:pt x="38100" y="514350"/>
                </a:cubicBezTo>
                <a:cubicBezTo>
                  <a:pt x="45358" y="556083"/>
                  <a:pt x="57150" y="596900"/>
                  <a:pt x="66675" y="638175"/>
                </a:cubicBezTo>
                <a:cubicBezTo>
                  <a:pt x="86724" y="838665"/>
                  <a:pt x="65544" y="889217"/>
                  <a:pt x="95250" y="800100"/>
                </a:cubicBezTo>
                <a:cubicBezTo>
                  <a:pt x="98425" y="733425"/>
                  <a:pt x="99232" y="666595"/>
                  <a:pt x="104775" y="600075"/>
                </a:cubicBezTo>
                <a:cubicBezTo>
                  <a:pt x="105609" y="590069"/>
                  <a:pt x="111865" y="581240"/>
                  <a:pt x="114300" y="571500"/>
                </a:cubicBezTo>
                <a:cubicBezTo>
                  <a:pt x="118227" y="555794"/>
                  <a:pt x="120650" y="539750"/>
                  <a:pt x="123825" y="523875"/>
                </a:cubicBezTo>
                <a:cubicBezTo>
                  <a:pt x="128760" y="425175"/>
                  <a:pt x="122256" y="368227"/>
                  <a:pt x="142875" y="285750"/>
                </a:cubicBezTo>
                <a:cubicBezTo>
                  <a:pt x="145310" y="276010"/>
                  <a:pt x="147910" y="266155"/>
                  <a:pt x="152400" y="257175"/>
                </a:cubicBezTo>
                <a:cubicBezTo>
                  <a:pt x="164193" y="233589"/>
                  <a:pt x="175532" y="220436"/>
                  <a:pt x="200025" y="209550"/>
                </a:cubicBezTo>
                <a:cubicBezTo>
                  <a:pt x="218375" y="201395"/>
                  <a:pt x="257175" y="190500"/>
                  <a:pt x="257175" y="190500"/>
                </a:cubicBezTo>
                <a:cubicBezTo>
                  <a:pt x="279845" y="122490"/>
                  <a:pt x="265086" y="150058"/>
                  <a:pt x="295275" y="104775"/>
                </a:cubicBezTo>
                <a:cubicBezTo>
                  <a:pt x="298450" y="92075"/>
                  <a:pt x="301204" y="79262"/>
                  <a:pt x="304800" y="66675"/>
                </a:cubicBezTo>
                <a:cubicBezTo>
                  <a:pt x="307558" y="57021"/>
                  <a:pt x="312674" y="48004"/>
                  <a:pt x="314325" y="38100"/>
                </a:cubicBezTo>
                <a:cubicBezTo>
                  <a:pt x="315891" y="28705"/>
                  <a:pt x="290512" y="6350"/>
                  <a:pt x="285750" y="0"/>
                </a:cubicBezTo>
                <a:close/>
              </a:path>
            </a:pathLst>
          </a:custGeom>
          <a:solidFill>
            <a:srgbClr val="DFE9F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kumimoji="1" lang="ja-JP" altLang="en-US"/>
          </a:p>
        </p:txBody>
      </p:sp>
      <p:sp>
        <p:nvSpPr>
          <p:cNvPr id="5" name="テキスト ボックス 21">
            <a:extLst>
              <a:ext uri="{FF2B5EF4-FFF2-40B4-BE49-F238E27FC236}">
                <a16:creationId xmlns:a16="http://schemas.microsoft.com/office/drawing/2014/main" id="{4DB0B996-A017-7382-3E34-F95894E68997}"/>
              </a:ext>
            </a:extLst>
          </p:cNvPr>
          <p:cNvSpPr txBox="1">
            <a:spLocks noChangeArrowheads="1"/>
          </p:cNvSpPr>
          <p:nvPr/>
        </p:nvSpPr>
        <p:spPr bwMode="auto">
          <a:xfrm>
            <a:off x="157276" y="631162"/>
            <a:ext cx="8157383" cy="369332"/>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800" spc="100" dirty="0">
                <a:latin typeface="メイリオ" panose="020B0604030504040204" pitchFamily="50" charset="-128"/>
                <a:ea typeface="メイリオ" panose="020B0604030504040204" pitchFamily="50" charset="-128"/>
              </a:rPr>
              <a:t>氷山モデルを用いて、主の課題の背景にあるものを考えてみましょう。</a:t>
            </a:r>
          </a:p>
        </p:txBody>
      </p:sp>
    </p:spTree>
    <p:extLst>
      <p:ext uri="{BB962C8B-B14F-4D97-AF65-F5344CB8AC3E}">
        <p14:creationId xmlns:p14="http://schemas.microsoft.com/office/powerpoint/2010/main" val="372235720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72E9CF-3EB0-0A50-21D5-929964D18604}"/>
            </a:ext>
          </a:extLst>
        </p:cNvPr>
        <p:cNvGrpSpPr/>
        <p:nvPr/>
      </p:nvGrpSpPr>
      <p:grpSpPr>
        <a:xfrm>
          <a:off x="0" y="0"/>
          <a:ext cx="0" cy="0"/>
          <a:chOff x="0" y="0"/>
          <a:chExt cx="0" cy="0"/>
        </a:xfrm>
      </p:grpSpPr>
      <p:sp>
        <p:nvSpPr>
          <p:cNvPr id="37892" name="スライド番号プレースホルダー 2">
            <a:extLst>
              <a:ext uri="{FF2B5EF4-FFF2-40B4-BE49-F238E27FC236}">
                <a16:creationId xmlns:a16="http://schemas.microsoft.com/office/drawing/2014/main" id="{24F3FC04-92E8-7A84-8F21-A790F69B9932}"/>
              </a:ext>
            </a:extLst>
          </p:cNvPr>
          <p:cNvSpPr txBox="1">
            <a:spLocks noChangeArrowheads="1"/>
          </p:cNvSpPr>
          <p:nvPr/>
        </p:nvSpPr>
        <p:spPr bwMode="auto">
          <a:xfrm>
            <a:off x="9483725" y="6492875"/>
            <a:ext cx="3873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gn="r" eaLnBrk="1" hangingPunct="1">
              <a:lnSpc>
                <a:spcPct val="100000"/>
              </a:lnSpc>
              <a:spcBef>
                <a:spcPct val="0"/>
              </a:spcBef>
              <a:buFontTx/>
              <a:buNone/>
            </a:pPr>
            <a:fld id="{4F9A9410-3518-4194-BE47-1F2AC659487C}" type="slidenum">
              <a:rPr lang="ja-JP" altLang="en-US" sz="1200">
                <a:solidFill>
                  <a:srgbClr val="898989"/>
                </a:solidFill>
              </a:rPr>
              <a:pPr algn="r" eaLnBrk="1" hangingPunct="1">
                <a:lnSpc>
                  <a:spcPct val="100000"/>
                </a:lnSpc>
                <a:spcBef>
                  <a:spcPct val="0"/>
                </a:spcBef>
                <a:buFontTx/>
                <a:buNone/>
              </a:pPr>
              <a:t>50</a:t>
            </a:fld>
            <a:endParaRPr lang="ja-JP" altLang="en-US" sz="1200">
              <a:solidFill>
                <a:srgbClr val="898989"/>
              </a:solidFill>
            </a:endParaRPr>
          </a:p>
        </p:txBody>
      </p:sp>
      <p:sp>
        <p:nvSpPr>
          <p:cNvPr id="3" name="正方形/長方形 2">
            <a:extLst>
              <a:ext uri="{FF2B5EF4-FFF2-40B4-BE49-F238E27FC236}">
                <a16:creationId xmlns:a16="http://schemas.microsoft.com/office/drawing/2014/main" id="{C5D72810-697D-9CD6-3E7D-BCF5661315DD}"/>
              </a:ext>
            </a:extLst>
          </p:cNvPr>
          <p:cNvSpPr/>
          <p:nvPr/>
        </p:nvSpPr>
        <p:spPr>
          <a:xfrm>
            <a:off x="376238" y="1664496"/>
            <a:ext cx="9210675" cy="4125322"/>
          </a:xfrm>
          <a:prstGeom prst="rect">
            <a:avLst/>
          </a:prstGeom>
          <a:ln>
            <a:solidFill>
              <a:schemeClr val="tx1"/>
            </a:solidFill>
          </a:ln>
        </p:spPr>
        <p:style>
          <a:lnRef idx="2">
            <a:schemeClr val="accent1"/>
          </a:lnRef>
          <a:fillRef idx="1">
            <a:schemeClr val="lt1"/>
          </a:fillRef>
          <a:effectRef idx="0">
            <a:schemeClr val="accent1"/>
          </a:effectRef>
          <a:fontRef idx="minor">
            <a:schemeClr val="dk1"/>
          </a:fontRef>
        </p:style>
        <p:txBody>
          <a:bodyPr anchor="ctr"/>
          <a:lstStyle/>
          <a:p>
            <a:pPr algn="ctr" eaLnBrk="1" fontAlgn="auto" hangingPunct="1">
              <a:spcBef>
                <a:spcPts val="0"/>
              </a:spcBef>
              <a:spcAft>
                <a:spcPts val="0"/>
              </a:spcAft>
              <a:defRPr/>
            </a:pPr>
            <a:r>
              <a:rPr kumimoji="1" lang="en-US" altLang="ja-JP" sz="2000" dirty="0">
                <a:latin typeface="メイリオ" panose="020B0604030504040204" pitchFamily="50" charset="-128"/>
                <a:ea typeface="メイリオ" panose="020B0604030504040204" pitchFamily="50" charset="-128"/>
              </a:rPr>
              <a:t>【STEP1</a:t>
            </a:r>
            <a:r>
              <a:rPr kumimoji="1" lang="ja-JP" altLang="en-US" sz="2000" dirty="0">
                <a:latin typeface="メイリオ" panose="020B0604030504040204" pitchFamily="50" charset="-128"/>
                <a:ea typeface="メイリオ" panose="020B0604030504040204" pitchFamily="50" charset="-128"/>
              </a:rPr>
              <a:t>のシートに加筆・修正を行ってください</a:t>
            </a:r>
            <a:r>
              <a:rPr kumimoji="1" lang="en-US" altLang="ja-JP" sz="2000" dirty="0">
                <a:latin typeface="メイリオ" panose="020B0604030504040204" pitchFamily="50" charset="-128"/>
                <a:ea typeface="メイリオ" panose="020B0604030504040204" pitchFamily="50" charset="-128"/>
              </a:rPr>
              <a:t>】</a:t>
            </a:r>
            <a:br>
              <a:rPr kumimoji="1" lang="en-US" altLang="ja-JP" sz="2000" dirty="0">
                <a:latin typeface="メイリオ" panose="020B0604030504040204" pitchFamily="50" charset="-128"/>
                <a:ea typeface="メイリオ" panose="020B0604030504040204" pitchFamily="50" charset="-128"/>
              </a:rPr>
            </a:br>
            <a:endParaRPr kumimoji="1" lang="en-US" altLang="ja-JP" sz="2000" dirty="0">
              <a:latin typeface="メイリオ" panose="020B0604030504040204" pitchFamily="50" charset="-128"/>
              <a:ea typeface="メイリオ" panose="020B0604030504040204" pitchFamily="50" charset="-128"/>
            </a:endParaRPr>
          </a:p>
          <a:p>
            <a:pPr algn="ctr" eaLnBrk="1" fontAlgn="auto" hangingPunct="1">
              <a:spcBef>
                <a:spcPts val="0"/>
              </a:spcBef>
              <a:spcAft>
                <a:spcPts val="0"/>
              </a:spcAft>
              <a:defRPr/>
            </a:pPr>
            <a:r>
              <a:rPr kumimoji="1" lang="ja-JP" altLang="en-US" sz="2000" dirty="0">
                <a:latin typeface="メイリオ" panose="020B0604030504040204" pitchFamily="50" charset="-128"/>
                <a:ea typeface="メイリオ" panose="020B0604030504040204" pitchFamily="50" charset="-128"/>
              </a:rPr>
              <a:t>（例えば）</a:t>
            </a:r>
            <a:br>
              <a:rPr kumimoji="1" lang="en-US" altLang="ja-JP" sz="2000" dirty="0">
                <a:latin typeface="メイリオ" panose="020B0604030504040204" pitchFamily="50" charset="-128"/>
                <a:ea typeface="メイリオ" panose="020B0604030504040204" pitchFamily="50" charset="-128"/>
              </a:rPr>
            </a:br>
            <a:r>
              <a:rPr kumimoji="1" lang="ja-JP" altLang="en-US" sz="2000" dirty="0">
                <a:latin typeface="メイリオ" panose="020B0604030504040204" pitchFamily="50" charset="-128"/>
                <a:ea typeface="メイリオ" panose="020B0604030504040204" pitchFamily="50" charset="-128"/>
              </a:rPr>
              <a:t>新たに見つかった課題を付箋で追加</a:t>
            </a:r>
            <a:endParaRPr kumimoji="1" lang="en-US" altLang="ja-JP" sz="2000" dirty="0">
              <a:latin typeface="メイリオ" panose="020B0604030504040204" pitchFamily="50" charset="-128"/>
              <a:ea typeface="メイリオ" panose="020B0604030504040204" pitchFamily="50" charset="-128"/>
            </a:endParaRPr>
          </a:p>
          <a:p>
            <a:pPr algn="ctr" eaLnBrk="1" fontAlgn="auto" hangingPunct="1">
              <a:spcBef>
                <a:spcPts val="0"/>
              </a:spcBef>
              <a:spcAft>
                <a:spcPts val="0"/>
              </a:spcAft>
              <a:defRPr/>
            </a:pPr>
            <a:r>
              <a:rPr kumimoji="1" lang="ja-JP" altLang="en-US" sz="2000" dirty="0">
                <a:latin typeface="メイリオ" panose="020B0604030504040204" pitchFamily="50" charset="-128"/>
                <a:ea typeface="メイリオ" panose="020B0604030504040204" pitchFamily="50" charset="-128"/>
              </a:rPr>
              <a:t>課題の背景にあるものを付箋で追加</a:t>
            </a:r>
          </a:p>
        </p:txBody>
      </p:sp>
      <p:sp>
        <p:nvSpPr>
          <p:cNvPr id="2" name="正方形/長方形 1">
            <a:extLst>
              <a:ext uri="{FF2B5EF4-FFF2-40B4-BE49-F238E27FC236}">
                <a16:creationId xmlns:a16="http://schemas.microsoft.com/office/drawing/2014/main" id="{60434FDB-7C70-39CA-E5BD-BE606806804D}"/>
              </a:ext>
            </a:extLst>
          </p:cNvPr>
          <p:cNvSpPr/>
          <p:nvPr/>
        </p:nvSpPr>
        <p:spPr>
          <a:xfrm>
            <a:off x="0" y="0"/>
            <a:ext cx="9636125" cy="54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72000" bIns="0" anchor="ctr"/>
          <a:lstStyle/>
          <a:p>
            <a:pPr eaLnBrk="1" fontAlgn="auto" hangingPunct="1">
              <a:spcBef>
                <a:spcPts val="0"/>
              </a:spcBef>
              <a:spcAft>
                <a:spcPts val="0"/>
              </a:spcAft>
              <a:defRPr/>
            </a:pPr>
            <a:r>
              <a:rPr kumimoji="1" lang="en-US" altLang="ja-JP" sz="2000" b="1" spc="200" dirty="0">
                <a:solidFill>
                  <a:schemeClr val="tx1"/>
                </a:solidFill>
                <a:latin typeface="メイリオ" panose="020B0604030504040204" pitchFamily="50" charset="-128"/>
                <a:ea typeface="メイリオ" panose="020B0604030504040204" pitchFamily="50" charset="-128"/>
              </a:rPr>
              <a:t>STEP4</a:t>
            </a:r>
            <a:r>
              <a:rPr kumimoji="1" lang="ja-JP" altLang="en-US" sz="2000" b="1" spc="200" dirty="0">
                <a:solidFill>
                  <a:schemeClr val="tx1"/>
                </a:solidFill>
                <a:latin typeface="メイリオ" panose="020B0604030504040204" pitchFamily="50" charset="-128"/>
                <a:ea typeface="メイリオ" panose="020B0604030504040204" pitchFamily="50" charset="-128"/>
              </a:rPr>
              <a:t>：（改めて）主の課題を分析する</a:t>
            </a:r>
            <a:endParaRPr kumimoji="1" lang="ja-JP" altLang="en-US" sz="2000" b="1" spc="200" dirty="0">
              <a:solidFill>
                <a:srgbClr val="C00000"/>
              </a:solidFill>
              <a:latin typeface="メイリオ" panose="020B0604030504040204" pitchFamily="50" charset="-128"/>
              <a:ea typeface="メイリオ" panose="020B0604030504040204" pitchFamily="50" charset="-128"/>
            </a:endParaRPr>
          </a:p>
        </p:txBody>
      </p:sp>
      <p:sp>
        <p:nvSpPr>
          <p:cNvPr id="10" name="吹き出し: 角を丸めた四角形 9">
            <a:extLst>
              <a:ext uri="{FF2B5EF4-FFF2-40B4-BE49-F238E27FC236}">
                <a16:creationId xmlns:a16="http://schemas.microsoft.com/office/drawing/2014/main" id="{A71100FC-56A6-E99F-7672-45500413D5E9}"/>
              </a:ext>
            </a:extLst>
          </p:cNvPr>
          <p:cNvSpPr/>
          <p:nvPr/>
        </p:nvSpPr>
        <p:spPr>
          <a:xfrm>
            <a:off x="7028293" y="1431514"/>
            <a:ext cx="2558620" cy="631675"/>
          </a:xfrm>
          <a:prstGeom prst="wedgeRoundRectCallout">
            <a:avLst>
              <a:gd name="adj1" fmla="val -64954"/>
              <a:gd name="adj2" fmla="val 50717"/>
              <a:gd name="adj3" fmla="val 16667"/>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spc="100" dirty="0">
                <a:solidFill>
                  <a:schemeClr val="tx1"/>
                </a:solidFill>
                <a:latin typeface="メイリオ" panose="020B0604030504040204" pitchFamily="50" charset="-128"/>
                <a:ea typeface="メイリオ" panose="020B0604030504040204" pitchFamily="50" charset="-128"/>
              </a:rPr>
              <a:t>「ストレングス」や「課題の背景」を踏まえて、追加や修正があるか、見直してみましょう</a:t>
            </a:r>
          </a:p>
        </p:txBody>
      </p:sp>
      <p:sp>
        <p:nvSpPr>
          <p:cNvPr id="8" name="テキスト ボックス 7">
            <a:extLst>
              <a:ext uri="{FF2B5EF4-FFF2-40B4-BE49-F238E27FC236}">
                <a16:creationId xmlns:a16="http://schemas.microsoft.com/office/drawing/2014/main" id="{0A4E062D-A712-CDDB-5BFD-25B7B1FB7087}"/>
              </a:ext>
            </a:extLst>
          </p:cNvPr>
          <p:cNvSpPr txBox="1"/>
          <p:nvPr/>
        </p:nvSpPr>
        <p:spPr>
          <a:xfrm>
            <a:off x="276225" y="716819"/>
            <a:ext cx="9359900" cy="1169551"/>
          </a:xfrm>
          <a:prstGeom prst="rect">
            <a:avLst/>
          </a:prstGeom>
          <a:noFill/>
        </p:spPr>
        <p:txBody>
          <a:bodyPr>
            <a:spAutoFit/>
          </a:bodyPr>
          <a:lstStyle/>
          <a:p>
            <a:pPr eaLnBrk="1" fontAlgn="auto" hangingPunct="1">
              <a:spcBef>
                <a:spcPts val="0"/>
              </a:spcBef>
              <a:spcAft>
                <a:spcPts val="0"/>
              </a:spcAft>
              <a:defRPr/>
            </a:pPr>
            <a:r>
              <a:rPr kumimoji="1" lang="ja-JP" altLang="en-US" spc="100" dirty="0">
                <a:latin typeface="メイリオ" panose="020B0604030504040204" pitchFamily="50" charset="-128"/>
                <a:ea typeface="メイリオ" panose="020B0604030504040204" pitchFamily="50" charset="-128"/>
              </a:rPr>
              <a:t>　</a:t>
            </a:r>
            <a:r>
              <a:rPr lang="en-US" altLang="ja-JP" sz="1800" spc="100" dirty="0">
                <a:latin typeface="メイリオ" panose="020B0604030504040204" pitchFamily="50" charset="-128"/>
                <a:ea typeface="メイリオ" panose="020B0604030504040204" pitchFamily="50" charset="-128"/>
              </a:rPr>
              <a:t>STEP2</a:t>
            </a:r>
            <a:r>
              <a:rPr lang="ja-JP" altLang="en-US" sz="1800" spc="100" dirty="0">
                <a:latin typeface="メイリオ" panose="020B0604030504040204" pitchFamily="50" charset="-128"/>
                <a:ea typeface="メイリオ" panose="020B0604030504040204" pitchFamily="50" charset="-128"/>
              </a:rPr>
              <a:t>の「主のストレングス」と</a:t>
            </a:r>
            <a:r>
              <a:rPr lang="en-US" altLang="ja-JP" sz="1800" spc="100" dirty="0">
                <a:latin typeface="メイリオ" panose="020B0604030504040204" pitchFamily="50" charset="-128"/>
                <a:ea typeface="メイリオ" panose="020B0604030504040204" pitchFamily="50" charset="-128"/>
              </a:rPr>
              <a:t>STEP3</a:t>
            </a:r>
            <a:r>
              <a:rPr lang="ja-JP" altLang="en-US" sz="1800" spc="100" dirty="0">
                <a:latin typeface="メイリオ" panose="020B0604030504040204" pitchFamily="50" charset="-128"/>
                <a:ea typeface="メイリオ" panose="020B0604030504040204" pitchFamily="50" charset="-128"/>
              </a:rPr>
              <a:t>の「主の課題の背景にあるもの」を踏まえて、</a:t>
            </a:r>
            <a:r>
              <a:rPr lang="en-US" altLang="ja-JP" sz="1800" spc="100" dirty="0">
                <a:latin typeface="メイリオ" panose="020B0604030504040204" pitchFamily="50" charset="-128"/>
                <a:ea typeface="メイリオ" panose="020B0604030504040204" pitchFamily="50" charset="-128"/>
              </a:rPr>
              <a:t>STEP1</a:t>
            </a:r>
            <a:r>
              <a:rPr lang="ja-JP" altLang="en-US" sz="1800" spc="100" dirty="0">
                <a:latin typeface="メイリオ" panose="020B0604030504040204" pitchFamily="50" charset="-128"/>
                <a:ea typeface="メイリオ" panose="020B0604030504040204" pitchFamily="50" charset="-128"/>
              </a:rPr>
              <a:t>で作成した「主の課題（世帯員も含む）」を改めて分析してみましょう。（付箋に書いて、上から貼り付けましょう）</a:t>
            </a:r>
          </a:p>
          <a:p>
            <a:pPr eaLnBrk="1" fontAlgn="auto" hangingPunct="1">
              <a:spcBef>
                <a:spcPts val="0"/>
              </a:spcBef>
              <a:spcAft>
                <a:spcPts val="0"/>
              </a:spcAft>
              <a:defRPr/>
            </a:pPr>
            <a:endParaRPr kumimoji="1" lang="en-US" altLang="ja-JP" sz="160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410463776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F8E9C3-2B0E-2791-7315-C72FD52665E5}"/>
            </a:ext>
          </a:extLst>
        </p:cNvPr>
        <p:cNvGrpSpPr/>
        <p:nvPr/>
      </p:nvGrpSpPr>
      <p:grpSpPr>
        <a:xfrm>
          <a:off x="0" y="0"/>
          <a:ext cx="0" cy="0"/>
          <a:chOff x="0" y="0"/>
          <a:chExt cx="0" cy="0"/>
        </a:xfrm>
      </p:grpSpPr>
      <p:sp>
        <p:nvSpPr>
          <p:cNvPr id="7" name="スライド番号プレースホルダー 2">
            <a:extLst>
              <a:ext uri="{FF2B5EF4-FFF2-40B4-BE49-F238E27FC236}">
                <a16:creationId xmlns:a16="http://schemas.microsoft.com/office/drawing/2014/main" id="{B08B1980-D5EA-F52E-F53F-4ED67D2956E5}"/>
              </a:ext>
            </a:extLst>
          </p:cNvPr>
          <p:cNvSpPr>
            <a:spLocks noGrp="1"/>
          </p:cNvSpPr>
          <p:nvPr>
            <p:ph type="sldNum" sz="quarter" idx="10"/>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fld id="{E543F488-88EE-4C71-84A0-E416DD984136}" type="slidenum">
              <a:rPr lang="ja-JP" altLang="en-US">
                <a:solidFill>
                  <a:srgbClr val="898989"/>
                </a:solidFill>
              </a:rPr>
              <a:pPr/>
              <a:t>51</a:t>
            </a:fld>
            <a:endParaRPr lang="ja-JP" altLang="en-US">
              <a:solidFill>
                <a:srgbClr val="898989"/>
              </a:solidFill>
            </a:endParaRPr>
          </a:p>
        </p:txBody>
      </p:sp>
      <p:sp>
        <p:nvSpPr>
          <p:cNvPr id="3" name="正方形/長方形 2">
            <a:extLst>
              <a:ext uri="{FF2B5EF4-FFF2-40B4-BE49-F238E27FC236}">
                <a16:creationId xmlns:a16="http://schemas.microsoft.com/office/drawing/2014/main" id="{92CE013C-2AD2-1714-9774-651F3C395C58}"/>
              </a:ext>
            </a:extLst>
          </p:cNvPr>
          <p:cNvSpPr/>
          <p:nvPr/>
        </p:nvSpPr>
        <p:spPr>
          <a:xfrm>
            <a:off x="0" y="0"/>
            <a:ext cx="9636125" cy="54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72000" bIns="0" anchor="ctr"/>
          <a:lstStyle/>
          <a:p>
            <a:pPr eaLnBrk="1" fontAlgn="auto" hangingPunct="1">
              <a:spcBef>
                <a:spcPts val="0"/>
              </a:spcBef>
              <a:spcAft>
                <a:spcPts val="0"/>
              </a:spcAft>
              <a:defRPr/>
            </a:pPr>
            <a:r>
              <a:rPr kumimoji="1" lang="en-US" altLang="ja-JP" sz="2000" b="1" spc="200" dirty="0">
                <a:solidFill>
                  <a:schemeClr val="tx1"/>
                </a:solidFill>
                <a:latin typeface="メイリオ" panose="020B0604030504040204" pitchFamily="50" charset="-128"/>
                <a:ea typeface="メイリオ" panose="020B0604030504040204" pitchFamily="50" charset="-128"/>
              </a:rPr>
              <a:t>STEP5</a:t>
            </a:r>
            <a:r>
              <a:rPr kumimoji="1" lang="ja-JP" altLang="en-US" sz="2000" b="1" spc="200" dirty="0">
                <a:solidFill>
                  <a:schemeClr val="tx1"/>
                </a:solidFill>
                <a:latin typeface="メイリオ" panose="020B0604030504040204" pitchFamily="50" charset="-128"/>
                <a:ea typeface="メイリオ" panose="020B0604030504040204" pitchFamily="50" charset="-128"/>
              </a:rPr>
              <a:t>：課題解決の方法を検討する～援助方針の策定～</a:t>
            </a:r>
            <a:endParaRPr kumimoji="1" lang="ja-JP" altLang="en-US" sz="2000" b="1" spc="200" dirty="0">
              <a:solidFill>
                <a:srgbClr val="C00000"/>
              </a:solidFill>
              <a:latin typeface="メイリオ" panose="020B0604030504040204" pitchFamily="50" charset="-128"/>
              <a:ea typeface="メイリオ" panose="020B0604030504040204" pitchFamily="50" charset="-128"/>
            </a:endParaRPr>
          </a:p>
        </p:txBody>
      </p:sp>
      <p:graphicFrame>
        <p:nvGraphicFramePr>
          <p:cNvPr id="4" name="表 3">
            <a:extLst>
              <a:ext uri="{FF2B5EF4-FFF2-40B4-BE49-F238E27FC236}">
                <a16:creationId xmlns:a16="http://schemas.microsoft.com/office/drawing/2014/main" id="{36F3E332-7E5F-A79B-84B3-C0206BCE5F6C}"/>
              </a:ext>
            </a:extLst>
          </p:cNvPr>
          <p:cNvGraphicFramePr>
            <a:graphicFrameLocks noGrp="1"/>
          </p:cNvGraphicFramePr>
          <p:nvPr/>
        </p:nvGraphicFramePr>
        <p:xfrm>
          <a:off x="452438" y="1922654"/>
          <a:ext cx="9039225" cy="4570222"/>
        </p:xfrm>
        <a:graphic>
          <a:graphicData uri="http://schemas.openxmlformats.org/drawingml/2006/table">
            <a:tbl>
              <a:tblPr firstRow="1" bandRow="1">
                <a:tableStyleId>{5C22544A-7EE6-4342-B048-85BDC9FD1C3A}</a:tableStyleId>
              </a:tblPr>
              <a:tblGrid>
                <a:gridCol w="3013075">
                  <a:extLst>
                    <a:ext uri="{9D8B030D-6E8A-4147-A177-3AD203B41FA5}">
                      <a16:colId xmlns:a16="http://schemas.microsoft.com/office/drawing/2014/main" val="20000"/>
                    </a:ext>
                  </a:extLst>
                </a:gridCol>
                <a:gridCol w="3013075">
                  <a:extLst>
                    <a:ext uri="{9D8B030D-6E8A-4147-A177-3AD203B41FA5}">
                      <a16:colId xmlns:a16="http://schemas.microsoft.com/office/drawing/2014/main" val="20001"/>
                    </a:ext>
                  </a:extLst>
                </a:gridCol>
                <a:gridCol w="3013075">
                  <a:extLst>
                    <a:ext uri="{9D8B030D-6E8A-4147-A177-3AD203B41FA5}">
                      <a16:colId xmlns:a16="http://schemas.microsoft.com/office/drawing/2014/main" val="20002"/>
                    </a:ext>
                  </a:extLst>
                </a:gridCol>
              </a:tblGrid>
              <a:tr h="440722">
                <a:tc>
                  <a:txBody>
                    <a:bodyPr/>
                    <a:lstStyle/>
                    <a:p>
                      <a:pPr algn="ctr"/>
                      <a:r>
                        <a:rPr kumimoji="1" lang="ja-JP" altLang="en-US" sz="1800" spc="100" baseline="0" dirty="0">
                          <a:latin typeface="メイリオ" panose="020B0604030504040204" pitchFamily="50" charset="-128"/>
                          <a:ea typeface="メイリオ" panose="020B0604030504040204" pitchFamily="50" charset="-128"/>
                        </a:rPr>
                        <a:t>③援助方針</a:t>
                      </a:r>
                    </a:p>
                  </a:txBody>
                  <a:tcPr marL="91446" marR="91446" marT="45731" marB="457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r>
                        <a:rPr kumimoji="1" lang="ja-JP" altLang="en-US" sz="1800" spc="100" baseline="0" dirty="0">
                          <a:latin typeface="メイリオ" panose="020B0604030504040204" pitchFamily="50" charset="-128"/>
                          <a:ea typeface="メイリオ" panose="020B0604030504040204" pitchFamily="50" charset="-128"/>
                        </a:rPr>
                        <a:t>　　②援助目標（短期）</a:t>
                      </a:r>
                    </a:p>
                  </a:txBody>
                  <a:tcPr marL="91446" marR="91446" marT="45731" marB="457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r>
                        <a:rPr kumimoji="1" lang="ja-JP" altLang="en-US" sz="1800" spc="100" baseline="0" dirty="0">
                          <a:latin typeface="メイリオ" panose="020B0604030504040204" pitchFamily="50" charset="-128"/>
                          <a:ea typeface="メイリオ" panose="020B0604030504040204" pitchFamily="50" charset="-128"/>
                        </a:rPr>
                        <a:t>　①援助目標（中長期）</a:t>
                      </a:r>
                    </a:p>
                  </a:txBody>
                  <a:tcPr marL="91446" marR="91446" marT="45731" marB="457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10000"/>
                  </a:ext>
                </a:extLst>
              </a:tr>
              <a:tr h="41295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dirty="0">
                          <a:latin typeface="メイリオ" panose="020B0604030504040204" pitchFamily="50" charset="-128"/>
                          <a:ea typeface="メイリオ" panose="020B0604030504040204" pitchFamily="50" charset="-128"/>
                        </a:rPr>
                        <a:t>　</a:t>
                      </a:r>
                      <a:r>
                        <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②の短期の目標を達成する</a:t>
                      </a:r>
                      <a:endPar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ための、具体的な取組</a:t>
                      </a:r>
                      <a:endPar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（本人・福祉事務所）を記入</a:t>
                      </a:r>
                      <a:br>
                        <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b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してください。</a:t>
                      </a:r>
                      <a:endPar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800" dirty="0">
                        <a:latin typeface="メイリオ" panose="020B0604030504040204" pitchFamily="50" charset="-128"/>
                        <a:ea typeface="メイリオ" panose="020B0604030504040204" pitchFamily="50" charset="-128"/>
                      </a:endParaRPr>
                    </a:p>
                    <a:p>
                      <a:endParaRPr kumimoji="1" lang="en-US" altLang="ja-JP" sz="1800" dirty="0">
                        <a:latin typeface="メイリオ" panose="020B0604030504040204" pitchFamily="50" charset="-128"/>
                        <a:ea typeface="メイリオ" panose="020B0604030504040204" pitchFamily="50" charset="-128"/>
                      </a:endParaRPr>
                    </a:p>
                    <a:p>
                      <a:endParaRPr kumimoji="1" lang="en-US" altLang="ja-JP" sz="1800" dirty="0">
                        <a:latin typeface="メイリオ" panose="020B0604030504040204" pitchFamily="50" charset="-128"/>
                        <a:ea typeface="メイリオ" panose="020B0604030504040204" pitchFamily="50" charset="-128"/>
                      </a:endParaRPr>
                    </a:p>
                    <a:p>
                      <a:endParaRPr kumimoji="1" lang="en-US" altLang="ja-JP" sz="1800" dirty="0">
                        <a:latin typeface="メイリオ" panose="020B0604030504040204" pitchFamily="50" charset="-128"/>
                        <a:ea typeface="メイリオ" panose="020B0604030504040204" pitchFamily="50" charset="-128"/>
                      </a:endParaRPr>
                    </a:p>
                    <a:p>
                      <a:endParaRPr kumimoji="1" lang="en-US" altLang="ja-JP" sz="1800" dirty="0">
                        <a:latin typeface="メイリオ" panose="020B0604030504040204" pitchFamily="50" charset="-128"/>
                        <a:ea typeface="メイリオ" panose="020B0604030504040204" pitchFamily="50" charset="-128"/>
                      </a:endParaRPr>
                    </a:p>
                    <a:p>
                      <a:endParaRPr kumimoji="1" lang="en-US" altLang="ja-JP" sz="1800" dirty="0">
                        <a:latin typeface="メイリオ" panose="020B0604030504040204" pitchFamily="50" charset="-128"/>
                        <a:ea typeface="メイリオ" panose="020B0604030504040204" pitchFamily="50" charset="-128"/>
                      </a:endParaRPr>
                    </a:p>
                    <a:p>
                      <a:endParaRPr kumimoji="1" lang="en-US" altLang="ja-JP" sz="1800" dirty="0">
                        <a:latin typeface="メイリオ" panose="020B0604030504040204" pitchFamily="50" charset="-128"/>
                        <a:ea typeface="メイリオ" panose="020B0604030504040204" pitchFamily="50" charset="-128"/>
                      </a:endParaRPr>
                    </a:p>
                    <a:p>
                      <a:endParaRPr kumimoji="1" lang="en-US" altLang="ja-JP" sz="1800" dirty="0">
                        <a:latin typeface="メイリオ" panose="020B0604030504040204" pitchFamily="50" charset="-128"/>
                        <a:ea typeface="メイリオ" panose="020B0604030504040204" pitchFamily="50" charset="-128"/>
                      </a:endParaRPr>
                    </a:p>
                    <a:p>
                      <a:endParaRPr kumimoji="1" lang="ja-JP" altLang="en-US" sz="1800" dirty="0">
                        <a:latin typeface="メイリオ" panose="020B0604030504040204" pitchFamily="50" charset="-128"/>
                        <a:ea typeface="メイリオ" panose="020B0604030504040204" pitchFamily="50" charset="-128"/>
                      </a:endParaRPr>
                    </a:p>
                  </a:txBody>
                  <a:tcPr marL="91446" marR="91446" marT="45731" marB="45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a:t>
                      </a:r>
                      <a:r>
                        <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短期の目標（希望）</a:t>
                      </a:r>
                      <a:endPar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を記入してください。</a:t>
                      </a:r>
                      <a:endParaRPr kumimoji="1" lang="en-US" altLang="ja-JP" sz="1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endParaRPr kumimoji="1" lang="ja-JP" altLang="en-US" sz="1800" dirty="0">
                        <a:latin typeface="メイリオ" panose="020B0604030504040204" pitchFamily="50" charset="-128"/>
                        <a:ea typeface="メイリオ" panose="020B0604030504040204" pitchFamily="50" charset="-128"/>
                      </a:endParaRPr>
                    </a:p>
                  </a:txBody>
                  <a:tcPr marL="91446" marR="91446" marT="45731" marB="45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800" dirty="0">
                          <a:latin typeface="メイリオ" panose="020B0604030504040204" pitchFamily="50" charset="-128"/>
                          <a:ea typeface="メイリオ" panose="020B0604030504040204" pitchFamily="50" charset="-128"/>
                        </a:rPr>
                        <a:t>　　</a:t>
                      </a:r>
                      <a:r>
                        <a:rPr kumimoji="1" lang="en-US" altLang="ja-JP" sz="1400" dirty="0">
                          <a:latin typeface="メイリオ" panose="020B0604030504040204" pitchFamily="50" charset="-128"/>
                          <a:ea typeface="メイリオ" panose="020B0604030504040204" pitchFamily="50" charset="-128"/>
                        </a:rPr>
                        <a:t>※</a:t>
                      </a:r>
                      <a:r>
                        <a:rPr kumimoji="1" lang="ja-JP" altLang="en-US" sz="1400" dirty="0">
                          <a:latin typeface="メイリオ" panose="020B0604030504040204" pitchFamily="50" charset="-128"/>
                          <a:ea typeface="メイリオ" panose="020B0604030504040204" pitchFamily="50" charset="-128"/>
                        </a:rPr>
                        <a:t>中長期の目標（希望）</a:t>
                      </a:r>
                      <a:endParaRPr kumimoji="1" lang="en-US" altLang="ja-JP" sz="1400" dirty="0">
                        <a:latin typeface="メイリオ" panose="020B0604030504040204" pitchFamily="50" charset="-128"/>
                        <a:ea typeface="メイリオ" panose="020B0604030504040204" pitchFamily="50" charset="-128"/>
                      </a:endParaRPr>
                    </a:p>
                    <a:p>
                      <a:r>
                        <a:rPr kumimoji="1" lang="ja-JP" altLang="en-US" sz="1400" dirty="0">
                          <a:latin typeface="メイリオ" panose="020B0604030504040204" pitchFamily="50" charset="-128"/>
                          <a:ea typeface="メイリオ" panose="020B0604030504040204" pitchFamily="50" charset="-128"/>
                        </a:rPr>
                        <a:t>　　　　を記入してください。</a:t>
                      </a:r>
                      <a:endParaRPr kumimoji="1" lang="en-US" altLang="ja-JP" sz="1800" dirty="0">
                        <a:latin typeface="メイリオ" panose="020B0604030504040204" pitchFamily="50" charset="-128"/>
                        <a:ea typeface="メイリオ" panose="020B0604030504040204" pitchFamily="50" charset="-128"/>
                      </a:endParaRPr>
                    </a:p>
                  </a:txBody>
                  <a:tcPr marL="91446" marR="91446" marT="45731" marB="4573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bl>
          </a:graphicData>
        </a:graphic>
      </p:graphicFrame>
      <p:sp>
        <p:nvSpPr>
          <p:cNvPr id="8" name="テキスト ボックス 21">
            <a:extLst>
              <a:ext uri="{FF2B5EF4-FFF2-40B4-BE49-F238E27FC236}">
                <a16:creationId xmlns:a16="http://schemas.microsoft.com/office/drawing/2014/main" id="{CAD94A46-9EA8-FE5C-2374-702FA5122163}"/>
              </a:ext>
            </a:extLst>
          </p:cNvPr>
          <p:cNvSpPr txBox="1">
            <a:spLocks noChangeArrowheads="1"/>
          </p:cNvSpPr>
          <p:nvPr/>
        </p:nvSpPr>
        <p:spPr bwMode="auto">
          <a:xfrm>
            <a:off x="157276" y="631162"/>
            <a:ext cx="9636125" cy="120032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800" spc="100">
                <a:latin typeface="メイリオ" panose="020B0604030504040204" pitchFamily="50" charset="-128"/>
                <a:ea typeface="メイリオ" panose="020B0604030504040204" pitchFamily="50" charset="-128"/>
              </a:rPr>
              <a:t>　課題分析の結果を踏まえ、「</a:t>
            </a:r>
            <a:r>
              <a:rPr lang="ja-JP" altLang="en-US" sz="1800" spc="100" dirty="0">
                <a:latin typeface="メイリオ" panose="020B0604030504040204" pitchFamily="50" charset="-128"/>
                <a:ea typeface="メイリオ" panose="020B0604030504040204" pitchFamily="50" charset="-128"/>
              </a:rPr>
              <a:t>③援助方針」を「①援助目標（中長期）」「②援助目標（短期）」に沿って、策定してみましょう。</a:t>
            </a:r>
          </a:p>
          <a:p>
            <a:pPr eaLnBrk="1" hangingPunct="1">
              <a:lnSpc>
                <a:spcPct val="100000"/>
              </a:lnSpc>
              <a:spcBef>
                <a:spcPct val="0"/>
              </a:spcBef>
              <a:buFontTx/>
              <a:buNone/>
            </a:pPr>
            <a:r>
              <a:rPr lang="ja-JP" altLang="en-US" sz="1800" spc="100" dirty="0">
                <a:latin typeface="メイリオ" panose="020B0604030504040204" pitchFamily="50" charset="-128"/>
                <a:ea typeface="メイリオ" panose="020B0604030504040204" pitchFamily="50" charset="-128"/>
              </a:rPr>
              <a:t>　「援助方針」の前に、「目標」を明確にする必要があります。</a:t>
            </a:r>
          </a:p>
          <a:p>
            <a:pPr eaLnBrk="1" hangingPunct="1">
              <a:lnSpc>
                <a:spcPct val="100000"/>
              </a:lnSpc>
              <a:spcBef>
                <a:spcPct val="0"/>
              </a:spcBef>
              <a:buFontTx/>
              <a:buNone/>
            </a:pPr>
            <a:r>
              <a:rPr lang="ja-JP" altLang="en-US" sz="1800" spc="100" dirty="0">
                <a:latin typeface="メイリオ" panose="020B0604030504040204" pitchFamily="50" charset="-128"/>
                <a:ea typeface="メイリオ" panose="020B0604030504040204" pitchFamily="50" charset="-128"/>
              </a:rPr>
              <a:t>　（①⇒②⇒③の順番で考えてみてください。②⇒①でも結構です。）</a:t>
            </a:r>
          </a:p>
        </p:txBody>
      </p:sp>
      <p:sp>
        <p:nvSpPr>
          <p:cNvPr id="11" name="正方形/長方形 10">
            <a:extLst>
              <a:ext uri="{FF2B5EF4-FFF2-40B4-BE49-F238E27FC236}">
                <a16:creationId xmlns:a16="http://schemas.microsoft.com/office/drawing/2014/main" id="{6557497C-480B-7A2B-520B-BF24C2AB247C}"/>
              </a:ext>
            </a:extLst>
          </p:cNvPr>
          <p:cNvSpPr/>
          <p:nvPr/>
        </p:nvSpPr>
        <p:spPr>
          <a:xfrm>
            <a:off x="4853698" y="6518191"/>
            <a:ext cx="4852360" cy="3651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記入後、グループで共有してみましょう。</a:t>
            </a:r>
          </a:p>
        </p:txBody>
      </p:sp>
    </p:spTree>
    <p:extLst>
      <p:ext uri="{BB962C8B-B14F-4D97-AF65-F5344CB8AC3E}">
        <p14:creationId xmlns:p14="http://schemas.microsoft.com/office/powerpoint/2010/main" val="241013436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DAEB44-A542-3425-4077-6AD7ADBEA0A6}"/>
            </a:ext>
          </a:extLst>
        </p:cNvPr>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DC9AA349-CF6C-57F2-9A0E-DB50F4051D6F}"/>
              </a:ext>
            </a:extLst>
          </p:cNvPr>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69C19EEC-A7DD-4A63-AEC8-C70E92A6779F}" type="slidenum">
              <a:rPr kumimoji="1" lang="ja-JP" altLang="en-US" sz="1000" b="0" i="0" u="none" strike="noStrike" kern="1200" cap="none" spc="0" normalizeH="0" baseline="0" noProof="0" smtClean="0">
                <a:ln>
                  <a:noFill/>
                </a:ln>
                <a:solidFill>
                  <a:srgbClr val="898989"/>
                </a:solidFill>
                <a:effectLst/>
                <a:uLnTx/>
                <a:uFillTx/>
                <a:latin typeface="Calibri" panose="020F0502020204030204" pitchFamily="34" charset="0"/>
                <a:ea typeface="游ゴシック" panose="020B0400000000000000" pitchFamily="50"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52</a:t>
            </a:fld>
            <a:endParaRPr kumimoji="1" lang="ja-JP" altLang="en-US" sz="1000" b="0" i="0" u="none" strike="noStrike" kern="1200" cap="none" spc="0" normalizeH="0" baseline="0" noProof="0">
              <a:ln>
                <a:noFill/>
              </a:ln>
              <a:solidFill>
                <a:srgbClr val="898989"/>
              </a:solidFill>
              <a:effectLst/>
              <a:uLnTx/>
              <a:uFillTx/>
              <a:latin typeface="Calibri" panose="020F0502020204030204" pitchFamily="34" charset="0"/>
              <a:ea typeface="游ゴシック" panose="020B0400000000000000" pitchFamily="50" charset="-128"/>
              <a:cs typeface="+mn-cs"/>
            </a:endParaRPr>
          </a:p>
        </p:txBody>
      </p:sp>
      <p:sp>
        <p:nvSpPr>
          <p:cNvPr id="4" name="正方形/長方形 3">
            <a:extLst>
              <a:ext uri="{FF2B5EF4-FFF2-40B4-BE49-F238E27FC236}">
                <a16:creationId xmlns:a16="http://schemas.microsoft.com/office/drawing/2014/main" id="{AE233818-95C0-4112-9F4C-6233F54DFFA7}"/>
              </a:ext>
            </a:extLst>
          </p:cNvPr>
          <p:cNvSpPr/>
          <p:nvPr/>
        </p:nvSpPr>
        <p:spPr>
          <a:xfrm>
            <a:off x="627061" y="1292799"/>
            <a:ext cx="8651875" cy="577669"/>
          </a:xfrm>
          <a:prstGeom prst="rect">
            <a:avLst/>
          </a:prstGeom>
          <a:noFill/>
          <a:ln w="57150">
            <a:noFill/>
            <a:prstDash val="solid"/>
          </a:ln>
        </p:spPr>
        <p:style>
          <a:lnRef idx="2">
            <a:schemeClr val="accent3"/>
          </a:lnRef>
          <a:fillRef idx="1">
            <a:schemeClr val="lt1"/>
          </a:fillRef>
          <a:effectRef idx="0">
            <a:schemeClr val="accent3"/>
          </a:effectRef>
          <a:fontRef idx="minor">
            <a:schemeClr val="dk1"/>
          </a:fontRef>
        </p:style>
        <p:txBody>
          <a:bodyPr anchor="ctr"/>
          <a:lstStyle/>
          <a:p>
            <a:pPr marL="571500" indent="-571500" eaLnBrk="1" fontAlgn="auto" hangingPunct="1">
              <a:spcBef>
                <a:spcPts val="0"/>
              </a:spcBef>
              <a:spcAft>
                <a:spcPts val="0"/>
              </a:spcAft>
              <a:buFont typeface="Wingdings" panose="05000000000000000000" pitchFamily="2" charset="2"/>
              <a:buChar char="ü"/>
              <a:defRPr/>
            </a:pPr>
            <a:r>
              <a:rPr kumimoji="1" lang="ja-JP" altLang="en-US" sz="2000" b="1" spc="300" dirty="0">
                <a:solidFill>
                  <a:schemeClr val="tx1"/>
                </a:solidFill>
                <a:latin typeface="メイリオ" panose="020B0604030504040204" pitchFamily="50" charset="-128"/>
                <a:ea typeface="メイリオ" panose="020B0604030504040204" pitchFamily="50" charset="-128"/>
              </a:rPr>
              <a:t>精神障害についての基本的な知識を学び、支援にあたっての姿勢を理解する</a:t>
            </a:r>
          </a:p>
        </p:txBody>
      </p:sp>
      <p:sp>
        <p:nvSpPr>
          <p:cNvPr id="5" name="四角形: 角を丸くする 4">
            <a:extLst>
              <a:ext uri="{FF2B5EF4-FFF2-40B4-BE49-F238E27FC236}">
                <a16:creationId xmlns:a16="http://schemas.microsoft.com/office/drawing/2014/main" id="{3A8116F8-E453-CFB7-3173-3B0D9304621F}"/>
              </a:ext>
            </a:extLst>
          </p:cNvPr>
          <p:cNvSpPr/>
          <p:nvPr/>
        </p:nvSpPr>
        <p:spPr>
          <a:xfrm>
            <a:off x="463083" y="968359"/>
            <a:ext cx="8979833" cy="1064658"/>
          </a:xfrm>
          <a:prstGeom prst="roundRect">
            <a:avLst/>
          </a:prstGeom>
          <a:noFill/>
          <a:ln w="28575">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b="1" dirty="0"/>
          </a:p>
        </p:txBody>
      </p:sp>
      <p:sp>
        <p:nvSpPr>
          <p:cNvPr id="6" name="正方形/長方形 5">
            <a:extLst>
              <a:ext uri="{FF2B5EF4-FFF2-40B4-BE49-F238E27FC236}">
                <a16:creationId xmlns:a16="http://schemas.microsoft.com/office/drawing/2014/main" id="{DD70273E-F639-6DBE-585A-2E15EA7F9F2A}"/>
              </a:ext>
            </a:extLst>
          </p:cNvPr>
          <p:cNvSpPr/>
          <p:nvPr/>
        </p:nvSpPr>
        <p:spPr>
          <a:xfrm>
            <a:off x="609831" y="3338356"/>
            <a:ext cx="8686334" cy="2725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R="0" lvl="0" algn="ctr" defTabSz="457200" rtl="0" eaLnBrk="1" fontAlgn="base" latinLnBrk="0" hangingPunct="1">
              <a:lnSpc>
                <a:spcPct val="100000"/>
              </a:lnSpc>
              <a:spcBef>
                <a:spcPts val="600"/>
              </a:spcBef>
              <a:spcAft>
                <a:spcPct val="0"/>
              </a:spcAft>
              <a:buClrTx/>
              <a:buSzTx/>
              <a:tabLst/>
              <a:defRPr/>
            </a:pPr>
            <a:r>
              <a:rPr lang="ja-JP" altLang="en-US" spc="100" dirty="0">
                <a:solidFill>
                  <a:schemeClr val="tx1"/>
                </a:solidFill>
                <a:latin typeface="メイリオ" panose="020B0604030504040204" pitchFamily="50" charset="-128"/>
                <a:ea typeface="メイリオ" panose="020B0604030504040204" pitchFamily="50" charset="-128"/>
              </a:rPr>
              <a:t>支援においては、「</a:t>
            </a:r>
            <a:r>
              <a:rPr kumimoji="0" lang="ja-JP" altLang="en-US" b="0" i="0" u="none" strike="noStrike" kern="1200" cap="none" spc="10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rPr>
              <a:t>本人の意思の尊重」が必要です。</a:t>
            </a:r>
            <a:endParaRPr kumimoji="0" lang="en-US" altLang="ja-JP" b="0" i="0" u="none" strike="noStrike" kern="1200" cap="none" spc="10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endParaRPr>
          </a:p>
          <a:p>
            <a:pPr marR="0" lvl="0" algn="ctr" defTabSz="457200" rtl="0" eaLnBrk="1" fontAlgn="base" latinLnBrk="0" hangingPunct="1">
              <a:lnSpc>
                <a:spcPct val="100000"/>
              </a:lnSpc>
              <a:spcBef>
                <a:spcPts val="600"/>
              </a:spcBef>
              <a:spcAft>
                <a:spcPct val="0"/>
              </a:spcAft>
              <a:buClrTx/>
              <a:buSzTx/>
              <a:tabLst/>
              <a:defRPr/>
            </a:pPr>
            <a:r>
              <a:rPr kumimoji="0" lang="ja-JP" altLang="en-US" b="0" i="0" u="none" strike="noStrike" kern="1200" cap="none" spc="10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rPr>
              <a:t>また、入院、入所している方については、</a:t>
            </a:r>
            <a:endParaRPr kumimoji="0" lang="en-US" altLang="ja-JP" b="0" i="0" u="none" strike="noStrike" kern="1200" cap="none" spc="10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endParaRPr>
          </a:p>
          <a:p>
            <a:pPr marR="0" lvl="0" algn="ctr" defTabSz="457200" rtl="0" eaLnBrk="1" fontAlgn="base" latinLnBrk="0" hangingPunct="1">
              <a:lnSpc>
                <a:spcPct val="100000"/>
              </a:lnSpc>
              <a:spcBef>
                <a:spcPts val="600"/>
              </a:spcBef>
              <a:spcAft>
                <a:spcPct val="0"/>
              </a:spcAft>
              <a:buClrTx/>
              <a:buSzTx/>
              <a:tabLst/>
              <a:defRPr/>
            </a:pPr>
            <a:r>
              <a:rPr kumimoji="0" lang="ja-JP" altLang="en-US" b="0" i="0" u="none" strike="noStrike" kern="1200" cap="none" spc="10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rPr>
              <a:t>地域で当たり前の生活を営むことができるよう、</a:t>
            </a:r>
            <a:endParaRPr kumimoji="0" lang="en-US" altLang="ja-JP" b="0" i="0" u="none" strike="noStrike" kern="1200" cap="none" spc="10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endParaRPr>
          </a:p>
          <a:p>
            <a:pPr marR="0" lvl="0" algn="ctr" defTabSz="457200" rtl="0" eaLnBrk="1" fontAlgn="base" latinLnBrk="0" hangingPunct="1">
              <a:lnSpc>
                <a:spcPct val="100000"/>
              </a:lnSpc>
              <a:spcBef>
                <a:spcPts val="600"/>
              </a:spcBef>
              <a:spcAft>
                <a:spcPct val="0"/>
              </a:spcAft>
              <a:buClrTx/>
              <a:buSzTx/>
              <a:tabLst/>
              <a:defRPr/>
            </a:pPr>
            <a:r>
              <a:rPr kumimoji="0" lang="ja-JP" altLang="en-US" b="0" i="0" u="none" strike="noStrike" kern="1200" cap="none" spc="10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rPr>
              <a:t>関係機関と連携して支援していくことが重要です。</a:t>
            </a:r>
            <a:endParaRPr kumimoji="0" lang="en-US" altLang="ja-JP" b="0" i="0" u="none" strike="noStrike" kern="1200" cap="none" spc="10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endParaRPr>
          </a:p>
          <a:p>
            <a:pPr marR="0" lvl="0" algn="ctr" defTabSz="457200" rtl="0" eaLnBrk="1" fontAlgn="base" latinLnBrk="0" hangingPunct="1">
              <a:lnSpc>
                <a:spcPct val="100000"/>
              </a:lnSpc>
              <a:spcBef>
                <a:spcPts val="600"/>
              </a:spcBef>
              <a:spcAft>
                <a:spcPct val="0"/>
              </a:spcAft>
              <a:buClrTx/>
              <a:buSzTx/>
              <a:tabLst/>
              <a:defRPr/>
            </a:pPr>
            <a:r>
              <a:rPr kumimoji="0" lang="ja-JP" altLang="en-US"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本人にとって</a:t>
            </a:r>
            <a:r>
              <a:rPr kumimoji="0" lang="en-US" altLang="ja-JP"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CW</a:t>
            </a:r>
            <a:r>
              <a:rPr kumimoji="0" lang="ja-JP" altLang="en-US"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は</a:t>
            </a:r>
            <a:endParaRPr kumimoji="0" lang="en-US" altLang="ja-JP"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R="0" lvl="0" algn="ctr" defTabSz="457200" rtl="0" eaLnBrk="1" fontAlgn="base" latinLnBrk="0" hangingPunct="1">
              <a:lnSpc>
                <a:spcPct val="100000"/>
              </a:lnSpc>
              <a:spcBef>
                <a:spcPts val="600"/>
              </a:spcBef>
              <a:spcAft>
                <a:spcPct val="0"/>
              </a:spcAft>
              <a:buClrTx/>
              <a:buSzTx/>
              <a:tabLst/>
              <a:defRPr/>
            </a:pPr>
            <a:r>
              <a:rPr kumimoji="0" lang="ja-JP" altLang="en-US"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社会的自立につながる大切なかかわりであることを忘れずに、</a:t>
            </a:r>
            <a:endParaRPr kumimoji="0" lang="en-US" altLang="ja-JP"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R="0" lvl="0" algn="ctr" defTabSz="457200" rtl="0" eaLnBrk="1" fontAlgn="base" latinLnBrk="0" hangingPunct="1">
              <a:lnSpc>
                <a:spcPct val="100000"/>
              </a:lnSpc>
              <a:spcBef>
                <a:spcPts val="600"/>
              </a:spcBef>
              <a:spcAft>
                <a:spcPct val="0"/>
              </a:spcAft>
              <a:buClrTx/>
              <a:buSzTx/>
              <a:tabLst/>
              <a:defRPr/>
            </a:pPr>
            <a:r>
              <a:rPr kumimoji="0" lang="ja-JP" altLang="en-US"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組織として互いにフォローしながら、ご本人を支えていきましょう。</a:t>
            </a:r>
          </a:p>
        </p:txBody>
      </p:sp>
      <p:sp>
        <p:nvSpPr>
          <p:cNvPr id="7" name="テキスト ボックス 6">
            <a:extLst>
              <a:ext uri="{FF2B5EF4-FFF2-40B4-BE49-F238E27FC236}">
                <a16:creationId xmlns:a16="http://schemas.microsoft.com/office/drawing/2014/main" id="{CFBAA2BB-578A-8BDE-D956-3FF411FEA2B4}"/>
              </a:ext>
            </a:extLst>
          </p:cNvPr>
          <p:cNvSpPr txBox="1"/>
          <p:nvPr/>
        </p:nvSpPr>
        <p:spPr>
          <a:xfrm>
            <a:off x="659598" y="2729803"/>
            <a:ext cx="1442471" cy="369332"/>
          </a:xfrm>
          <a:prstGeom prst="rect">
            <a:avLst/>
          </a:prstGeom>
          <a:noFill/>
        </p:spPr>
        <p:txBody>
          <a:bodyPr wrap="square" rtlCol="0">
            <a:spAutoFit/>
          </a:bodyPr>
          <a:lstStyle/>
          <a:p>
            <a:pPr algn="ctr"/>
            <a:r>
              <a:rPr kumimoji="1" lang="ja-JP" altLang="en-US" b="1" spc="100" dirty="0">
                <a:latin typeface="メイリオ" panose="020B0604030504040204" pitchFamily="50" charset="-128"/>
                <a:ea typeface="メイリオ" panose="020B0604030504040204" pitchFamily="50" charset="-128"/>
              </a:rPr>
              <a:t>（記載例）</a:t>
            </a:r>
          </a:p>
        </p:txBody>
      </p:sp>
      <p:sp>
        <p:nvSpPr>
          <p:cNvPr id="9" name="正方形/長方形 8">
            <a:extLst>
              <a:ext uri="{FF2B5EF4-FFF2-40B4-BE49-F238E27FC236}">
                <a16:creationId xmlns:a16="http://schemas.microsoft.com/office/drawing/2014/main" id="{3273E58D-B1C9-0905-5629-8BBC8926ED14}"/>
              </a:ext>
            </a:extLst>
          </p:cNvPr>
          <p:cNvSpPr/>
          <p:nvPr/>
        </p:nvSpPr>
        <p:spPr>
          <a:xfrm>
            <a:off x="0" y="0"/>
            <a:ext cx="9906000" cy="5397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r>
              <a:rPr kumimoji="1" lang="ja-JP" altLang="en-US" b="1" spc="300" dirty="0">
                <a:solidFill>
                  <a:schemeClr val="tx1"/>
                </a:solidFill>
                <a:latin typeface="メイリオ" panose="020B0604030504040204" pitchFamily="50" charset="-128"/>
                <a:ea typeface="メイリオ" panose="020B0604030504040204" pitchFamily="50" charset="-128"/>
              </a:rPr>
              <a:t>まとめ</a:t>
            </a:r>
          </a:p>
        </p:txBody>
      </p:sp>
      <p:sp>
        <p:nvSpPr>
          <p:cNvPr id="10" name="テキスト ボックス 9">
            <a:extLst>
              <a:ext uri="{FF2B5EF4-FFF2-40B4-BE49-F238E27FC236}">
                <a16:creationId xmlns:a16="http://schemas.microsoft.com/office/drawing/2014/main" id="{E6880248-F8FD-F622-F5A8-767200E02CD5}"/>
              </a:ext>
            </a:extLst>
          </p:cNvPr>
          <p:cNvSpPr txBox="1"/>
          <p:nvPr/>
        </p:nvSpPr>
        <p:spPr>
          <a:xfrm>
            <a:off x="3105689" y="783693"/>
            <a:ext cx="3694622" cy="369332"/>
          </a:xfrm>
          <a:prstGeom prst="rect">
            <a:avLst/>
          </a:prstGeom>
          <a:solidFill>
            <a:schemeClr val="bg1"/>
          </a:solidFill>
        </p:spPr>
        <p:txBody>
          <a:bodyPr wrap="square" rtlCol="0">
            <a:spAutoFit/>
          </a:bodyPr>
          <a:lstStyle/>
          <a:p>
            <a:pPr algn="ctr"/>
            <a:r>
              <a:rPr kumimoji="1" lang="ja-JP" altLang="en-US" b="1" spc="300" dirty="0">
                <a:latin typeface="メイリオ" panose="020B0604030504040204" pitchFamily="50" charset="-128"/>
                <a:ea typeface="メイリオ" panose="020B0604030504040204" pitchFamily="50" charset="-128"/>
              </a:rPr>
              <a:t>本研修の獲得目標の再確認</a:t>
            </a:r>
          </a:p>
        </p:txBody>
      </p:sp>
      <p:sp>
        <p:nvSpPr>
          <p:cNvPr id="11" name="四角形: 角を丸くする 10">
            <a:extLst>
              <a:ext uri="{FF2B5EF4-FFF2-40B4-BE49-F238E27FC236}">
                <a16:creationId xmlns:a16="http://schemas.microsoft.com/office/drawing/2014/main" id="{17E2EF65-D2FC-6E8C-D60B-B8DE5A009BAF}"/>
              </a:ext>
            </a:extLst>
          </p:cNvPr>
          <p:cNvSpPr/>
          <p:nvPr/>
        </p:nvSpPr>
        <p:spPr>
          <a:xfrm>
            <a:off x="463083" y="2540616"/>
            <a:ext cx="8979833" cy="3971043"/>
          </a:xfrm>
          <a:prstGeom prst="roundRect">
            <a:avLst>
              <a:gd name="adj" fmla="val 5021"/>
            </a:avLst>
          </a:prstGeom>
          <a:noFill/>
          <a:ln w="28575">
            <a:solidFill>
              <a:schemeClr val="tx1">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ボックス 11">
            <a:extLst>
              <a:ext uri="{FF2B5EF4-FFF2-40B4-BE49-F238E27FC236}">
                <a16:creationId xmlns:a16="http://schemas.microsoft.com/office/drawing/2014/main" id="{AB7ABD26-E772-9E8B-B7B0-725D725AF641}"/>
              </a:ext>
            </a:extLst>
          </p:cNvPr>
          <p:cNvSpPr txBox="1"/>
          <p:nvPr/>
        </p:nvSpPr>
        <p:spPr>
          <a:xfrm>
            <a:off x="3105689" y="2360471"/>
            <a:ext cx="3694622" cy="369332"/>
          </a:xfrm>
          <a:prstGeom prst="rect">
            <a:avLst/>
          </a:prstGeom>
          <a:solidFill>
            <a:schemeClr val="bg1"/>
          </a:solidFill>
        </p:spPr>
        <p:txBody>
          <a:bodyPr wrap="square" rtlCol="0">
            <a:spAutoFit/>
          </a:bodyPr>
          <a:lstStyle/>
          <a:p>
            <a:pPr algn="ctr"/>
            <a:r>
              <a:rPr kumimoji="1" lang="ja-JP" altLang="en-US" b="1" spc="300" dirty="0">
                <a:latin typeface="メイリオ" panose="020B0604030504040204" pitchFamily="50" charset="-128"/>
                <a:ea typeface="メイリオ" panose="020B0604030504040204" pitchFamily="50" charset="-128"/>
              </a:rPr>
              <a:t>講師からのメッセージ</a:t>
            </a:r>
          </a:p>
        </p:txBody>
      </p:sp>
    </p:spTree>
    <p:extLst>
      <p:ext uri="{BB962C8B-B14F-4D97-AF65-F5344CB8AC3E}">
        <p14:creationId xmlns:p14="http://schemas.microsoft.com/office/powerpoint/2010/main" val="2826997422"/>
      </p:ext>
    </p:extLst>
  </p:cSld>
  <p:clrMapOvr>
    <a:masterClrMapping/>
  </p:clrMapOvr>
  <p:transition spd="slow"/>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スライド番号プレースホルダー 1">
            <a:extLst>
              <a:ext uri="{FF2B5EF4-FFF2-40B4-BE49-F238E27FC236}">
                <a16:creationId xmlns:a16="http://schemas.microsoft.com/office/drawing/2014/main" id="{6BAE2486-FE33-E838-BB3C-C1D188F4A4C6}"/>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53E1B5ED-2FDB-4A77-B522-58B2E5C13BD6}" type="slidenum">
              <a:rPr lang="ja-JP" altLang="en-US" sz="1000">
                <a:solidFill>
                  <a:srgbClr val="898989"/>
                </a:solidFill>
              </a:rPr>
              <a:pPr>
                <a:lnSpc>
                  <a:spcPct val="100000"/>
                </a:lnSpc>
                <a:spcBef>
                  <a:spcPct val="0"/>
                </a:spcBef>
                <a:buFontTx/>
                <a:buNone/>
              </a:pPr>
              <a:t>53</a:t>
            </a:fld>
            <a:endParaRPr lang="ja-JP" altLang="en-US" sz="1000">
              <a:solidFill>
                <a:srgbClr val="898989"/>
              </a:solidFill>
            </a:endParaRPr>
          </a:p>
        </p:txBody>
      </p:sp>
    </p:spTree>
  </p:cSld>
  <p:clrMapOvr>
    <a:masterClrMapping/>
  </p:clrMapOvr>
  <p:transition spd="slow"/>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スライド番号プレースホルダー 1">
            <a:extLst>
              <a:ext uri="{FF2B5EF4-FFF2-40B4-BE49-F238E27FC236}">
                <a16:creationId xmlns:a16="http://schemas.microsoft.com/office/drawing/2014/main" id="{6F7A40A5-3621-16D1-0704-E4DA94F23FC6}"/>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CE679BAA-8154-4958-BDF4-5D83CF03108E}" type="slidenum">
              <a:rPr lang="ja-JP" altLang="en-US" sz="1000">
                <a:solidFill>
                  <a:srgbClr val="898989"/>
                </a:solidFill>
              </a:rPr>
              <a:pPr>
                <a:lnSpc>
                  <a:spcPct val="100000"/>
                </a:lnSpc>
                <a:spcBef>
                  <a:spcPct val="0"/>
                </a:spcBef>
                <a:buFontTx/>
                <a:buNone/>
              </a:pPr>
              <a:t>54</a:t>
            </a:fld>
            <a:endParaRPr lang="ja-JP" altLang="en-US" sz="1000">
              <a:solidFill>
                <a:srgbClr val="898989"/>
              </a:solidFill>
            </a:endParaRPr>
          </a:p>
        </p:txBody>
      </p:sp>
      <p:sp>
        <p:nvSpPr>
          <p:cNvPr id="2" name="正方形/長方形 1">
            <a:extLst>
              <a:ext uri="{FF2B5EF4-FFF2-40B4-BE49-F238E27FC236}">
                <a16:creationId xmlns:a16="http://schemas.microsoft.com/office/drawing/2014/main" id="{6E284481-0D9F-B928-8644-A4DC2EB62A5A}"/>
              </a:ext>
            </a:extLst>
          </p:cNvPr>
          <p:cNvSpPr/>
          <p:nvPr/>
        </p:nvSpPr>
        <p:spPr>
          <a:xfrm>
            <a:off x="134937" y="805450"/>
            <a:ext cx="9636125" cy="4883388"/>
          </a:xfrm>
          <a:prstGeom prst="rect">
            <a:avLst/>
          </a:prstGeom>
        </p:spPr>
        <p:txBody>
          <a:bodyPr>
            <a:spAutoFit/>
          </a:bodyPr>
          <a:lstStyle/>
          <a:p>
            <a:pPr eaLnBrk="1" fontAlgn="auto" hangingPunct="1">
              <a:spcBef>
                <a:spcPts val="100"/>
              </a:spcBef>
              <a:spcAft>
                <a:spcPts val="0"/>
              </a:spcAft>
              <a:defRPr/>
            </a:pPr>
            <a:r>
              <a:rPr lang="en-US" altLang="ja-JP" b="1" spc="100" dirty="0">
                <a:latin typeface="メイリオ" panose="020B0604030504040204" pitchFamily="50" charset="-128"/>
                <a:ea typeface="メイリオ" panose="020B0604030504040204" pitchFamily="50" charset="-128"/>
              </a:rPr>
              <a:t>【</a:t>
            </a:r>
            <a:r>
              <a:rPr lang="ja-JP" altLang="en-US" b="1" spc="100" dirty="0">
                <a:latin typeface="メイリオ" panose="020B0604030504040204" pitchFamily="50" charset="-128"/>
                <a:ea typeface="メイリオ" panose="020B0604030504040204" pitchFamily="50" charset="-128"/>
              </a:rPr>
              <a:t>教材作成に用いた資料</a:t>
            </a:r>
            <a:r>
              <a:rPr lang="en-US" altLang="ja-JP" b="1" spc="100" dirty="0">
                <a:latin typeface="メイリオ" panose="020B0604030504040204" pitchFamily="50" charset="-128"/>
                <a:ea typeface="メイリオ" panose="020B0604030504040204" pitchFamily="50" charset="-128"/>
              </a:rPr>
              <a:t>】</a:t>
            </a:r>
          </a:p>
          <a:p>
            <a:pPr marL="342900" indent="-342900" eaLnBrk="1" fontAlgn="auto" hangingPunct="1">
              <a:spcBef>
                <a:spcPts val="100"/>
              </a:spcBef>
              <a:spcAft>
                <a:spcPts val="0"/>
              </a:spcAft>
              <a:buFont typeface="Arial" panose="020B0604020202020204" pitchFamily="34" charset="0"/>
              <a:buChar char="•"/>
              <a:defRPr/>
            </a:pPr>
            <a:r>
              <a:rPr kumimoji="1" lang="ja-JP" altLang="en-US" sz="1000" spc="100" dirty="0">
                <a:latin typeface="メイリオ" panose="020B0604030504040204" pitchFamily="50" charset="-128"/>
                <a:ea typeface="メイリオ" panose="020B0604030504040204" pitchFamily="50" charset="-128"/>
              </a:rPr>
              <a:t>岡部 卓</a:t>
            </a:r>
            <a:r>
              <a:rPr kumimoji="1" lang="en-US" altLang="ja-JP" sz="1000" spc="100" dirty="0">
                <a:latin typeface="メイリオ" panose="020B0604030504040204" pitchFamily="50" charset="-128"/>
                <a:ea typeface="メイリオ" panose="020B0604030504040204" pitchFamily="50" charset="-128"/>
              </a:rPr>
              <a:t>『</a:t>
            </a:r>
            <a:r>
              <a:rPr kumimoji="1" lang="ja-JP" altLang="en-US" sz="1000" spc="100" dirty="0">
                <a:latin typeface="メイリオ" panose="020B0604030504040204" pitchFamily="50" charset="-128"/>
                <a:ea typeface="メイリオ" panose="020B0604030504040204" pitchFamily="50" charset="-128"/>
              </a:rPr>
              <a:t>新版 生活保護ソーシャルワーカー必携 生活保護における社会福祉実践</a:t>
            </a:r>
            <a:r>
              <a:rPr kumimoji="1" lang="en-US" altLang="ja-JP" sz="1000" spc="100" dirty="0">
                <a:latin typeface="メイリオ" panose="020B0604030504040204" pitchFamily="50" charset="-128"/>
                <a:ea typeface="メイリオ" panose="020B0604030504040204" pitchFamily="50" charset="-128"/>
              </a:rPr>
              <a:t>』</a:t>
            </a:r>
            <a:r>
              <a:rPr kumimoji="1" lang="ja-JP" altLang="en-US" sz="1000" spc="100" dirty="0">
                <a:latin typeface="メイリオ" panose="020B0604030504040204" pitchFamily="50" charset="-128"/>
                <a:ea typeface="メイリオ" panose="020B0604030504040204" pitchFamily="50" charset="-128"/>
              </a:rPr>
              <a:t>全国社会福祉協議会</a:t>
            </a:r>
            <a:r>
              <a:rPr kumimoji="1" lang="en-US" altLang="ja-JP" sz="1000" spc="100" dirty="0">
                <a:latin typeface="メイリオ" panose="020B0604030504040204" pitchFamily="50" charset="-128"/>
                <a:ea typeface="メイリオ" panose="020B0604030504040204" pitchFamily="50" charset="-128"/>
              </a:rPr>
              <a:t>,2014</a:t>
            </a:r>
            <a:r>
              <a:rPr kumimoji="1" lang="ja-JP" altLang="en-US" sz="1000" spc="100" dirty="0">
                <a:latin typeface="メイリオ" panose="020B0604030504040204" pitchFamily="50" charset="-128"/>
                <a:ea typeface="メイリオ" panose="020B0604030504040204" pitchFamily="50" charset="-128"/>
              </a:rPr>
              <a:t>年</a:t>
            </a:r>
            <a:r>
              <a:rPr kumimoji="1" lang="en-US" altLang="ja-JP" sz="1000" spc="100" dirty="0">
                <a:latin typeface="メイリオ" panose="020B0604030504040204" pitchFamily="50" charset="-128"/>
                <a:ea typeface="メイリオ" panose="020B0604030504040204" pitchFamily="50" charset="-128"/>
              </a:rPr>
              <a:t>.</a:t>
            </a:r>
          </a:p>
          <a:p>
            <a:pPr marL="342900" indent="-342900" eaLnBrk="1" fontAlgn="auto" hangingPunct="1">
              <a:spcBef>
                <a:spcPts val="100"/>
              </a:spcBef>
              <a:spcAft>
                <a:spcPts val="0"/>
              </a:spcAft>
              <a:buFont typeface="Arial" panose="020B0604020202020204" pitchFamily="34" charset="0"/>
              <a:buChar char="•"/>
              <a:defRPr/>
            </a:pPr>
            <a:r>
              <a:rPr kumimoji="1" lang="ja-JP" altLang="en-US" sz="1000" dirty="0">
                <a:solidFill>
                  <a:prstClr val="black"/>
                </a:solidFill>
                <a:latin typeface="メイリオ" panose="020B0604030504040204" pitchFamily="50" charset="-128"/>
                <a:ea typeface="メイリオ" panose="020B0604030504040204" pitchFamily="50" charset="-128"/>
              </a:rPr>
              <a:t>厚生労働省働く人のメンタルヘルス・ポータルサイトこころの耳</a:t>
            </a:r>
            <a:r>
              <a:rPr kumimoji="1" lang="en-US" altLang="ja-JP" sz="1000" dirty="0">
                <a:solidFill>
                  <a:prstClr val="black"/>
                </a:solidFill>
                <a:latin typeface="メイリオ" panose="020B0604030504040204" pitchFamily="50" charset="-128"/>
                <a:ea typeface="メイリオ" panose="020B0604030504040204" pitchFamily="50" charset="-128"/>
              </a:rPr>
              <a:t>『</a:t>
            </a:r>
            <a:r>
              <a:rPr kumimoji="1" lang="ja-JP" altLang="en-US" sz="1000" dirty="0">
                <a:solidFill>
                  <a:prstClr val="black"/>
                </a:solidFill>
                <a:latin typeface="メイリオ" panose="020B0604030504040204" pitchFamily="50" charset="-128"/>
                <a:ea typeface="メイリオ" panose="020B0604030504040204" pitchFamily="50" charset="-128"/>
              </a:rPr>
              <a:t>２ 精神障害の基礎知識とその正しい理解 （１）精神障害とは？</a:t>
            </a:r>
            <a:r>
              <a:rPr kumimoji="1" lang="en-US" altLang="ja-JP" sz="1000" dirty="0">
                <a:solidFill>
                  <a:prstClr val="black"/>
                </a:solidFill>
                <a:latin typeface="メイリオ" panose="020B0604030504040204" pitchFamily="50" charset="-128"/>
                <a:ea typeface="メイリオ" panose="020B0604030504040204" pitchFamily="50" charset="-128"/>
              </a:rPr>
              <a:t>』</a:t>
            </a:r>
            <a:br>
              <a:rPr kumimoji="1" lang="en-US" altLang="ja-JP" sz="1000" spc="100" dirty="0">
                <a:solidFill>
                  <a:prstClr val="black"/>
                </a:solidFill>
                <a:latin typeface="メイリオ" panose="020B0604030504040204" pitchFamily="50" charset="-128"/>
                <a:ea typeface="メイリオ" panose="020B0604030504040204" pitchFamily="50" charset="-128"/>
              </a:rPr>
            </a:br>
            <a:r>
              <a:rPr kumimoji="1" lang="ja-JP" altLang="en-US" sz="1000" spc="100" dirty="0">
                <a:solidFill>
                  <a:prstClr val="black"/>
                </a:solidFill>
                <a:latin typeface="メイリオ" panose="020B0604030504040204" pitchFamily="50" charset="-128"/>
                <a:ea typeface="メイリオ" panose="020B0604030504040204" pitchFamily="50" charset="-128"/>
              </a:rPr>
              <a:t>（最終閲覧日：令和</a:t>
            </a:r>
            <a:r>
              <a:rPr kumimoji="1" lang="en-US" altLang="ja-JP" sz="1000" spc="100" dirty="0">
                <a:solidFill>
                  <a:prstClr val="black"/>
                </a:solidFill>
                <a:latin typeface="メイリオ" panose="020B0604030504040204" pitchFamily="50" charset="-128"/>
                <a:ea typeface="メイリオ" panose="020B0604030504040204" pitchFamily="50" charset="-128"/>
              </a:rPr>
              <a:t>7</a:t>
            </a:r>
            <a:r>
              <a:rPr kumimoji="1" lang="ja-JP" altLang="en-US" sz="1000" spc="100" dirty="0">
                <a:solidFill>
                  <a:prstClr val="black"/>
                </a:solidFill>
                <a:latin typeface="メイリオ" panose="020B0604030504040204" pitchFamily="50" charset="-128"/>
                <a:ea typeface="メイリオ" panose="020B0604030504040204" pitchFamily="50" charset="-128"/>
              </a:rPr>
              <a:t>年</a:t>
            </a:r>
            <a:r>
              <a:rPr kumimoji="1" lang="en-US" altLang="ja-JP" sz="1000" spc="100" dirty="0">
                <a:solidFill>
                  <a:prstClr val="black"/>
                </a:solidFill>
                <a:latin typeface="メイリオ" panose="020B0604030504040204" pitchFamily="50" charset="-128"/>
                <a:ea typeface="メイリオ" panose="020B0604030504040204" pitchFamily="50" charset="-128"/>
              </a:rPr>
              <a:t>3</a:t>
            </a:r>
            <a:r>
              <a:rPr kumimoji="1" lang="ja-JP" altLang="en-US" sz="1000" spc="100" dirty="0">
                <a:solidFill>
                  <a:prstClr val="black"/>
                </a:solidFill>
                <a:latin typeface="メイリオ" panose="020B0604030504040204" pitchFamily="50" charset="-128"/>
                <a:ea typeface="メイリオ" panose="020B0604030504040204" pitchFamily="50" charset="-128"/>
              </a:rPr>
              <a:t>月</a:t>
            </a:r>
            <a:r>
              <a:rPr kumimoji="1" lang="en-US" altLang="ja-JP" sz="1000" spc="100" dirty="0">
                <a:solidFill>
                  <a:prstClr val="black"/>
                </a:solidFill>
                <a:latin typeface="メイリオ" panose="020B0604030504040204" pitchFamily="50" charset="-128"/>
                <a:ea typeface="メイリオ" panose="020B0604030504040204" pitchFamily="50" charset="-128"/>
              </a:rPr>
              <a:t>25</a:t>
            </a:r>
            <a:r>
              <a:rPr kumimoji="1" lang="ja-JP" altLang="en-US" sz="1000" spc="100" dirty="0">
                <a:solidFill>
                  <a:prstClr val="black"/>
                </a:solidFill>
                <a:latin typeface="メイリオ" panose="020B0604030504040204" pitchFamily="50" charset="-128"/>
                <a:ea typeface="メイリオ" panose="020B0604030504040204" pitchFamily="50" charset="-128"/>
              </a:rPr>
              <a:t>日）  </a:t>
            </a:r>
            <a:r>
              <a:rPr kumimoji="1" lang="en-US" altLang="ja-JP" sz="1000" dirty="0">
                <a:solidFill>
                  <a:prstClr val="black"/>
                </a:solidFill>
                <a:latin typeface="メイリオ" panose="020B0604030504040204" pitchFamily="50" charset="-128"/>
                <a:ea typeface="メイリオ" panose="020B0604030504040204" pitchFamily="50" charset="-128"/>
                <a:hlinkClick r:id="" action="ppaction://noaction"/>
              </a:rPr>
              <a:t>https://kokoro.mhlw.go.jp/attentive/atv002/</a:t>
            </a:r>
            <a:endParaRPr kumimoji="1" lang="en-US" altLang="ja-JP" sz="1000" spc="100" dirty="0">
              <a:latin typeface="メイリオ" panose="020B0604030504040204" pitchFamily="50" charset="-128"/>
              <a:ea typeface="メイリオ" panose="020B0604030504040204" pitchFamily="50" charset="-128"/>
            </a:endParaRPr>
          </a:p>
          <a:p>
            <a:pPr marL="342900" indent="-342900" eaLnBrk="1" fontAlgn="auto" hangingPunct="1">
              <a:spcBef>
                <a:spcPts val="100"/>
              </a:spcBef>
              <a:spcAft>
                <a:spcPts val="0"/>
              </a:spcAft>
              <a:buFont typeface="Arial" panose="020B0604020202020204" pitchFamily="34" charset="0"/>
              <a:buChar char="•"/>
              <a:defRPr/>
            </a:pPr>
            <a:r>
              <a:rPr kumimoji="1" lang="ja-JP" altLang="en-US" sz="1000" spc="100" dirty="0">
                <a:solidFill>
                  <a:prstClr val="black"/>
                </a:solidFill>
                <a:latin typeface="メイリオ" panose="020B0604030504040204" pitchFamily="50" charset="-128"/>
                <a:ea typeface="メイリオ" panose="020B0604030504040204" pitchFamily="50" charset="-128"/>
              </a:rPr>
              <a:t>外務省</a:t>
            </a:r>
            <a:r>
              <a:rPr kumimoji="1" lang="en-US" altLang="ja-JP" sz="1000" spc="100" dirty="0">
                <a:solidFill>
                  <a:prstClr val="black"/>
                </a:solidFill>
                <a:latin typeface="メイリオ" panose="020B0604030504040204" pitchFamily="50" charset="-128"/>
                <a:ea typeface="メイリオ" panose="020B0604030504040204" pitchFamily="50" charset="-128"/>
              </a:rPr>
              <a:t>『</a:t>
            </a:r>
            <a:r>
              <a:rPr kumimoji="1" lang="ja-JP" altLang="en-US" sz="1000" spc="100" dirty="0">
                <a:solidFill>
                  <a:prstClr val="black"/>
                </a:solidFill>
                <a:latin typeface="メイリオ" panose="020B0604030504040204" pitchFamily="50" charset="-128"/>
                <a:ea typeface="メイリオ" panose="020B0604030504040204" pitchFamily="50" charset="-128"/>
              </a:rPr>
              <a:t>障害者の権利に関する条約</a:t>
            </a:r>
            <a:r>
              <a:rPr kumimoji="1" lang="en-US" altLang="ja-JP" sz="1000" spc="100" dirty="0">
                <a:solidFill>
                  <a:prstClr val="black"/>
                </a:solidFill>
                <a:latin typeface="メイリオ" panose="020B0604030504040204" pitchFamily="50" charset="-128"/>
                <a:ea typeface="メイリオ" panose="020B0604030504040204" pitchFamily="50" charset="-128"/>
              </a:rPr>
              <a:t>』 </a:t>
            </a:r>
            <a:r>
              <a:rPr kumimoji="1" lang="ja-JP" altLang="en-US" sz="1000" spc="100" dirty="0">
                <a:solidFill>
                  <a:prstClr val="black"/>
                </a:solidFill>
                <a:latin typeface="メイリオ" panose="020B0604030504040204" pitchFamily="50" charset="-128"/>
                <a:ea typeface="メイリオ" panose="020B0604030504040204" pitchFamily="50" charset="-128"/>
              </a:rPr>
              <a:t>（最終閲覧日：令和</a:t>
            </a:r>
            <a:r>
              <a:rPr kumimoji="1" lang="en-US" altLang="ja-JP" sz="1000" spc="100" dirty="0">
                <a:solidFill>
                  <a:prstClr val="black"/>
                </a:solidFill>
                <a:latin typeface="メイリオ" panose="020B0604030504040204" pitchFamily="50" charset="-128"/>
                <a:ea typeface="メイリオ" panose="020B0604030504040204" pitchFamily="50" charset="-128"/>
              </a:rPr>
              <a:t>7</a:t>
            </a:r>
            <a:r>
              <a:rPr kumimoji="1" lang="ja-JP" altLang="en-US" sz="1000" spc="100" dirty="0">
                <a:solidFill>
                  <a:prstClr val="black"/>
                </a:solidFill>
                <a:latin typeface="メイリオ" panose="020B0604030504040204" pitchFamily="50" charset="-128"/>
                <a:ea typeface="メイリオ" panose="020B0604030504040204" pitchFamily="50" charset="-128"/>
              </a:rPr>
              <a:t>年</a:t>
            </a:r>
            <a:r>
              <a:rPr kumimoji="1" lang="en-US" altLang="ja-JP" sz="1000" spc="100" dirty="0">
                <a:solidFill>
                  <a:prstClr val="black"/>
                </a:solidFill>
                <a:latin typeface="メイリオ" panose="020B0604030504040204" pitchFamily="50" charset="-128"/>
                <a:ea typeface="メイリオ" panose="020B0604030504040204" pitchFamily="50" charset="-128"/>
              </a:rPr>
              <a:t>3</a:t>
            </a:r>
            <a:r>
              <a:rPr kumimoji="1" lang="ja-JP" altLang="en-US" sz="1000" spc="100" dirty="0">
                <a:solidFill>
                  <a:prstClr val="black"/>
                </a:solidFill>
                <a:latin typeface="メイリオ" panose="020B0604030504040204" pitchFamily="50" charset="-128"/>
                <a:ea typeface="メイリオ" panose="020B0604030504040204" pitchFamily="50" charset="-128"/>
              </a:rPr>
              <a:t>月</a:t>
            </a:r>
            <a:r>
              <a:rPr kumimoji="1" lang="en-US" altLang="ja-JP" sz="1000" spc="100" dirty="0">
                <a:solidFill>
                  <a:prstClr val="black"/>
                </a:solidFill>
                <a:latin typeface="メイリオ" panose="020B0604030504040204" pitchFamily="50" charset="-128"/>
                <a:ea typeface="メイリオ" panose="020B0604030504040204" pitchFamily="50" charset="-128"/>
              </a:rPr>
              <a:t>25</a:t>
            </a:r>
            <a:r>
              <a:rPr kumimoji="1" lang="ja-JP" altLang="en-US" sz="1000" spc="100" dirty="0">
                <a:solidFill>
                  <a:prstClr val="black"/>
                </a:solidFill>
                <a:latin typeface="メイリオ" panose="020B0604030504040204" pitchFamily="50" charset="-128"/>
                <a:ea typeface="メイリオ" panose="020B0604030504040204" pitchFamily="50" charset="-128"/>
              </a:rPr>
              <a:t>日）</a:t>
            </a:r>
            <a:br>
              <a:rPr kumimoji="1" lang="en-US" altLang="ja-JP" sz="1000" spc="100" dirty="0">
                <a:solidFill>
                  <a:prstClr val="black"/>
                </a:solidFill>
                <a:latin typeface="メイリオ" panose="020B0604030504040204" pitchFamily="50" charset="-128"/>
                <a:ea typeface="メイリオ" panose="020B0604030504040204" pitchFamily="50" charset="-128"/>
              </a:rPr>
            </a:br>
            <a:r>
              <a:rPr kumimoji="1" lang="de-DE" altLang="ja-JP" sz="1000" spc="100" dirty="0">
                <a:solidFill>
                  <a:prstClr val="black"/>
                </a:solidFill>
                <a:latin typeface="メイリオ" panose="020B0604030504040204" pitchFamily="50" charset="-128"/>
                <a:ea typeface="メイリオ" panose="020B0604030504040204" pitchFamily="50" charset="-128"/>
                <a:hlinkClick r:id="rId3"/>
              </a:rPr>
              <a:t>https://www.mofa.go.jp/mofaj/gaiko/jinken/index_shogaisha.html</a:t>
            </a:r>
            <a:endParaRPr kumimoji="1" lang="de-DE" altLang="ja-JP" sz="1000" spc="100" dirty="0">
              <a:solidFill>
                <a:prstClr val="black"/>
              </a:solidFill>
              <a:latin typeface="メイリオ" panose="020B0604030504040204" pitchFamily="50" charset="-128"/>
              <a:ea typeface="メイリオ" panose="020B0604030504040204" pitchFamily="50" charset="-128"/>
            </a:endParaRPr>
          </a:p>
          <a:p>
            <a:pPr marL="342900" indent="-342900" eaLnBrk="1" fontAlgn="auto" hangingPunct="1">
              <a:spcBef>
                <a:spcPts val="100"/>
              </a:spcBef>
              <a:spcAft>
                <a:spcPts val="0"/>
              </a:spcAft>
              <a:buFont typeface="Arial" panose="020B0604020202020204" pitchFamily="34" charset="0"/>
              <a:buChar char="•"/>
              <a:defRPr/>
            </a:pPr>
            <a:r>
              <a:rPr kumimoji="1" lang="ja-JP" altLang="en-US" sz="1000" spc="100" dirty="0">
                <a:solidFill>
                  <a:prstClr val="black"/>
                </a:solidFill>
                <a:latin typeface="メイリオ" panose="020B0604030504040204" pitchFamily="50" charset="-128"/>
                <a:ea typeface="メイリオ" panose="020B0604030504040204" pitchFamily="50" charset="-128"/>
              </a:rPr>
              <a:t>国立精神・神経医療研究センター 精神保健研究所 こころの情報サイト</a:t>
            </a:r>
            <a:r>
              <a:rPr kumimoji="1" lang="en-US" altLang="ja-JP" sz="1000" dirty="0">
                <a:solidFill>
                  <a:prstClr val="black"/>
                </a:solidFill>
                <a:latin typeface="メイリオ" panose="020B0604030504040204" pitchFamily="50" charset="-128"/>
                <a:ea typeface="メイリオ" panose="020B0604030504040204" pitchFamily="50" charset="-128"/>
              </a:rPr>
              <a:t>『</a:t>
            </a:r>
            <a:r>
              <a:rPr kumimoji="1" lang="ja-JP" altLang="en-US" sz="1000" dirty="0">
                <a:solidFill>
                  <a:prstClr val="black"/>
                </a:solidFill>
                <a:latin typeface="メイリオ" panose="020B0604030504040204" pitchFamily="50" charset="-128"/>
                <a:ea typeface="メイリオ" panose="020B0604030504040204" pitchFamily="50" charset="-128"/>
              </a:rPr>
              <a:t>こころの病気を知る</a:t>
            </a:r>
            <a:r>
              <a:rPr kumimoji="1" lang="en-US" altLang="ja-JP" sz="1000" dirty="0">
                <a:solidFill>
                  <a:prstClr val="black"/>
                </a:solidFill>
                <a:latin typeface="メイリオ" panose="020B0604030504040204" pitchFamily="50" charset="-128"/>
                <a:ea typeface="メイリオ" panose="020B0604030504040204" pitchFamily="50" charset="-128"/>
              </a:rPr>
              <a:t>』 </a:t>
            </a:r>
            <a:r>
              <a:rPr kumimoji="1" lang="en-US" altLang="ja-JP" sz="1000" spc="100" dirty="0">
                <a:solidFill>
                  <a:prstClr val="black"/>
                </a:solidFill>
                <a:latin typeface="メイリオ" panose="020B0604030504040204" pitchFamily="50" charset="-128"/>
                <a:ea typeface="メイリオ" panose="020B0604030504040204" pitchFamily="50" charset="-128"/>
              </a:rPr>
              <a:t> </a:t>
            </a:r>
            <a:r>
              <a:rPr kumimoji="1" lang="ja-JP" altLang="en-US" sz="1000" spc="100" dirty="0">
                <a:solidFill>
                  <a:prstClr val="black"/>
                </a:solidFill>
                <a:latin typeface="メイリオ" panose="020B0604030504040204" pitchFamily="50" charset="-128"/>
                <a:ea typeface="メイリオ" panose="020B0604030504040204" pitchFamily="50" charset="-128"/>
              </a:rPr>
              <a:t>（最終閲覧日：令和</a:t>
            </a:r>
            <a:r>
              <a:rPr kumimoji="1" lang="en-US" altLang="ja-JP" sz="1000" spc="100" dirty="0">
                <a:solidFill>
                  <a:prstClr val="black"/>
                </a:solidFill>
                <a:latin typeface="メイリオ" panose="020B0604030504040204" pitchFamily="50" charset="-128"/>
                <a:ea typeface="メイリオ" panose="020B0604030504040204" pitchFamily="50" charset="-128"/>
              </a:rPr>
              <a:t>7</a:t>
            </a:r>
            <a:r>
              <a:rPr kumimoji="1" lang="ja-JP" altLang="en-US" sz="1000" spc="100" dirty="0">
                <a:solidFill>
                  <a:prstClr val="black"/>
                </a:solidFill>
                <a:latin typeface="メイリオ" panose="020B0604030504040204" pitchFamily="50" charset="-128"/>
                <a:ea typeface="メイリオ" panose="020B0604030504040204" pitchFamily="50" charset="-128"/>
              </a:rPr>
              <a:t>年</a:t>
            </a:r>
            <a:r>
              <a:rPr kumimoji="1" lang="en-US" altLang="ja-JP" sz="1000" spc="100" dirty="0">
                <a:solidFill>
                  <a:prstClr val="black"/>
                </a:solidFill>
                <a:latin typeface="メイリオ" panose="020B0604030504040204" pitchFamily="50" charset="-128"/>
                <a:ea typeface="メイリオ" panose="020B0604030504040204" pitchFamily="50" charset="-128"/>
              </a:rPr>
              <a:t>3</a:t>
            </a:r>
            <a:r>
              <a:rPr kumimoji="1" lang="ja-JP" altLang="en-US" sz="1000" spc="100" dirty="0">
                <a:solidFill>
                  <a:prstClr val="black"/>
                </a:solidFill>
                <a:latin typeface="メイリオ" panose="020B0604030504040204" pitchFamily="50" charset="-128"/>
                <a:ea typeface="メイリオ" panose="020B0604030504040204" pitchFamily="50" charset="-128"/>
              </a:rPr>
              <a:t>月</a:t>
            </a:r>
            <a:r>
              <a:rPr kumimoji="1" lang="en-US" altLang="ja-JP" sz="1000" spc="100" dirty="0">
                <a:solidFill>
                  <a:prstClr val="black"/>
                </a:solidFill>
                <a:latin typeface="メイリオ" panose="020B0604030504040204" pitchFamily="50" charset="-128"/>
                <a:ea typeface="メイリオ" panose="020B0604030504040204" pitchFamily="50" charset="-128"/>
              </a:rPr>
              <a:t>25</a:t>
            </a:r>
            <a:r>
              <a:rPr kumimoji="1" lang="ja-JP" altLang="en-US" sz="1000" spc="100" dirty="0">
                <a:solidFill>
                  <a:prstClr val="black"/>
                </a:solidFill>
                <a:latin typeface="メイリオ" panose="020B0604030504040204" pitchFamily="50" charset="-128"/>
                <a:ea typeface="メイリオ" panose="020B0604030504040204" pitchFamily="50" charset="-128"/>
              </a:rPr>
              <a:t>日）</a:t>
            </a:r>
            <a:br>
              <a:rPr kumimoji="1" lang="ja-JP" altLang="en-US" sz="1000" spc="100" dirty="0">
                <a:solidFill>
                  <a:prstClr val="black"/>
                </a:solidFill>
                <a:latin typeface="メイリオ" panose="020B0604030504040204" pitchFamily="50" charset="-128"/>
                <a:ea typeface="メイリオ" panose="020B0604030504040204" pitchFamily="50" charset="-128"/>
              </a:rPr>
            </a:br>
            <a:r>
              <a:rPr kumimoji="1" lang="en-US" altLang="ja-JP" sz="1000" dirty="0">
                <a:solidFill>
                  <a:prstClr val="black"/>
                </a:solidFill>
                <a:latin typeface="メイリオ" panose="020B0604030504040204" pitchFamily="50" charset="-128"/>
                <a:ea typeface="メイリオ" panose="020B0604030504040204" pitchFamily="50" charset="-128"/>
                <a:hlinkClick r:id="rId4"/>
              </a:rPr>
              <a:t>https://kokoro.ncnp.go.jp/#mental_illness</a:t>
            </a:r>
            <a:endParaRPr kumimoji="1" lang="en-US" altLang="ja-JP" sz="1000" spc="100" dirty="0">
              <a:solidFill>
                <a:prstClr val="black"/>
              </a:solidFill>
              <a:latin typeface="メイリオ" panose="020B0604030504040204" pitchFamily="50" charset="-128"/>
              <a:ea typeface="メイリオ" panose="020B0604030504040204" pitchFamily="50" charset="-128"/>
            </a:endParaRPr>
          </a:p>
          <a:p>
            <a:pPr marL="342900" indent="-342900" eaLnBrk="1" fontAlgn="auto" hangingPunct="1">
              <a:spcBef>
                <a:spcPts val="100"/>
              </a:spcBef>
              <a:spcAft>
                <a:spcPts val="0"/>
              </a:spcAft>
              <a:buFont typeface="Arial" panose="020B0604020202020204" pitchFamily="34" charset="0"/>
              <a:buChar char="•"/>
              <a:defRPr/>
            </a:pPr>
            <a:r>
              <a:rPr kumimoji="1" lang="ja-JP" altLang="en-US" sz="1000" spc="100" dirty="0">
                <a:solidFill>
                  <a:prstClr val="black"/>
                </a:solidFill>
                <a:latin typeface="メイリオ" panose="020B0604030504040204" pitchFamily="50" charset="-128"/>
                <a:ea typeface="メイリオ" panose="020B0604030504040204" pitchFamily="50" charset="-128"/>
              </a:rPr>
              <a:t>自立相談支援事業従事者養成研修テキスト編集委員会</a:t>
            </a:r>
            <a:r>
              <a:rPr kumimoji="1" lang="en-US" altLang="ja-JP" sz="1000" spc="100" dirty="0">
                <a:solidFill>
                  <a:prstClr val="black"/>
                </a:solidFill>
                <a:latin typeface="メイリオ" panose="020B0604030504040204" pitchFamily="50" charset="-128"/>
                <a:ea typeface="メイリオ" panose="020B0604030504040204" pitchFamily="50" charset="-128"/>
              </a:rPr>
              <a:t>『</a:t>
            </a:r>
            <a:r>
              <a:rPr kumimoji="1" lang="ja-JP" altLang="en-US" sz="1000" spc="100" dirty="0">
                <a:solidFill>
                  <a:prstClr val="black"/>
                </a:solidFill>
                <a:latin typeface="メイリオ" panose="020B0604030504040204" pitchFamily="50" charset="-128"/>
                <a:ea typeface="メイリオ" panose="020B0604030504040204" pitchFamily="50" charset="-128"/>
              </a:rPr>
              <a:t>生活困窮者自立支援法 自立相談支援事業従事者養成研修テキスト第</a:t>
            </a:r>
            <a:r>
              <a:rPr kumimoji="1" lang="en-US" altLang="ja-JP" sz="1000" spc="100" dirty="0">
                <a:solidFill>
                  <a:prstClr val="black"/>
                </a:solidFill>
                <a:latin typeface="メイリオ" panose="020B0604030504040204" pitchFamily="50" charset="-128"/>
                <a:ea typeface="メイリオ" panose="020B0604030504040204" pitchFamily="50" charset="-128"/>
              </a:rPr>
              <a:t>2</a:t>
            </a:r>
            <a:r>
              <a:rPr kumimoji="1" lang="ja-JP" altLang="en-US" sz="1000" spc="100" dirty="0">
                <a:solidFill>
                  <a:prstClr val="black"/>
                </a:solidFill>
                <a:latin typeface="メイリオ" panose="020B0604030504040204" pitchFamily="50" charset="-128"/>
                <a:ea typeface="メイリオ" panose="020B0604030504040204" pitchFamily="50" charset="-128"/>
              </a:rPr>
              <a:t>版</a:t>
            </a:r>
            <a:r>
              <a:rPr kumimoji="1" lang="en-US" altLang="ja-JP" sz="1000" spc="100" dirty="0">
                <a:solidFill>
                  <a:prstClr val="black"/>
                </a:solidFill>
                <a:latin typeface="メイリオ" panose="020B0604030504040204" pitchFamily="50" charset="-128"/>
                <a:ea typeface="メイリオ" panose="020B0604030504040204" pitchFamily="50" charset="-128"/>
              </a:rPr>
              <a:t>』</a:t>
            </a:r>
            <a:r>
              <a:rPr kumimoji="1" lang="ja-JP" altLang="en-US" sz="1000" spc="100" dirty="0">
                <a:solidFill>
                  <a:prstClr val="black"/>
                </a:solidFill>
                <a:latin typeface="メイリオ" panose="020B0604030504040204" pitchFamily="50" charset="-128"/>
                <a:ea typeface="メイリオ" panose="020B0604030504040204" pitchFamily="50" charset="-128"/>
              </a:rPr>
              <a:t>中央法規出版</a:t>
            </a:r>
            <a:r>
              <a:rPr kumimoji="1" lang="en-US" altLang="ja-JP" sz="1000" spc="100" dirty="0">
                <a:solidFill>
                  <a:prstClr val="black"/>
                </a:solidFill>
                <a:latin typeface="メイリオ" panose="020B0604030504040204" pitchFamily="50" charset="-128"/>
                <a:ea typeface="メイリオ" panose="020B0604030504040204" pitchFamily="50" charset="-128"/>
              </a:rPr>
              <a:t>,2022</a:t>
            </a:r>
            <a:r>
              <a:rPr kumimoji="1" lang="ja-JP" altLang="en-US" sz="1000" spc="100" dirty="0">
                <a:solidFill>
                  <a:prstClr val="black"/>
                </a:solidFill>
                <a:latin typeface="メイリオ" panose="020B0604030504040204" pitchFamily="50" charset="-128"/>
                <a:ea typeface="メイリオ" panose="020B0604030504040204" pitchFamily="50" charset="-128"/>
              </a:rPr>
              <a:t>年</a:t>
            </a:r>
            <a:r>
              <a:rPr kumimoji="1" lang="en-US" altLang="ja-JP" sz="1000" spc="100" dirty="0">
                <a:solidFill>
                  <a:prstClr val="black"/>
                </a:solidFill>
                <a:latin typeface="メイリオ" panose="020B0604030504040204" pitchFamily="50" charset="-128"/>
                <a:ea typeface="メイリオ" panose="020B0604030504040204" pitchFamily="50" charset="-128"/>
              </a:rPr>
              <a:t>.</a:t>
            </a:r>
          </a:p>
          <a:p>
            <a:pPr marL="342900" indent="-342900" eaLnBrk="1" fontAlgn="auto" hangingPunct="1">
              <a:spcBef>
                <a:spcPts val="100"/>
              </a:spcBef>
              <a:spcAft>
                <a:spcPts val="0"/>
              </a:spcAft>
              <a:buFont typeface="Arial" panose="020B0604020202020204" pitchFamily="34" charset="0"/>
              <a:buChar char="•"/>
              <a:defRPr/>
            </a:pPr>
            <a:r>
              <a:rPr kumimoji="1" lang="ja-JP" altLang="en-US" sz="1000" spc="100" dirty="0">
                <a:solidFill>
                  <a:prstClr val="black"/>
                </a:solidFill>
                <a:latin typeface="メイリオ" panose="020B0604030504040204" pitchFamily="50" charset="-128"/>
                <a:ea typeface="メイリオ" panose="020B0604030504040204" pitchFamily="50" charset="-128"/>
              </a:rPr>
              <a:t>厚生労働省社会・援護局障害保健福祉部、こども家庭庁支援局障害児支援課「</a:t>
            </a:r>
            <a:r>
              <a:rPr kumimoji="1" lang="ja-JP" altLang="en-US" sz="1000" spc="100" dirty="0">
                <a:latin typeface="メイリオ" panose="020B0604030504040204" pitchFamily="50" charset="-128"/>
                <a:ea typeface="メイリオ" panose="020B0604030504040204" pitchFamily="50" charset="-128"/>
              </a:rPr>
              <a:t>資料</a:t>
            </a:r>
            <a:r>
              <a:rPr kumimoji="1" lang="en-US" altLang="ja-JP" sz="1000" spc="100" dirty="0">
                <a:latin typeface="メイリオ" panose="020B0604030504040204" pitchFamily="50" charset="-128"/>
                <a:ea typeface="メイリオ" panose="020B0604030504040204" pitchFamily="50" charset="-128"/>
              </a:rPr>
              <a:t>3 </a:t>
            </a:r>
            <a:r>
              <a:rPr kumimoji="1" lang="ja-JP" altLang="en-US" sz="1000" spc="100" dirty="0">
                <a:latin typeface="メイリオ" panose="020B0604030504040204" pitchFamily="50" charset="-128"/>
                <a:ea typeface="メイリオ" panose="020B0604030504040204" pitchFamily="50" charset="-128"/>
              </a:rPr>
              <a:t>自立生活援助、地域移行支援、地域定着支援、地域生活支援拠点等に係る報酬・基準について≪論点等≫」</a:t>
            </a:r>
            <a:r>
              <a:rPr kumimoji="1" lang="en-US" altLang="ja-JP" sz="1000" spc="100" dirty="0">
                <a:latin typeface="メイリオ" panose="020B0604030504040204" pitchFamily="50" charset="-128"/>
                <a:ea typeface="メイリオ" panose="020B0604030504040204" pitchFamily="50" charset="-128"/>
              </a:rPr>
              <a:t>『</a:t>
            </a:r>
            <a:r>
              <a:rPr kumimoji="1" lang="ja-JP" altLang="en-US" sz="1000" spc="100" dirty="0">
                <a:solidFill>
                  <a:prstClr val="black"/>
                </a:solidFill>
                <a:latin typeface="メイリオ" panose="020B0604030504040204" pitchFamily="50" charset="-128"/>
                <a:ea typeface="メイリオ" panose="020B0604030504040204" pitchFamily="50" charset="-128"/>
              </a:rPr>
              <a:t>第</a:t>
            </a:r>
            <a:r>
              <a:rPr kumimoji="1" lang="en-US" altLang="ja-JP" sz="1000" spc="100" dirty="0">
                <a:solidFill>
                  <a:prstClr val="black"/>
                </a:solidFill>
                <a:latin typeface="メイリオ" panose="020B0604030504040204" pitchFamily="50" charset="-128"/>
                <a:ea typeface="メイリオ" panose="020B0604030504040204" pitchFamily="50" charset="-128"/>
              </a:rPr>
              <a:t>40</a:t>
            </a:r>
            <a:r>
              <a:rPr kumimoji="1" lang="ja-JP" altLang="en-US" sz="1000" spc="100" dirty="0">
                <a:solidFill>
                  <a:prstClr val="black"/>
                </a:solidFill>
                <a:latin typeface="メイリオ" panose="020B0604030504040204" pitchFamily="50" charset="-128"/>
                <a:ea typeface="メイリオ" panose="020B0604030504040204" pitchFamily="50" charset="-128"/>
              </a:rPr>
              <a:t>回障害福祉サービス等報酬改定検討チーム</a:t>
            </a:r>
            <a:r>
              <a:rPr kumimoji="1" lang="en-US" altLang="ja-JP" sz="1000" spc="100" dirty="0">
                <a:solidFill>
                  <a:prstClr val="black"/>
                </a:solidFill>
                <a:latin typeface="メイリオ" panose="020B0604030504040204" pitchFamily="50" charset="-128"/>
                <a:ea typeface="メイリオ" panose="020B0604030504040204" pitchFamily="50" charset="-128"/>
              </a:rPr>
              <a:t>』</a:t>
            </a:r>
            <a:r>
              <a:rPr kumimoji="1" lang="en-US" altLang="ja-JP" sz="1000" spc="100" dirty="0">
                <a:latin typeface="メイリオ" panose="020B0604030504040204" pitchFamily="50" charset="-128"/>
                <a:ea typeface="メイリオ" panose="020B0604030504040204" pitchFamily="50" charset="-128"/>
              </a:rPr>
              <a:t>,</a:t>
            </a:r>
            <a:r>
              <a:rPr kumimoji="1" lang="ja-JP" altLang="en-US" sz="1000" spc="100" dirty="0">
                <a:latin typeface="メイリオ" panose="020B0604030504040204" pitchFamily="50" charset="-128"/>
                <a:ea typeface="メイリオ" panose="020B0604030504040204" pitchFamily="50" charset="-128"/>
              </a:rPr>
              <a:t>令和</a:t>
            </a:r>
            <a:r>
              <a:rPr kumimoji="1" lang="en-US" altLang="ja-JP" sz="1000" spc="100" dirty="0">
                <a:latin typeface="メイリオ" panose="020B0604030504040204" pitchFamily="50" charset="-128"/>
                <a:ea typeface="メイリオ" panose="020B0604030504040204" pitchFamily="50" charset="-128"/>
              </a:rPr>
              <a:t>5</a:t>
            </a:r>
            <a:r>
              <a:rPr kumimoji="1" lang="ja-JP" altLang="en-US" sz="1000" spc="100" dirty="0">
                <a:latin typeface="メイリオ" panose="020B0604030504040204" pitchFamily="50" charset="-128"/>
                <a:ea typeface="メイリオ" panose="020B0604030504040204" pitchFamily="50" charset="-128"/>
              </a:rPr>
              <a:t>年</a:t>
            </a:r>
            <a:r>
              <a:rPr kumimoji="1" lang="en-US" altLang="ja-JP" sz="1000" spc="100" dirty="0">
                <a:latin typeface="メイリオ" panose="020B0604030504040204" pitchFamily="50" charset="-128"/>
                <a:ea typeface="メイリオ" panose="020B0604030504040204" pitchFamily="50" charset="-128"/>
              </a:rPr>
              <a:t>10</a:t>
            </a:r>
            <a:r>
              <a:rPr kumimoji="1" lang="ja-JP" altLang="en-US" sz="1000" spc="100" dirty="0">
                <a:latin typeface="メイリオ" panose="020B0604030504040204" pitchFamily="50" charset="-128"/>
                <a:ea typeface="メイリオ" panose="020B0604030504040204" pitchFamily="50" charset="-128"/>
              </a:rPr>
              <a:t>月</a:t>
            </a:r>
            <a:r>
              <a:rPr kumimoji="1" lang="en-US" altLang="ja-JP" sz="1000" spc="100" dirty="0">
                <a:latin typeface="メイリオ" panose="020B0604030504040204" pitchFamily="50" charset="-128"/>
                <a:ea typeface="メイリオ" panose="020B0604030504040204" pitchFamily="50" charset="-128"/>
              </a:rPr>
              <a:t>23</a:t>
            </a:r>
            <a:r>
              <a:rPr kumimoji="1" lang="ja-JP" altLang="en-US" sz="1000" spc="100" dirty="0">
                <a:latin typeface="メイリオ" panose="020B0604030504040204" pitchFamily="50" charset="-128"/>
                <a:ea typeface="メイリオ" panose="020B0604030504040204" pitchFamily="50" charset="-128"/>
              </a:rPr>
              <a:t>日</a:t>
            </a:r>
            <a:r>
              <a:rPr kumimoji="1" lang="en-US" altLang="ja-JP" sz="1000" spc="100" dirty="0">
                <a:latin typeface="メイリオ" panose="020B0604030504040204" pitchFamily="50" charset="-128"/>
                <a:ea typeface="メイリオ" panose="020B0604030504040204" pitchFamily="50" charset="-128"/>
              </a:rPr>
              <a:t>.</a:t>
            </a:r>
          </a:p>
          <a:p>
            <a:pPr marL="342900" indent="-342900" eaLnBrk="1" fontAlgn="auto" hangingPunct="1">
              <a:spcBef>
                <a:spcPts val="100"/>
              </a:spcBef>
              <a:spcAft>
                <a:spcPts val="0"/>
              </a:spcAft>
              <a:buFont typeface="Arial" panose="020B0604020202020204" pitchFamily="34" charset="0"/>
              <a:buChar char="•"/>
              <a:defRPr/>
            </a:pPr>
            <a:r>
              <a:rPr kumimoji="1" lang="ja-JP" altLang="en-US" sz="1000" spc="100" dirty="0">
                <a:solidFill>
                  <a:prstClr val="black"/>
                </a:solidFill>
                <a:latin typeface="メイリオ" panose="020B0604030504040204" pitchFamily="50" charset="-128"/>
                <a:ea typeface="メイリオ" panose="020B0604030504040204" pitchFamily="50" charset="-128"/>
              </a:rPr>
              <a:t>厚生労働省社会・援護局障害保健福祉部長</a:t>
            </a:r>
            <a:r>
              <a:rPr kumimoji="1" lang="en-US" altLang="ja-JP" sz="1000" spc="100" dirty="0">
                <a:solidFill>
                  <a:prstClr val="black"/>
                </a:solidFill>
                <a:latin typeface="メイリオ" panose="020B0604030504040204" pitchFamily="50" charset="-128"/>
                <a:ea typeface="メイリオ" panose="020B0604030504040204" pitchFamily="50" charset="-128"/>
              </a:rPr>
              <a:t>『</a:t>
            </a:r>
            <a:r>
              <a:rPr kumimoji="1" lang="ja-JP" altLang="en-US" sz="1000" spc="100" dirty="0">
                <a:solidFill>
                  <a:prstClr val="black"/>
                </a:solidFill>
                <a:latin typeface="メイリオ" panose="020B0604030504040204" pitchFamily="50" charset="-128"/>
                <a:ea typeface="メイリオ" panose="020B0604030504040204" pitchFamily="50" charset="-128"/>
              </a:rPr>
              <a:t>障害福祉サービスの利用等にあたっての意思決定支援ガイドラインについて</a:t>
            </a:r>
            <a:r>
              <a:rPr kumimoji="1" lang="en-US" altLang="ja-JP" sz="1000" spc="100" dirty="0">
                <a:solidFill>
                  <a:prstClr val="black"/>
                </a:solidFill>
                <a:latin typeface="メイリオ" panose="020B0604030504040204" pitchFamily="50" charset="-128"/>
                <a:ea typeface="メイリオ" panose="020B0604030504040204" pitchFamily="50" charset="-128"/>
              </a:rPr>
              <a:t>』</a:t>
            </a:r>
            <a:r>
              <a:rPr kumimoji="1" lang="ja-JP" altLang="en-US" sz="1000" spc="100" dirty="0">
                <a:solidFill>
                  <a:prstClr val="black"/>
                </a:solidFill>
                <a:latin typeface="メイリオ" panose="020B0604030504040204" pitchFamily="50" charset="-128"/>
                <a:ea typeface="メイリオ" panose="020B0604030504040204" pitchFamily="50" charset="-128"/>
              </a:rPr>
              <a:t>障発</a:t>
            </a:r>
            <a:r>
              <a:rPr kumimoji="1" lang="en-US" altLang="ja-JP" sz="1000" spc="100" dirty="0">
                <a:solidFill>
                  <a:prstClr val="black"/>
                </a:solidFill>
                <a:latin typeface="メイリオ" panose="020B0604030504040204" pitchFamily="50" charset="-128"/>
                <a:ea typeface="メイリオ" panose="020B0604030504040204" pitchFamily="50" charset="-128"/>
              </a:rPr>
              <a:t>0331</a:t>
            </a:r>
            <a:r>
              <a:rPr kumimoji="1" lang="ja-JP" altLang="en-US" sz="1000" spc="100" dirty="0">
                <a:solidFill>
                  <a:prstClr val="black"/>
                </a:solidFill>
                <a:latin typeface="メイリオ" panose="020B0604030504040204" pitchFamily="50" charset="-128"/>
                <a:ea typeface="メイリオ" panose="020B0604030504040204" pitchFamily="50" charset="-128"/>
              </a:rPr>
              <a:t>第</a:t>
            </a:r>
            <a:r>
              <a:rPr kumimoji="1" lang="en-US" altLang="ja-JP" sz="1000" spc="100" dirty="0">
                <a:solidFill>
                  <a:prstClr val="black"/>
                </a:solidFill>
                <a:latin typeface="メイリオ" panose="020B0604030504040204" pitchFamily="50" charset="-128"/>
                <a:ea typeface="メイリオ" panose="020B0604030504040204" pitchFamily="50" charset="-128"/>
              </a:rPr>
              <a:t>15</a:t>
            </a:r>
            <a:r>
              <a:rPr kumimoji="1" lang="ja-JP" altLang="en-US" sz="1000" spc="100" dirty="0">
                <a:solidFill>
                  <a:prstClr val="black"/>
                </a:solidFill>
                <a:latin typeface="メイリオ" panose="020B0604030504040204" pitchFamily="50" charset="-128"/>
                <a:ea typeface="メイリオ" panose="020B0604030504040204" pitchFamily="50" charset="-128"/>
              </a:rPr>
              <a:t>号</a:t>
            </a:r>
            <a:r>
              <a:rPr kumimoji="1" lang="en-US" altLang="ja-JP" sz="1000" spc="100" dirty="0">
                <a:solidFill>
                  <a:prstClr val="black"/>
                </a:solidFill>
                <a:latin typeface="メイリオ" panose="020B0604030504040204" pitchFamily="50" charset="-128"/>
                <a:ea typeface="メイリオ" panose="020B0604030504040204" pitchFamily="50" charset="-128"/>
              </a:rPr>
              <a:t>,</a:t>
            </a:r>
            <a:r>
              <a:rPr kumimoji="1" lang="ja-JP" altLang="en-US" sz="1000" spc="100" dirty="0">
                <a:solidFill>
                  <a:prstClr val="black"/>
                </a:solidFill>
                <a:latin typeface="メイリオ" panose="020B0604030504040204" pitchFamily="50" charset="-128"/>
                <a:ea typeface="メイリオ" panose="020B0604030504040204" pitchFamily="50" charset="-128"/>
              </a:rPr>
              <a:t>平成</a:t>
            </a:r>
            <a:r>
              <a:rPr kumimoji="1" lang="en-US" altLang="ja-JP" sz="1000" spc="100" dirty="0">
                <a:solidFill>
                  <a:prstClr val="black"/>
                </a:solidFill>
                <a:latin typeface="メイリオ" panose="020B0604030504040204" pitchFamily="50" charset="-128"/>
                <a:ea typeface="メイリオ" panose="020B0604030504040204" pitchFamily="50" charset="-128"/>
              </a:rPr>
              <a:t>29</a:t>
            </a:r>
            <a:r>
              <a:rPr kumimoji="1" lang="ja-JP" altLang="en-US" sz="1000" spc="100" dirty="0">
                <a:solidFill>
                  <a:prstClr val="black"/>
                </a:solidFill>
                <a:latin typeface="メイリオ" panose="020B0604030504040204" pitchFamily="50" charset="-128"/>
                <a:ea typeface="メイリオ" panose="020B0604030504040204" pitchFamily="50" charset="-128"/>
              </a:rPr>
              <a:t>年</a:t>
            </a:r>
            <a:r>
              <a:rPr kumimoji="1" lang="en-US" altLang="ja-JP" sz="1000" spc="100" dirty="0">
                <a:solidFill>
                  <a:prstClr val="black"/>
                </a:solidFill>
                <a:latin typeface="メイリオ" panose="020B0604030504040204" pitchFamily="50" charset="-128"/>
                <a:ea typeface="メイリオ" panose="020B0604030504040204" pitchFamily="50" charset="-128"/>
              </a:rPr>
              <a:t>3</a:t>
            </a:r>
            <a:r>
              <a:rPr kumimoji="1" lang="ja-JP" altLang="en-US" sz="1000" spc="100" dirty="0">
                <a:solidFill>
                  <a:prstClr val="black"/>
                </a:solidFill>
                <a:latin typeface="メイリオ" panose="020B0604030504040204" pitchFamily="50" charset="-128"/>
                <a:ea typeface="メイリオ" panose="020B0604030504040204" pitchFamily="50" charset="-128"/>
              </a:rPr>
              <a:t>月</a:t>
            </a:r>
            <a:r>
              <a:rPr kumimoji="1" lang="en-US" altLang="ja-JP" sz="1000" spc="100" dirty="0">
                <a:solidFill>
                  <a:prstClr val="black"/>
                </a:solidFill>
                <a:latin typeface="メイリオ" panose="020B0604030504040204" pitchFamily="50" charset="-128"/>
                <a:ea typeface="メイリオ" panose="020B0604030504040204" pitchFamily="50" charset="-128"/>
              </a:rPr>
              <a:t>31</a:t>
            </a:r>
            <a:r>
              <a:rPr kumimoji="1" lang="ja-JP" altLang="en-US" sz="1000" spc="100" dirty="0">
                <a:solidFill>
                  <a:prstClr val="black"/>
                </a:solidFill>
                <a:latin typeface="メイリオ" panose="020B0604030504040204" pitchFamily="50" charset="-128"/>
                <a:ea typeface="メイリオ" panose="020B0604030504040204" pitchFamily="50" charset="-128"/>
              </a:rPr>
              <a:t>日</a:t>
            </a:r>
            <a:r>
              <a:rPr kumimoji="1" lang="en-US" altLang="ja-JP" sz="1000" spc="100" dirty="0">
                <a:solidFill>
                  <a:prstClr val="black"/>
                </a:solidFill>
                <a:latin typeface="メイリオ" panose="020B0604030504040204" pitchFamily="50" charset="-128"/>
                <a:ea typeface="メイリオ" panose="020B0604030504040204" pitchFamily="50" charset="-128"/>
              </a:rPr>
              <a:t>.</a:t>
            </a:r>
          </a:p>
          <a:p>
            <a:pPr marL="342900" indent="-342900" eaLnBrk="1" fontAlgn="auto" hangingPunct="1">
              <a:spcBef>
                <a:spcPts val="100"/>
              </a:spcBef>
              <a:spcAft>
                <a:spcPts val="0"/>
              </a:spcAft>
              <a:buFont typeface="Arial" panose="020B0604020202020204" pitchFamily="34" charset="0"/>
              <a:buChar char="•"/>
              <a:defRPr/>
            </a:pPr>
            <a:r>
              <a:rPr kumimoji="1" lang="ja-JP" altLang="en-US" sz="1000" spc="100" dirty="0">
                <a:latin typeface="メイリオ" panose="020B0604030504040204" pitchFamily="50" charset="-128"/>
                <a:ea typeface="メイリオ" panose="020B0604030504040204" pitchFamily="50" charset="-128"/>
              </a:rPr>
              <a:t>厚生労働省社会・援護局障害保健福祉部障害福祉課、子ども家庭局家庭福祉課・母子保健課</a:t>
            </a:r>
            <a:r>
              <a:rPr kumimoji="1" lang="en-US" altLang="ja-JP" sz="1000" spc="100" dirty="0">
                <a:latin typeface="メイリオ" panose="020B0604030504040204" pitchFamily="50" charset="-128"/>
                <a:ea typeface="メイリオ" panose="020B0604030504040204" pitchFamily="50" charset="-128"/>
              </a:rPr>
              <a:t>『</a:t>
            </a:r>
            <a:r>
              <a:rPr kumimoji="1" lang="ja-JP" altLang="en-US" sz="1000" spc="100" dirty="0">
                <a:latin typeface="メイリオ" panose="020B0604030504040204" pitchFamily="50" charset="-128"/>
                <a:ea typeface="メイリオ" panose="020B0604030504040204" pitchFamily="50" charset="-128"/>
              </a:rPr>
              <a:t>障害福祉サービス事業者における障害者の希望を踏まえた適切な支援の徹底等について</a:t>
            </a:r>
            <a:r>
              <a:rPr kumimoji="1" lang="en-US" altLang="ja-JP" sz="1000" spc="100" dirty="0">
                <a:latin typeface="メイリオ" panose="020B0604030504040204" pitchFamily="50" charset="-128"/>
                <a:ea typeface="メイリオ" panose="020B0604030504040204" pitchFamily="50" charset="-128"/>
              </a:rPr>
              <a:t>』,</a:t>
            </a:r>
            <a:r>
              <a:rPr kumimoji="1" lang="ja-JP" altLang="en-US" sz="1000" spc="100" dirty="0">
                <a:latin typeface="メイリオ" panose="020B0604030504040204" pitchFamily="50" charset="-128"/>
                <a:ea typeface="メイリオ" panose="020B0604030504040204" pitchFamily="50" charset="-128"/>
              </a:rPr>
              <a:t>令和</a:t>
            </a:r>
            <a:r>
              <a:rPr kumimoji="1" lang="en-US" altLang="ja-JP" sz="1000" spc="100" dirty="0">
                <a:latin typeface="メイリオ" panose="020B0604030504040204" pitchFamily="50" charset="-128"/>
                <a:ea typeface="メイリオ" panose="020B0604030504040204" pitchFamily="50" charset="-128"/>
              </a:rPr>
              <a:t>5</a:t>
            </a:r>
            <a:r>
              <a:rPr kumimoji="1" lang="ja-JP" altLang="en-US" sz="1000" spc="100" dirty="0">
                <a:latin typeface="メイリオ" panose="020B0604030504040204" pitchFamily="50" charset="-128"/>
                <a:ea typeface="メイリオ" panose="020B0604030504040204" pitchFamily="50" charset="-128"/>
              </a:rPr>
              <a:t>年</a:t>
            </a:r>
            <a:r>
              <a:rPr kumimoji="1" lang="en-US" altLang="ja-JP" sz="1000" spc="100" dirty="0">
                <a:latin typeface="メイリオ" panose="020B0604030504040204" pitchFamily="50" charset="-128"/>
                <a:ea typeface="メイリオ" panose="020B0604030504040204" pitchFamily="50" charset="-128"/>
              </a:rPr>
              <a:t>1</a:t>
            </a:r>
            <a:r>
              <a:rPr kumimoji="1" lang="ja-JP" altLang="en-US" sz="1000" spc="100" dirty="0">
                <a:latin typeface="メイリオ" panose="020B0604030504040204" pitchFamily="50" charset="-128"/>
                <a:ea typeface="メイリオ" panose="020B0604030504040204" pitchFamily="50" charset="-128"/>
              </a:rPr>
              <a:t>月</a:t>
            </a:r>
            <a:r>
              <a:rPr kumimoji="1" lang="en-US" altLang="ja-JP" sz="1000" spc="100" dirty="0">
                <a:latin typeface="メイリオ" panose="020B0604030504040204" pitchFamily="50" charset="-128"/>
                <a:ea typeface="メイリオ" panose="020B0604030504040204" pitchFamily="50" charset="-128"/>
              </a:rPr>
              <a:t>20</a:t>
            </a:r>
            <a:r>
              <a:rPr kumimoji="1" lang="ja-JP" altLang="en-US" sz="1000" spc="100" dirty="0">
                <a:latin typeface="メイリオ" panose="020B0604030504040204" pitchFamily="50" charset="-128"/>
                <a:ea typeface="メイリオ" panose="020B0604030504040204" pitchFamily="50" charset="-128"/>
              </a:rPr>
              <a:t>日</a:t>
            </a:r>
            <a:r>
              <a:rPr kumimoji="1" lang="en-US" altLang="ja-JP" sz="1000" spc="100" dirty="0">
                <a:latin typeface="メイリオ" panose="020B0604030504040204" pitchFamily="50" charset="-128"/>
                <a:ea typeface="メイリオ" panose="020B0604030504040204" pitchFamily="50" charset="-128"/>
              </a:rPr>
              <a:t>.</a:t>
            </a:r>
          </a:p>
          <a:p>
            <a:pPr marL="342900" indent="-342900" eaLnBrk="1" fontAlgn="auto" hangingPunct="1">
              <a:spcBef>
                <a:spcPts val="100"/>
              </a:spcBef>
              <a:spcAft>
                <a:spcPts val="0"/>
              </a:spcAft>
              <a:buFont typeface="Arial" panose="020B0604020202020204" pitchFamily="34" charset="0"/>
              <a:buChar char="•"/>
              <a:defRPr/>
            </a:pPr>
            <a:r>
              <a:rPr kumimoji="1" lang="ja-JP" altLang="en-US" sz="1000" spc="100" dirty="0">
                <a:latin typeface="メイリオ" panose="020B0604030504040204" pitchFamily="50" charset="-128"/>
                <a:ea typeface="メイリオ" panose="020B0604030504040204" pitchFamily="50" charset="-128"/>
              </a:rPr>
              <a:t>厚生労働省</a:t>
            </a:r>
            <a:r>
              <a:rPr kumimoji="1" lang="en-US" altLang="ja-JP" sz="1000" spc="100" dirty="0">
                <a:latin typeface="メイリオ" panose="020B0604030504040204" pitchFamily="50" charset="-128"/>
                <a:ea typeface="メイリオ" panose="020B0604030504040204" pitchFamily="50" charset="-128"/>
              </a:rPr>
              <a:t>『</a:t>
            </a:r>
            <a:r>
              <a:rPr kumimoji="1" lang="ja-JP" altLang="en-US" sz="1000" spc="100" dirty="0">
                <a:latin typeface="メイリオ" panose="020B0604030504040204" pitchFamily="50" charset="-128"/>
                <a:ea typeface="メイリオ" panose="020B0604030504040204" pitchFamily="50" charset="-128"/>
              </a:rPr>
              <a:t>依存症対策</a:t>
            </a:r>
            <a:r>
              <a:rPr kumimoji="1" lang="en-US" altLang="ja-JP" sz="1000" spc="100" dirty="0">
                <a:latin typeface="メイリオ" panose="020B0604030504040204" pitchFamily="50" charset="-128"/>
                <a:ea typeface="メイリオ" panose="020B0604030504040204" pitchFamily="50" charset="-128"/>
              </a:rPr>
              <a:t>』</a:t>
            </a:r>
            <a:r>
              <a:rPr kumimoji="1" lang="ja-JP" altLang="en-US" sz="1000" spc="100" dirty="0">
                <a:solidFill>
                  <a:prstClr val="black"/>
                </a:solidFill>
                <a:latin typeface="メイリオ" panose="020B0604030504040204" pitchFamily="50" charset="-128"/>
                <a:ea typeface="メイリオ" panose="020B0604030504040204" pitchFamily="50" charset="-128"/>
              </a:rPr>
              <a:t>（最終閲覧日：令和</a:t>
            </a:r>
            <a:r>
              <a:rPr kumimoji="1" lang="en-US" altLang="ja-JP" sz="1000" spc="100" dirty="0">
                <a:solidFill>
                  <a:prstClr val="black"/>
                </a:solidFill>
                <a:latin typeface="メイリオ" panose="020B0604030504040204" pitchFamily="50" charset="-128"/>
                <a:ea typeface="メイリオ" panose="020B0604030504040204" pitchFamily="50" charset="-128"/>
              </a:rPr>
              <a:t>7</a:t>
            </a:r>
            <a:r>
              <a:rPr kumimoji="1" lang="ja-JP" altLang="en-US" sz="1000" spc="100" dirty="0">
                <a:solidFill>
                  <a:prstClr val="black"/>
                </a:solidFill>
                <a:latin typeface="メイリオ" panose="020B0604030504040204" pitchFamily="50" charset="-128"/>
                <a:ea typeface="メイリオ" panose="020B0604030504040204" pitchFamily="50" charset="-128"/>
              </a:rPr>
              <a:t>年</a:t>
            </a:r>
            <a:r>
              <a:rPr kumimoji="1" lang="en-US" altLang="ja-JP" sz="1000" spc="100" dirty="0">
                <a:solidFill>
                  <a:prstClr val="black"/>
                </a:solidFill>
                <a:latin typeface="メイリオ" panose="020B0604030504040204" pitchFamily="50" charset="-128"/>
                <a:ea typeface="メイリオ" panose="020B0604030504040204" pitchFamily="50" charset="-128"/>
              </a:rPr>
              <a:t>3</a:t>
            </a:r>
            <a:r>
              <a:rPr kumimoji="1" lang="ja-JP" altLang="en-US" sz="1000" spc="100" dirty="0">
                <a:solidFill>
                  <a:prstClr val="black"/>
                </a:solidFill>
                <a:latin typeface="メイリオ" panose="020B0604030504040204" pitchFamily="50" charset="-128"/>
                <a:ea typeface="メイリオ" panose="020B0604030504040204" pitchFamily="50" charset="-128"/>
              </a:rPr>
              <a:t>月</a:t>
            </a:r>
            <a:r>
              <a:rPr kumimoji="1" lang="en-US" altLang="ja-JP" sz="1000" spc="100" dirty="0">
                <a:solidFill>
                  <a:prstClr val="black"/>
                </a:solidFill>
                <a:latin typeface="メイリオ" panose="020B0604030504040204" pitchFamily="50" charset="-128"/>
                <a:ea typeface="メイリオ" panose="020B0604030504040204" pitchFamily="50" charset="-128"/>
              </a:rPr>
              <a:t>25</a:t>
            </a:r>
            <a:r>
              <a:rPr kumimoji="1" lang="ja-JP" altLang="en-US" sz="1000" spc="100" dirty="0">
                <a:solidFill>
                  <a:prstClr val="black"/>
                </a:solidFill>
                <a:latin typeface="メイリオ" panose="020B0604030504040204" pitchFamily="50" charset="-128"/>
                <a:ea typeface="メイリオ" panose="020B0604030504040204" pitchFamily="50" charset="-128"/>
              </a:rPr>
              <a:t>日）</a:t>
            </a:r>
            <a:r>
              <a:rPr kumimoji="1" lang="en-US" altLang="ja-JP" sz="1000" spc="100" dirty="0">
                <a:latin typeface="メイリオ" panose="020B0604030504040204" pitchFamily="50" charset="-128"/>
                <a:ea typeface="メイリオ" panose="020B0604030504040204" pitchFamily="50" charset="-128"/>
                <a:hlinkClick r:id="" action="ppaction://noaction"/>
              </a:rPr>
              <a:t>https://www.mhlw.go.jp/stf/seisakunitsuite/bunya/0000070789.html</a:t>
            </a:r>
            <a:endParaRPr kumimoji="1" lang="en-US" altLang="ja-JP" sz="1000" spc="100" dirty="0">
              <a:latin typeface="メイリオ" panose="020B0604030504040204" pitchFamily="50" charset="-128"/>
              <a:ea typeface="メイリオ" panose="020B0604030504040204" pitchFamily="50" charset="-128"/>
            </a:endParaRPr>
          </a:p>
          <a:p>
            <a:pPr marL="342900" indent="-342900" eaLnBrk="1" fontAlgn="auto" hangingPunct="1">
              <a:spcBef>
                <a:spcPts val="100"/>
              </a:spcBef>
              <a:spcAft>
                <a:spcPts val="0"/>
              </a:spcAft>
              <a:buFont typeface="Arial" panose="020B0604020202020204" pitchFamily="34" charset="0"/>
              <a:buChar char="•"/>
              <a:defRPr/>
            </a:pPr>
            <a:r>
              <a:rPr kumimoji="1" lang="ja-JP" altLang="en-US" sz="1000" spc="100" dirty="0">
                <a:latin typeface="メイリオ" panose="020B0604030504040204" pitchFamily="50" charset="-128"/>
                <a:ea typeface="メイリオ" panose="020B0604030504040204" pitchFamily="50" charset="-128"/>
              </a:rPr>
              <a:t>厚生労働省</a:t>
            </a:r>
            <a:r>
              <a:rPr kumimoji="1" lang="en-US" altLang="ja-JP" sz="1000" spc="100" dirty="0">
                <a:latin typeface="メイリオ" panose="020B0604030504040204" pitchFamily="50" charset="-128"/>
                <a:ea typeface="メイリオ" panose="020B0604030504040204" pitchFamily="50" charset="-128"/>
              </a:rPr>
              <a:t>『</a:t>
            </a:r>
            <a:r>
              <a:rPr kumimoji="1" lang="ja-JP" altLang="en-US" sz="1000" spc="100" dirty="0">
                <a:latin typeface="メイリオ" panose="020B0604030504040204" pitchFamily="50" charset="-128"/>
                <a:ea typeface="メイリオ" panose="020B0604030504040204" pitchFamily="50" charset="-128"/>
              </a:rPr>
              <a:t>基幹相談支援センター</a:t>
            </a:r>
            <a:r>
              <a:rPr kumimoji="1" lang="en-US" altLang="ja-JP" sz="1000" spc="100" dirty="0">
                <a:latin typeface="メイリオ" panose="020B0604030504040204" pitchFamily="50" charset="-128"/>
                <a:ea typeface="メイリオ" panose="020B0604030504040204" pitchFamily="50" charset="-128"/>
              </a:rPr>
              <a:t>』</a:t>
            </a:r>
            <a:r>
              <a:rPr kumimoji="1" lang="ja-JP" altLang="en-US" sz="1000" spc="100" dirty="0">
                <a:solidFill>
                  <a:prstClr val="black"/>
                </a:solidFill>
                <a:latin typeface="メイリオ" panose="020B0604030504040204" pitchFamily="50" charset="-128"/>
                <a:ea typeface="メイリオ" panose="020B0604030504040204" pitchFamily="50" charset="-128"/>
              </a:rPr>
              <a:t> （最終閲覧日：令和</a:t>
            </a:r>
            <a:r>
              <a:rPr kumimoji="1" lang="en-US" altLang="ja-JP" sz="1000" spc="100" dirty="0">
                <a:solidFill>
                  <a:prstClr val="black"/>
                </a:solidFill>
                <a:latin typeface="メイリオ" panose="020B0604030504040204" pitchFamily="50" charset="-128"/>
                <a:ea typeface="メイリオ" panose="020B0604030504040204" pitchFamily="50" charset="-128"/>
              </a:rPr>
              <a:t>7</a:t>
            </a:r>
            <a:r>
              <a:rPr kumimoji="1" lang="ja-JP" altLang="en-US" sz="1000" spc="100" dirty="0">
                <a:solidFill>
                  <a:prstClr val="black"/>
                </a:solidFill>
                <a:latin typeface="メイリオ" panose="020B0604030504040204" pitchFamily="50" charset="-128"/>
                <a:ea typeface="メイリオ" panose="020B0604030504040204" pitchFamily="50" charset="-128"/>
              </a:rPr>
              <a:t>年</a:t>
            </a:r>
            <a:r>
              <a:rPr kumimoji="1" lang="en-US" altLang="ja-JP" sz="1000" spc="100" dirty="0">
                <a:solidFill>
                  <a:prstClr val="black"/>
                </a:solidFill>
                <a:latin typeface="メイリオ" panose="020B0604030504040204" pitchFamily="50" charset="-128"/>
                <a:ea typeface="メイリオ" panose="020B0604030504040204" pitchFamily="50" charset="-128"/>
              </a:rPr>
              <a:t>3</a:t>
            </a:r>
            <a:r>
              <a:rPr kumimoji="1" lang="ja-JP" altLang="en-US" sz="1000" spc="100" dirty="0">
                <a:solidFill>
                  <a:prstClr val="black"/>
                </a:solidFill>
                <a:latin typeface="メイリオ" panose="020B0604030504040204" pitchFamily="50" charset="-128"/>
                <a:ea typeface="メイリオ" panose="020B0604030504040204" pitchFamily="50" charset="-128"/>
              </a:rPr>
              <a:t>月</a:t>
            </a:r>
            <a:r>
              <a:rPr kumimoji="1" lang="en-US" altLang="ja-JP" sz="1000" spc="100" dirty="0">
                <a:solidFill>
                  <a:prstClr val="black"/>
                </a:solidFill>
                <a:latin typeface="メイリオ" panose="020B0604030504040204" pitchFamily="50" charset="-128"/>
                <a:ea typeface="メイリオ" panose="020B0604030504040204" pitchFamily="50" charset="-128"/>
              </a:rPr>
              <a:t>25</a:t>
            </a:r>
            <a:r>
              <a:rPr kumimoji="1" lang="ja-JP" altLang="en-US" sz="1000" spc="100" dirty="0">
                <a:solidFill>
                  <a:prstClr val="black"/>
                </a:solidFill>
                <a:latin typeface="メイリオ" panose="020B0604030504040204" pitchFamily="50" charset="-128"/>
                <a:ea typeface="メイリオ" panose="020B0604030504040204" pitchFamily="50" charset="-128"/>
              </a:rPr>
              <a:t>日） </a:t>
            </a:r>
            <a:r>
              <a:rPr kumimoji="1" lang="en-US" altLang="ja-JP" sz="1000" spc="100" dirty="0">
                <a:latin typeface="メイリオ" panose="020B0604030504040204" pitchFamily="50" charset="-128"/>
                <a:ea typeface="メイリオ" panose="020B0604030504040204" pitchFamily="50" charset="-128"/>
                <a:hlinkClick r:id="rId5"/>
              </a:rPr>
              <a:t>https://www.mhlw.go.jp/stf/seisakunitsuite/bunya/hukushi_kaigo/shougaishahukushi/service/kikan.html</a:t>
            </a:r>
            <a:endParaRPr kumimoji="1" lang="en-US" altLang="ja-JP" sz="1000" spc="100" dirty="0">
              <a:latin typeface="メイリオ" panose="020B0604030504040204" pitchFamily="50" charset="-128"/>
              <a:ea typeface="メイリオ" panose="020B0604030504040204" pitchFamily="50" charset="-128"/>
            </a:endParaRPr>
          </a:p>
          <a:p>
            <a:pPr marL="342900" indent="-342900" eaLnBrk="1" fontAlgn="auto" hangingPunct="1">
              <a:spcBef>
                <a:spcPts val="100"/>
              </a:spcBef>
              <a:spcAft>
                <a:spcPts val="0"/>
              </a:spcAft>
              <a:buFont typeface="Arial" panose="020B0604020202020204" pitchFamily="34" charset="0"/>
              <a:buChar char="•"/>
              <a:defRPr/>
            </a:pPr>
            <a:r>
              <a:rPr kumimoji="1" lang="ja-JP" altLang="en-US" sz="1000" spc="100" dirty="0">
                <a:latin typeface="メイリオ" panose="020B0604030504040204" pitchFamily="50" charset="-128"/>
                <a:ea typeface="メイリオ" panose="020B0604030504040204" pitchFamily="50" charset="-128"/>
              </a:rPr>
              <a:t>厚生労働省</a:t>
            </a:r>
            <a:r>
              <a:rPr kumimoji="1" lang="en-US" altLang="ja-JP" sz="1000" spc="100" dirty="0">
                <a:latin typeface="メイリオ" panose="020B0604030504040204" pitchFamily="50" charset="-128"/>
                <a:ea typeface="メイリオ" panose="020B0604030504040204" pitchFamily="50" charset="-128"/>
              </a:rPr>
              <a:t>『</a:t>
            </a:r>
            <a:r>
              <a:rPr kumimoji="1" lang="ja-JP" altLang="en-US" sz="1000" spc="100" dirty="0">
                <a:latin typeface="メイリオ" panose="020B0604030504040204" pitchFamily="50" charset="-128"/>
                <a:ea typeface="メイリオ" panose="020B0604030504040204" pitchFamily="50" charset="-128"/>
              </a:rPr>
              <a:t>障害者就業・生活支援センターについて</a:t>
            </a:r>
            <a:r>
              <a:rPr kumimoji="1" lang="en-US" altLang="ja-JP" sz="1000" spc="100" dirty="0">
                <a:latin typeface="メイリオ" panose="020B0604030504040204" pitchFamily="50" charset="-128"/>
                <a:ea typeface="メイリオ" panose="020B0604030504040204" pitchFamily="50" charset="-128"/>
              </a:rPr>
              <a:t>』</a:t>
            </a:r>
            <a:r>
              <a:rPr kumimoji="1" lang="ja-JP" altLang="en-US" sz="1000" spc="100" dirty="0">
                <a:latin typeface="メイリオ" panose="020B0604030504040204" pitchFamily="50" charset="-128"/>
                <a:ea typeface="メイリオ" panose="020B0604030504040204" pitchFamily="50" charset="-128"/>
              </a:rPr>
              <a:t>　</a:t>
            </a:r>
            <a:r>
              <a:rPr kumimoji="1" lang="ja-JP" altLang="en-US" sz="1000" spc="100" dirty="0">
                <a:solidFill>
                  <a:prstClr val="black"/>
                </a:solidFill>
                <a:latin typeface="メイリオ" panose="020B0604030504040204" pitchFamily="50" charset="-128"/>
                <a:ea typeface="メイリオ" panose="020B0604030504040204" pitchFamily="50" charset="-128"/>
              </a:rPr>
              <a:t>（最終閲覧日：令和</a:t>
            </a:r>
            <a:r>
              <a:rPr kumimoji="1" lang="en-US" altLang="ja-JP" sz="1000" spc="100" dirty="0">
                <a:solidFill>
                  <a:prstClr val="black"/>
                </a:solidFill>
                <a:latin typeface="メイリオ" panose="020B0604030504040204" pitchFamily="50" charset="-128"/>
                <a:ea typeface="メイリオ" panose="020B0604030504040204" pitchFamily="50" charset="-128"/>
              </a:rPr>
              <a:t>7</a:t>
            </a:r>
            <a:r>
              <a:rPr kumimoji="1" lang="ja-JP" altLang="en-US" sz="1000" spc="100" dirty="0">
                <a:solidFill>
                  <a:prstClr val="black"/>
                </a:solidFill>
                <a:latin typeface="メイリオ" panose="020B0604030504040204" pitchFamily="50" charset="-128"/>
                <a:ea typeface="メイリオ" panose="020B0604030504040204" pitchFamily="50" charset="-128"/>
              </a:rPr>
              <a:t>年</a:t>
            </a:r>
            <a:r>
              <a:rPr kumimoji="1" lang="en-US" altLang="ja-JP" sz="1000" spc="100" dirty="0">
                <a:solidFill>
                  <a:prstClr val="black"/>
                </a:solidFill>
                <a:latin typeface="メイリオ" panose="020B0604030504040204" pitchFamily="50" charset="-128"/>
                <a:ea typeface="メイリオ" panose="020B0604030504040204" pitchFamily="50" charset="-128"/>
              </a:rPr>
              <a:t>3</a:t>
            </a:r>
            <a:r>
              <a:rPr kumimoji="1" lang="ja-JP" altLang="en-US" sz="1000" spc="100" dirty="0">
                <a:solidFill>
                  <a:prstClr val="black"/>
                </a:solidFill>
                <a:latin typeface="メイリオ" panose="020B0604030504040204" pitchFamily="50" charset="-128"/>
                <a:ea typeface="メイリオ" panose="020B0604030504040204" pitchFamily="50" charset="-128"/>
              </a:rPr>
              <a:t>月</a:t>
            </a:r>
            <a:r>
              <a:rPr kumimoji="1" lang="en-US" altLang="ja-JP" sz="1000" spc="100" dirty="0">
                <a:solidFill>
                  <a:prstClr val="black"/>
                </a:solidFill>
                <a:latin typeface="メイリオ" panose="020B0604030504040204" pitchFamily="50" charset="-128"/>
                <a:ea typeface="メイリオ" panose="020B0604030504040204" pitchFamily="50" charset="-128"/>
              </a:rPr>
              <a:t>25</a:t>
            </a:r>
            <a:r>
              <a:rPr kumimoji="1" lang="ja-JP" altLang="en-US" sz="1000" spc="100" dirty="0">
                <a:solidFill>
                  <a:prstClr val="black"/>
                </a:solidFill>
                <a:latin typeface="メイリオ" panose="020B0604030504040204" pitchFamily="50" charset="-128"/>
                <a:ea typeface="メイリオ" panose="020B0604030504040204" pitchFamily="50" charset="-128"/>
              </a:rPr>
              <a:t>日）</a:t>
            </a:r>
            <a:r>
              <a:rPr kumimoji="1" lang="en-US" altLang="ja-JP" sz="1000" spc="100" dirty="0">
                <a:latin typeface="メイリオ" panose="020B0604030504040204" pitchFamily="50" charset="-128"/>
                <a:ea typeface="メイリオ" panose="020B0604030504040204" pitchFamily="50" charset="-128"/>
                <a:hlinkClick r:id="" action="ppaction://noaction"/>
              </a:rPr>
              <a:t>https://www.mhlw.go.jp/stf/newpage_18012.html</a:t>
            </a:r>
            <a:endParaRPr kumimoji="1" lang="en-US" altLang="ja-JP" sz="1000" spc="100" dirty="0">
              <a:latin typeface="メイリオ" panose="020B0604030504040204" pitchFamily="50" charset="-128"/>
              <a:ea typeface="メイリオ" panose="020B0604030504040204" pitchFamily="50" charset="-128"/>
            </a:endParaRPr>
          </a:p>
          <a:p>
            <a:pPr marL="342900" indent="-342900" eaLnBrk="1" fontAlgn="auto" hangingPunct="1">
              <a:spcBef>
                <a:spcPts val="100"/>
              </a:spcBef>
              <a:spcAft>
                <a:spcPts val="0"/>
              </a:spcAft>
              <a:buFont typeface="Arial" panose="020B0604020202020204" pitchFamily="34" charset="0"/>
              <a:buChar char="•"/>
              <a:defRPr/>
            </a:pPr>
            <a:r>
              <a:rPr kumimoji="1" lang="en-US" altLang="ja-JP" sz="1000" spc="100" dirty="0">
                <a:latin typeface="メイリオ" panose="020B0604030504040204" pitchFamily="50" charset="-128"/>
                <a:ea typeface="メイリオ" panose="020B0604030504040204" pitchFamily="50" charset="-128"/>
              </a:rPr>
              <a:t>WAM NET『</a:t>
            </a:r>
            <a:r>
              <a:rPr kumimoji="1" lang="ja-JP" altLang="en-US" sz="1000" spc="100" dirty="0">
                <a:latin typeface="メイリオ" panose="020B0604030504040204" pitchFamily="50" charset="-128"/>
                <a:ea typeface="メイリオ" panose="020B0604030504040204" pitchFamily="50" charset="-128"/>
              </a:rPr>
              <a:t>相談支援事業所</a:t>
            </a:r>
            <a:r>
              <a:rPr kumimoji="1" lang="en-US" altLang="ja-JP" sz="1000" spc="100" dirty="0">
                <a:latin typeface="メイリオ" panose="020B0604030504040204" pitchFamily="50" charset="-128"/>
                <a:ea typeface="メイリオ" panose="020B0604030504040204" pitchFamily="50" charset="-128"/>
              </a:rPr>
              <a:t>』</a:t>
            </a:r>
            <a:r>
              <a:rPr kumimoji="1" lang="ja-JP" altLang="en-US" sz="1000" spc="100" dirty="0">
                <a:solidFill>
                  <a:prstClr val="black"/>
                </a:solidFill>
                <a:latin typeface="メイリオ" panose="020B0604030504040204" pitchFamily="50" charset="-128"/>
                <a:ea typeface="メイリオ" panose="020B0604030504040204" pitchFamily="50" charset="-128"/>
              </a:rPr>
              <a:t> （最終閲覧日：令和</a:t>
            </a:r>
            <a:r>
              <a:rPr kumimoji="1" lang="en-US" altLang="ja-JP" sz="1000" spc="100" dirty="0">
                <a:solidFill>
                  <a:prstClr val="black"/>
                </a:solidFill>
                <a:latin typeface="メイリオ" panose="020B0604030504040204" pitchFamily="50" charset="-128"/>
                <a:ea typeface="メイリオ" panose="020B0604030504040204" pitchFamily="50" charset="-128"/>
              </a:rPr>
              <a:t>7</a:t>
            </a:r>
            <a:r>
              <a:rPr kumimoji="1" lang="ja-JP" altLang="en-US" sz="1000" spc="100" dirty="0">
                <a:solidFill>
                  <a:prstClr val="black"/>
                </a:solidFill>
                <a:latin typeface="メイリオ" panose="020B0604030504040204" pitchFamily="50" charset="-128"/>
                <a:ea typeface="メイリオ" panose="020B0604030504040204" pitchFamily="50" charset="-128"/>
              </a:rPr>
              <a:t>年</a:t>
            </a:r>
            <a:r>
              <a:rPr kumimoji="1" lang="en-US" altLang="ja-JP" sz="1000" spc="100" dirty="0">
                <a:solidFill>
                  <a:prstClr val="black"/>
                </a:solidFill>
                <a:latin typeface="メイリオ" panose="020B0604030504040204" pitchFamily="50" charset="-128"/>
                <a:ea typeface="メイリオ" panose="020B0604030504040204" pitchFamily="50" charset="-128"/>
              </a:rPr>
              <a:t>3</a:t>
            </a:r>
            <a:r>
              <a:rPr kumimoji="1" lang="ja-JP" altLang="en-US" sz="1000" spc="100" dirty="0">
                <a:solidFill>
                  <a:prstClr val="black"/>
                </a:solidFill>
                <a:latin typeface="メイリオ" panose="020B0604030504040204" pitchFamily="50" charset="-128"/>
                <a:ea typeface="メイリオ" panose="020B0604030504040204" pitchFamily="50" charset="-128"/>
              </a:rPr>
              <a:t>月</a:t>
            </a:r>
            <a:r>
              <a:rPr kumimoji="1" lang="en-US" altLang="ja-JP" sz="1000" spc="100" dirty="0">
                <a:solidFill>
                  <a:prstClr val="black"/>
                </a:solidFill>
                <a:latin typeface="メイリオ" panose="020B0604030504040204" pitchFamily="50" charset="-128"/>
                <a:ea typeface="メイリオ" panose="020B0604030504040204" pitchFamily="50" charset="-128"/>
              </a:rPr>
              <a:t>25</a:t>
            </a:r>
            <a:r>
              <a:rPr kumimoji="1" lang="ja-JP" altLang="en-US" sz="1000" spc="100" dirty="0">
                <a:solidFill>
                  <a:prstClr val="black"/>
                </a:solidFill>
                <a:latin typeface="メイリオ" panose="020B0604030504040204" pitchFamily="50" charset="-128"/>
                <a:ea typeface="メイリオ" panose="020B0604030504040204" pitchFamily="50" charset="-128"/>
              </a:rPr>
              <a:t>日）</a:t>
            </a:r>
            <a:r>
              <a:rPr kumimoji="1" lang="en-US" altLang="ja-JP" sz="1000" spc="100" dirty="0">
                <a:latin typeface="メイリオ" panose="020B0604030504040204" pitchFamily="50" charset="-128"/>
                <a:ea typeface="メイリオ" panose="020B0604030504040204" pitchFamily="50" charset="-128"/>
              </a:rPr>
              <a:t> </a:t>
            </a:r>
            <a:r>
              <a:rPr kumimoji="1" lang="en-US" altLang="ja-JP" sz="1000" spc="100" dirty="0">
                <a:latin typeface="メイリオ" panose="020B0604030504040204" pitchFamily="50" charset="-128"/>
                <a:ea typeface="メイリオ" panose="020B0604030504040204" pitchFamily="50" charset="-128"/>
                <a:hlinkClick r:id="" action="ppaction://noaction"/>
              </a:rPr>
              <a:t>https://www.wam.go.jp/content/wamnet/pcpub/top/fukushiworkguide/jobguideworkplace/jobguide_wkpl88.html</a:t>
            </a:r>
            <a:endParaRPr kumimoji="1" lang="en-US" altLang="ja-JP" sz="1000" spc="100" dirty="0">
              <a:latin typeface="メイリオ" panose="020B0604030504040204" pitchFamily="50" charset="-128"/>
              <a:ea typeface="メイリオ" panose="020B0604030504040204" pitchFamily="50" charset="-128"/>
            </a:endParaRPr>
          </a:p>
          <a:p>
            <a:pPr marL="342900" indent="-342900" eaLnBrk="1" fontAlgn="auto" hangingPunct="1">
              <a:spcBef>
                <a:spcPts val="100"/>
              </a:spcBef>
              <a:spcAft>
                <a:spcPts val="0"/>
              </a:spcAft>
              <a:buFont typeface="Arial" panose="020B0604020202020204" pitchFamily="34" charset="0"/>
              <a:buChar char="•"/>
              <a:defRPr/>
            </a:pPr>
            <a:r>
              <a:rPr kumimoji="1" lang="ja-JP" altLang="en-US" sz="1000" spc="100" dirty="0">
                <a:latin typeface="メイリオ" panose="020B0604030504040204" pitchFamily="50" charset="-128"/>
                <a:ea typeface="メイリオ" panose="020B0604030504040204" pitchFamily="50" charset="-128"/>
              </a:rPr>
              <a:t>厚生労働省</a:t>
            </a:r>
            <a:r>
              <a:rPr kumimoji="1" lang="en-US" altLang="ja-JP" sz="1000" spc="100" dirty="0">
                <a:latin typeface="メイリオ" panose="020B0604030504040204" pitchFamily="50" charset="-128"/>
                <a:ea typeface="メイリオ" panose="020B0604030504040204" pitchFamily="50" charset="-128"/>
              </a:rPr>
              <a:t>『</a:t>
            </a:r>
            <a:r>
              <a:rPr kumimoji="1" lang="ja-JP" altLang="en-US" sz="1000" spc="100" dirty="0">
                <a:latin typeface="メイリオ" panose="020B0604030504040204" pitchFamily="50" charset="-128"/>
                <a:ea typeface="メイリオ" panose="020B0604030504040204" pitchFamily="50" charset="-128"/>
              </a:rPr>
              <a:t>地域生活支援拠点等</a:t>
            </a:r>
            <a:r>
              <a:rPr kumimoji="1" lang="en-US" altLang="ja-JP" sz="1000" spc="100" dirty="0">
                <a:latin typeface="メイリオ" panose="020B0604030504040204" pitchFamily="50" charset="-128"/>
                <a:ea typeface="メイリオ" panose="020B0604030504040204" pitchFamily="50" charset="-128"/>
              </a:rPr>
              <a:t>』  </a:t>
            </a:r>
            <a:r>
              <a:rPr kumimoji="1" lang="ja-JP" altLang="en-US" sz="1000" spc="100" dirty="0">
                <a:solidFill>
                  <a:prstClr val="black"/>
                </a:solidFill>
                <a:latin typeface="メイリオ" panose="020B0604030504040204" pitchFamily="50" charset="-128"/>
                <a:ea typeface="メイリオ" panose="020B0604030504040204" pitchFamily="50" charset="-128"/>
              </a:rPr>
              <a:t>（最終閲覧日：令和</a:t>
            </a:r>
            <a:r>
              <a:rPr kumimoji="1" lang="en-US" altLang="ja-JP" sz="1000" spc="100" dirty="0">
                <a:solidFill>
                  <a:prstClr val="black"/>
                </a:solidFill>
                <a:latin typeface="メイリオ" panose="020B0604030504040204" pitchFamily="50" charset="-128"/>
                <a:ea typeface="メイリオ" panose="020B0604030504040204" pitchFamily="50" charset="-128"/>
              </a:rPr>
              <a:t>7</a:t>
            </a:r>
            <a:r>
              <a:rPr kumimoji="1" lang="ja-JP" altLang="en-US" sz="1000" spc="100" dirty="0">
                <a:solidFill>
                  <a:prstClr val="black"/>
                </a:solidFill>
                <a:latin typeface="メイリオ" panose="020B0604030504040204" pitchFamily="50" charset="-128"/>
                <a:ea typeface="メイリオ" panose="020B0604030504040204" pitchFamily="50" charset="-128"/>
              </a:rPr>
              <a:t>年</a:t>
            </a:r>
            <a:r>
              <a:rPr kumimoji="1" lang="en-US" altLang="ja-JP" sz="1000" spc="100" dirty="0">
                <a:solidFill>
                  <a:prstClr val="black"/>
                </a:solidFill>
                <a:latin typeface="メイリオ" panose="020B0604030504040204" pitchFamily="50" charset="-128"/>
                <a:ea typeface="メイリオ" panose="020B0604030504040204" pitchFamily="50" charset="-128"/>
              </a:rPr>
              <a:t>3</a:t>
            </a:r>
            <a:r>
              <a:rPr kumimoji="1" lang="ja-JP" altLang="en-US" sz="1000" spc="100" dirty="0">
                <a:solidFill>
                  <a:prstClr val="black"/>
                </a:solidFill>
                <a:latin typeface="メイリオ" panose="020B0604030504040204" pitchFamily="50" charset="-128"/>
                <a:ea typeface="メイリオ" panose="020B0604030504040204" pitchFamily="50" charset="-128"/>
              </a:rPr>
              <a:t>月</a:t>
            </a:r>
            <a:r>
              <a:rPr kumimoji="1" lang="en-US" altLang="ja-JP" sz="1000" spc="100" dirty="0">
                <a:solidFill>
                  <a:prstClr val="black"/>
                </a:solidFill>
                <a:latin typeface="メイリオ" panose="020B0604030504040204" pitchFamily="50" charset="-128"/>
                <a:ea typeface="メイリオ" panose="020B0604030504040204" pitchFamily="50" charset="-128"/>
              </a:rPr>
              <a:t>25</a:t>
            </a:r>
            <a:r>
              <a:rPr kumimoji="1" lang="ja-JP" altLang="en-US" sz="1000" spc="100" dirty="0">
                <a:solidFill>
                  <a:prstClr val="black"/>
                </a:solidFill>
                <a:latin typeface="メイリオ" panose="020B0604030504040204" pitchFamily="50" charset="-128"/>
                <a:ea typeface="メイリオ" panose="020B0604030504040204" pitchFamily="50" charset="-128"/>
              </a:rPr>
              <a:t>日）</a:t>
            </a:r>
            <a:r>
              <a:rPr kumimoji="1" lang="en-US" altLang="ja-JP" sz="1000" spc="100" dirty="0">
                <a:latin typeface="メイリオ" panose="020B0604030504040204" pitchFamily="50" charset="-128"/>
                <a:ea typeface="メイリオ" panose="020B0604030504040204" pitchFamily="50" charset="-128"/>
              </a:rPr>
              <a:t> </a:t>
            </a:r>
            <a:r>
              <a:rPr kumimoji="1" lang="en-US" altLang="ja-JP" sz="1000" spc="100" dirty="0">
                <a:latin typeface="メイリオ" panose="020B0604030504040204" pitchFamily="50" charset="-128"/>
                <a:ea typeface="メイリオ" panose="020B0604030504040204" pitchFamily="50" charset="-128"/>
                <a:hlinkClick r:id="" action="ppaction://noaction"/>
              </a:rPr>
              <a:t>https://www.mhlw.go.jp/stf/seisakunitsuite/bunya/0000128378.html</a:t>
            </a:r>
            <a:endParaRPr kumimoji="1" lang="en-US" altLang="ja-JP" sz="1000" spc="100" dirty="0">
              <a:latin typeface="メイリオ" panose="020B0604030504040204" pitchFamily="50" charset="-128"/>
              <a:ea typeface="メイリオ" panose="020B0604030504040204" pitchFamily="50" charset="-128"/>
            </a:endParaRPr>
          </a:p>
          <a:p>
            <a:pPr marL="342900" indent="-342900" eaLnBrk="1" fontAlgn="auto" hangingPunct="1">
              <a:spcBef>
                <a:spcPts val="100"/>
              </a:spcBef>
              <a:spcAft>
                <a:spcPts val="0"/>
              </a:spcAft>
              <a:buFont typeface="Arial" panose="020B0604020202020204" pitchFamily="34" charset="0"/>
              <a:buChar char="•"/>
              <a:defRPr/>
            </a:pPr>
            <a:r>
              <a:rPr kumimoji="1" lang="ja-JP" altLang="en-US" sz="1000" spc="100" dirty="0">
                <a:latin typeface="メイリオ" panose="020B0604030504040204" pitchFamily="50" charset="-128"/>
                <a:ea typeface="メイリオ" panose="020B0604030504040204" pitchFamily="50" charset="-128"/>
              </a:rPr>
              <a:t>こころの情報サイト</a:t>
            </a:r>
            <a:r>
              <a:rPr kumimoji="1" lang="en-US" altLang="ja-JP" sz="1000" spc="100" dirty="0">
                <a:latin typeface="メイリオ" panose="020B0604030504040204" pitchFamily="50" charset="-128"/>
                <a:ea typeface="メイリオ" panose="020B0604030504040204" pitchFamily="50" charset="-128"/>
              </a:rPr>
              <a:t>『</a:t>
            </a:r>
            <a:r>
              <a:rPr kumimoji="1" lang="ja-JP" altLang="en-US" sz="1000" spc="100" dirty="0">
                <a:latin typeface="メイリオ" panose="020B0604030504040204" pitchFamily="50" charset="-128"/>
                <a:ea typeface="メイリオ" panose="020B0604030504040204" pitchFamily="50" charset="-128"/>
              </a:rPr>
              <a:t>相談しあう・支えあう</a:t>
            </a:r>
            <a:r>
              <a:rPr kumimoji="1" lang="en-US" altLang="ja-JP" sz="1000" spc="100" dirty="0">
                <a:latin typeface="メイリオ" panose="020B0604030504040204" pitchFamily="50" charset="-128"/>
                <a:ea typeface="メイリオ" panose="020B0604030504040204" pitchFamily="50" charset="-128"/>
              </a:rPr>
              <a:t>』 </a:t>
            </a:r>
            <a:r>
              <a:rPr kumimoji="1" lang="ja-JP" altLang="en-US" sz="1000" spc="100" dirty="0">
                <a:solidFill>
                  <a:prstClr val="black"/>
                </a:solidFill>
                <a:latin typeface="メイリオ" panose="020B0604030504040204" pitchFamily="50" charset="-128"/>
                <a:ea typeface="メイリオ" panose="020B0604030504040204" pitchFamily="50" charset="-128"/>
              </a:rPr>
              <a:t> （最終閲覧日：令和</a:t>
            </a:r>
            <a:r>
              <a:rPr kumimoji="1" lang="en-US" altLang="ja-JP" sz="1000" spc="100" dirty="0">
                <a:solidFill>
                  <a:prstClr val="black"/>
                </a:solidFill>
                <a:latin typeface="メイリオ" panose="020B0604030504040204" pitchFamily="50" charset="-128"/>
                <a:ea typeface="メイリオ" panose="020B0604030504040204" pitchFamily="50" charset="-128"/>
              </a:rPr>
              <a:t>7</a:t>
            </a:r>
            <a:r>
              <a:rPr kumimoji="1" lang="ja-JP" altLang="en-US" sz="1000" spc="100" dirty="0">
                <a:solidFill>
                  <a:prstClr val="black"/>
                </a:solidFill>
                <a:latin typeface="メイリオ" panose="020B0604030504040204" pitchFamily="50" charset="-128"/>
                <a:ea typeface="メイリオ" panose="020B0604030504040204" pitchFamily="50" charset="-128"/>
              </a:rPr>
              <a:t>年</a:t>
            </a:r>
            <a:r>
              <a:rPr kumimoji="1" lang="en-US" altLang="ja-JP" sz="1000" spc="100" dirty="0">
                <a:solidFill>
                  <a:prstClr val="black"/>
                </a:solidFill>
                <a:latin typeface="メイリオ" panose="020B0604030504040204" pitchFamily="50" charset="-128"/>
                <a:ea typeface="メイリオ" panose="020B0604030504040204" pitchFamily="50" charset="-128"/>
              </a:rPr>
              <a:t>3</a:t>
            </a:r>
            <a:r>
              <a:rPr kumimoji="1" lang="ja-JP" altLang="en-US" sz="1000" spc="100" dirty="0">
                <a:solidFill>
                  <a:prstClr val="black"/>
                </a:solidFill>
                <a:latin typeface="メイリオ" panose="020B0604030504040204" pitchFamily="50" charset="-128"/>
                <a:ea typeface="メイリオ" panose="020B0604030504040204" pitchFamily="50" charset="-128"/>
              </a:rPr>
              <a:t>月</a:t>
            </a:r>
            <a:r>
              <a:rPr kumimoji="1" lang="en-US" altLang="ja-JP" sz="1000" spc="100" dirty="0">
                <a:solidFill>
                  <a:prstClr val="black"/>
                </a:solidFill>
                <a:latin typeface="メイリオ" panose="020B0604030504040204" pitchFamily="50" charset="-128"/>
                <a:ea typeface="メイリオ" panose="020B0604030504040204" pitchFamily="50" charset="-128"/>
              </a:rPr>
              <a:t>25</a:t>
            </a:r>
            <a:r>
              <a:rPr kumimoji="1" lang="ja-JP" altLang="en-US" sz="1000" spc="100" dirty="0">
                <a:solidFill>
                  <a:prstClr val="black"/>
                </a:solidFill>
                <a:latin typeface="メイリオ" panose="020B0604030504040204" pitchFamily="50" charset="-128"/>
                <a:ea typeface="メイリオ" panose="020B0604030504040204" pitchFamily="50" charset="-128"/>
              </a:rPr>
              <a:t>日）</a:t>
            </a:r>
            <a:r>
              <a:rPr kumimoji="1" lang="en-US" altLang="ja-JP" sz="1000" spc="100" dirty="0">
                <a:latin typeface="メイリオ" panose="020B0604030504040204" pitchFamily="50" charset="-128"/>
                <a:ea typeface="メイリオ" panose="020B0604030504040204" pitchFamily="50" charset="-128"/>
              </a:rPr>
              <a:t> </a:t>
            </a:r>
            <a:r>
              <a:rPr kumimoji="1" lang="en-US" altLang="ja-JP" sz="1000" spc="100" dirty="0">
                <a:latin typeface="メイリオ" panose="020B0604030504040204" pitchFamily="50" charset="-128"/>
                <a:ea typeface="メイリオ" panose="020B0604030504040204" pitchFamily="50" charset="-128"/>
                <a:hlinkClick r:id="rId6"/>
              </a:rPr>
              <a:t>https://kokoro.ncnp.go.jp/support_consult.php</a:t>
            </a:r>
            <a:endParaRPr kumimoji="1" lang="en-US" altLang="ja-JP" sz="1000" spc="100" dirty="0">
              <a:latin typeface="メイリオ" panose="020B0604030504040204" pitchFamily="50" charset="-128"/>
              <a:ea typeface="メイリオ" panose="020B0604030504040204" pitchFamily="50" charset="-128"/>
            </a:endParaRPr>
          </a:p>
          <a:p>
            <a:pPr marL="342900" indent="-342900" eaLnBrk="1" fontAlgn="auto" hangingPunct="1">
              <a:spcBef>
                <a:spcPts val="100"/>
              </a:spcBef>
              <a:spcAft>
                <a:spcPts val="0"/>
              </a:spcAft>
              <a:buFont typeface="Arial" panose="020B0604020202020204" pitchFamily="34" charset="0"/>
              <a:buChar char="•"/>
              <a:defRPr/>
            </a:pPr>
            <a:r>
              <a:rPr kumimoji="1" lang="ja-JP" altLang="en-US" sz="1000" spc="100" dirty="0">
                <a:latin typeface="メイリオ" panose="020B0604030504040204" pitchFamily="50" charset="-128"/>
                <a:ea typeface="メイリオ" panose="020B0604030504040204" pitchFamily="50" charset="-128"/>
              </a:rPr>
              <a:t>厚生労働省「資料</a:t>
            </a:r>
            <a:r>
              <a:rPr kumimoji="1" lang="en-US" altLang="ja-JP" sz="1000" spc="100" dirty="0">
                <a:latin typeface="メイリオ" panose="020B0604030504040204" pitchFamily="50" charset="-128"/>
                <a:ea typeface="メイリオ" panose="020B0604030504040204" pitchFamily="50" charset="-128"/>
              </a:rPr>
              <a:t>2-2</a:t>
            </a:r>
            <a:r>
              <a:rPr kumimoji="1" lang="ja-JP" altLang="en-US" sz="1000" spc="100" dirty="0">
                <a:latin typeface="メイリオ" panose="020B0604030504040204" pitchFamily="50" charset="-128"/>
                <a:ea typeface="メイリオ" panose="020B0604030504040204" pitchFamily="50" charset="-128"/>
              </a:rPr>
              <a:t>「地域移行」部会作業チーム報告書」</a:t>
            </a:r>
            <a:r>
              <a:rPr kumimoji="1" lang="en-US" altLang="ja-JP" sz="1000" spc="100" dirty="0">
                <a:latin typeface="メイリオ" panose="020B0604030504040204" pitchFamily="50" charset="-128"/>
                <a:ea typeface="メイリオ" panose="020B0604030504040204" pitchFamily="50" charset="-128"/>
              </a:rPr>
              <a:t>『</a:t>
            </a:r>
            <a:r>
              <a:rPr kumimoji="1" lang="ja-JP" altLang="en-US" sz="1000" spc="100" dirty="0">
                <a:latin typeface="メイリオ" panose="020B0604030504040204" pitchFamily="50" charset="-128"/>
                <a:ea typeface="メイリオ" panose="020B0604030504040204" pitchFamily="50" charset="-128"/>
              </a:rPr>
              <a:t> 障がい者制度改革推進会議総合福祉部会（第</a:t>
            </a:r>
            <a:r>
              <a:rPr kumimoji="1" lang="en-US" altLang="ja-JP" sz="1000" spc="100" dirty="0">
                <a:latin typeface="メイリオ" panose="020B0604030504040204" pitchFamily="50" charset="-128"/>
                <a:ea typeface="メイリオ" panose="020B0604030504040204" pitchFamily="50" charset="-128"/>
              </a:rPr>
              <a:t>15</a:t>
            </a:r>
            <a:r>
              <a:rPr kumimoji="1" lang="ja-JP" altLang="en-US" sz="1000" spc="100" dirty="0">
                <a:latin typeface="メイリオ" panose="020B0604030504040204" pitchFamily="50" charset="-128"/>
                <a:ea typeface="メイリオ" panose="020B0604030504040204" pitchFamily="50" charset="-128"/>
              </a:rPr>
              <a:t>回）</a:t>
            </a:r>
            <a:r>
              <a:rPr kumimoji="1" lang="en-US" altLang="ja-JP" sz="1000" spc="100" dirty="0">
                <a:latin typeface="メイリオ" panose="020B0604030504040204" pitchFamily="50" charset="-128"/>
                <a:ea typeface="メイリオ" panose="020B0604030504040204" pitchFamily="50" charset="-128"/>
              </a:rPr>
              <a:t>』,</a:t>
            </a:r>
            <a:r>
              <a:rPr kumimoji="1" lang="ja-JP" altLang="en-US" sz="1000" spc="100" dirty="0">
                <a:latin typeface="メイリオ" panose="020B0604030504040204" pitchFamily="50" charset="-128"/>
                <a:ea typeface="メイリオ" panose="020B0604030504040204" pitchFamily="50" charset="-128"/>
              </a:rPr>
              <a:t>平成</a:t>
            </a:r>
            <a:r>
              <a:rPr kumimoji="1" lang="en-US" altLang="ja-JP" sz="1000" spc="100" dirty="0">
                <a:latin typeface="メイリオ" panose="020B0604030504040204" pitchFamily="50" charset="-128"/>
                <a:ea typeface="メイリオ" panose="020B0604030504040204" pitchFamily="50" charset="-128"/>
              </a:rPr>
              <a:t>23</a:t>
            </a:r>
            <a:r>
              <a:rPr kumimoji="1" lang="ja-JP" altLang="en-US" sz="1000" spc="100" dirty="0">
                <a:latin typeface="メイリオ" panose="020B0604030504040204" pitchFamily="50" charset="-128"/>
                <a:ea typeface="メイリオ" panose="020B0604030504040204" pitchFamily="50" charset="-128"/>
              </a:rPr>
              <a:t>年</a:t>
            </a:r>
            <a:r>
              <a:rPr kumimoji="1" lang="en-US" altLang="ja-JP" sz="1000" spc="100" dirty="0">
                <a:latin typeface="メイリオ" panose="020B0604030504040204" pitchFamily="50" charset="-128"/>
                <a:ea typeface="メイリオ" panose="020B0604030504040204" pitchFamily="50" charset="-128"/>
              </a:rPr>
              <a:t>6</a:t>
            </a:r>
            <a:r>
              <a:rPr kumimoji="1" lang="ja-JP" altLang="en-US" sz="1000" spc="100" dirty="0">
                <a:latin typeface="メイリオ" panose="020B0604030504040204" pitchFamily="50" charset="-128"/>
                <a:ea typeface="メイリオ" panose="020B0604030504040204" pitchFamily="50" charset="-128"/>
              </a:rPr>
              <a:t>月</a:t>
            </a:r>
            <a:r>
              <a:rPr kumimoji="1" lang="en-US" altLang="ja-JP" sz="1000" spc="100" dirty="0">
                <a:latin typeface="メイリオ" panose="020B0604030504040204" pitchFamily="50" charset="-128"/>
                <a:ea typeface="メイリオ" panose="020B0604030504040204" pitchFamily="50" charset="-128"/>
              </a:rPr>
              <a:t>23</a:t>
            </a:r>
            <a:r>
              <a:rPr kumimoji="1" lang="ja-JP" altLang="en-US" sz="1000" spc="100" dirty="0">
                <a:latin typeface="メイリオ" panose="020B0604030504040204" pitchFamily="50" charset="-128"/>
                <a:ea typeface="メイリオ" panose="020B0604030504040204" pitchFamily="50" charset="-128"/>
              </a:rPr>
              <a:t>日</a:t>
            </a:r>
            <a:br>
              <a:rPr kumimoji="1" lang="en-US" altLang="ja-JP" sz="1000" spc="100" dirty="0">
                <a:latin typeface="メイリオ" panose="020B0604030504040204" pitchFamily="50" charset="-128"/>
                <a:ea typeface="メイリオ" panose="020B0604030504040204" pitchFamily="50" charset="-128"/>
              </a:rPr>
            </a:br>
            <a:r>
              <a:rPr kumimoji="1" lang="ja-JP" altLang="en-US" sz="1000" spc="100" dirty="0">
                <a:solidFill>
                  <a:prstClr val="black"/>
                </a:solidFill>
                <a:latin typeface="メイリオ" panose="020B0604030504040204" pitchFamily="50" charset="-128"/>
                <a:ea typeface="メイリオ" panose="020B0604030504040204" pitchFamily="50" charset="-128"/>
              </a:rPr>
              <a:t>（最終閲覧日：令和</a:t>
            </a:r>
            <a:r>
              <a:rPr kumimoji="1" lang="en-US" altLang="ja-JP" sz="1000" spc="100" dirty="0">
                <a:solidFill>
                  <a:prstClr val="black"/>
                </a:solidFill>
                <a:latin typeface="メイリオ" panose="020B0604030504040204" pitchFamily="50" charset="-128"/>
                <a:ea typeface="メイリオ" panose="020B0604030504040204" pitchFamily="50" charset="-128"/>
              </a:rPr>
              <a:t>7</a:t>
            </a:r>
            <a:r>
              <a:rPr kumimoji="1" lang="ja-JP" altLang="en-US" sz="1000" spc="100" dirty="0">
                <a:solidFill>
                  <a:prstClr val="black"/>
                </a:solidFill>
                <a:latin typeface="メイリオ" panose="020B0604030504040204" pitchFamily="50" charset="-128"/>
                <a:ea typeface="メイリオ" panose="020B0604030504040204" pitchFamily="50" charset="-128"/>
              </a:rPr>
              <a:t>年</a:t>
            </a:r>
            <a:r>
              <a:rPr kumimoji="1" lang="en-US" altLang="ja-JP" sz="1000" spc="100" dirty="0">
                <a:solidFill>
                  <a:prstClr val="black"/>
                </a:solidFill>
                <a:latin typeface="メイリオ" panose="020B0604030504040204" pitchFamily="50" charset="-128"/>
                <a:ea typeface="メイリオ" panose="020B0604030504040204" pitchFamily="50" charset="-128"/>
              </a:rPr>
              <a:t>3</a:t>
            </a:r>
            <a:r>
              <a:rPr kumimoji="1" lang="ja-JP" altLang="en-US" sz="1000" spc="100" dirty="0">
                <a:solidFill>
                  <a:prstClr val="black"/>
                </a:solidFill>
                <a:latin typeface="メイリオ" panose="020B0604030504040204" pitchFamily="50" charset="-128"/>
                <a:ea typeface="メイリオ" panose="020B0604030504040204" pitchFamily="50" charset="-128"/>
              </a:rPr>
              <a:t>月</a:t>
            </a:r>
            <a:r>
              <a:rPr kumimoji="1" lang="en-US" altLang="ja-JP" sz="1000" spc="100" dirty="0">
                <a:solidFill>
                  <a:prstClr val="black"/>
                </a:solidFill>
                <a:latin typeface="メイリオ" panose="020B0604030504040204" pitchFamily="50" charset="-128"/>
                <a:ea typeface="メイリオ" panose="020B0604030504040204" pitchFamily="50" charset="-128"/>
              </a:rPr>
              <a:t>25</a:t>
            </a:r>
            <a:r>
              <a:rPr kumimoji="1" lang="ja-JP" altLang="en-US" sz="1000" spc="100" dirty="0">
                <a:solidFill>
                  <a:prstClr val="black"/>
                </a:solidFill>
                <a:latin typeface="メイリオ" panose="020B0604030504040204" pitchFamily="50" charset="-128"/>
                <a:ea typeface="メイリオ" panose="020B0604030504040204" pitchFamily="50" charset="-128"/>
              </a:rPr>
              <a:t>日） </a:t>
            </a:r>
            <a:r>
              <a:rPr kumimoji="1" lang="en-US" altLang="ja-JP" sz="1000" spc="100" dirty="0">
                <a:latin typeface="メイリオ" panose="020B0604030504040204" pitchFamily="50" charset="-128"/>
                <a:ea typeface="メイリオ" panose="020B0604030504040204" pitchFamily="50" charset="-128"/>
                <a:hlinkClick r:id="rId7"/>
              </a:rPr>
              <a:t>https://www.mhlw.go.jp/bunya/shougaihoken/sougoufukusi/2011/07/dl/0726-1a04_02.pdf</a:t>
            </a:r>
            <a:endParaRPr kumimoji="1" lang="en-US" altLang="ja-JP" sz="1000" spc="100" dirty="0">
              <a:latin typeface="メイリオ" panose="020B0604030504040204" pitchFamily="50" charset="-128"/>
              <a:ea typeface="メイリオ" panose="020B0604030504040204" pitchFamily="50" charset="-128"/>
            </a:endParaRPr>
          </a:p>
          <a:p>
            <a:pPr marL="342900" indent="-342900" eaLnBrk="1" fontAlgn="auto" hangingPunct="1">
              <a:spcBef>
                <a:spcPts val="100"/>
              </a:spcBef>
              <a:spcAft>
                <a:spcPts val="0"/>
              </a:spcAft>
              <a:buFont typeface="Arial" panose="020B0604020202020204" pitchFamily="34" charset="0"/>
              <a:buChar char="•"/>
              <a:defRPr/>
            </a:pPr>
            <a:r>
              <a:rPr lang="ja-JP" altLang="en-US" sz="1000" dirty="0">
                <a:solidFill>
                  <a:schemeClr val="tx1">
                    <a:lumMod val="75000"/>
                    <a:lumOff val="25000"/>
                  </a:schemeClr>
                </a:solidFill>
                <a:latin typeface="メイリオ" panose="020B0604030504040204" pitchFamily="50" charset="-128"/>
                <a:ea typeface="メイリオ" panose="020B0604030504040204" pitchFamily="50" charset="-128"/>
              </a:rPr>
              <a:t>社会的包摂サポートセンター編</a:t>
            </a:r>
            <a:r>
              <a:rPr lang="en-US" altLang="ja-JP" sz="1000" dirty="0">
                <a:solidFill>
                  <a:schemeClr val="tx1">
                    <a:lumMod val="75000"/>
                    <a:lumOff val="25000"/>
                  </a:schemeClr>
                </a:solidFill>
                <a:latin typeface="メイリオ" panose="020B0604030504040204" pitchFamily="50" charset="-128"/>
                <a:ea typeface="メイリオ" panose="020B0604030504040204" pitchFamily="50" charset="-128"/>
              </a:rPr>
              <a:t>『</a:t>
            </a:r>
            <a:r>
              <a:rPr lang="ja-JP" altLang="en-US" sz="1000" dirty="0">
                <a:solidFill>
                  <a:schemeClr val="tx1">
                    <a:lumMod val="75000"/>
                    <a:lumOff val="25000"/>
                  </a:schemeClr>
                </a:solidFill>
                <a:latin typeface="メイリオ" panose="020B0604030504040204" pitchFamily="50" charset="-128"/>
                <a:ea typeface="メイリオ" panose="020B0604030504040204" pitchFamily="50" charset="-128"/>
              </a:rPr>
              <a:t>相談支援員必携 事例で見る生活困窮者</a:t>
            </a:r>
            <a:r>
              <a:rPr lang="en-US" altLang="ja-JP" sz="1000" dirty="0">
                <a:solidFill>
                  <a:schemeClr val="tx1">
                    <a:lumMod val="75000"/>
                    <a:lumOff val="25000"/>
                  </a:schemeClr>
                </a:solidFill>
                <a:latin typeface="メイリオ" panose="020B0604030504040204" pitchFamily="50" charset="-128"/>
                <a:ea typeface="メイリオ" panose="020B0604030504040204" pitchFamily="50" charset="-128"/>
              </a:rPr>
              <a:t>』</a:t>
            </a:r>
            <a:r>
              <a:rPr lang="ja-JP" altLang="en-US" sz="1000" dirty="0">
                <a:solidFill>
                  <a:schemeClr val="tx1">
                    <a:lumMod val="75000"/>
                    <a:lumOff val="25000"/>
                  </a:schemeClr>
                </a:solidFill>
                <a:latin typeface="メイリオ" panose="020B0604030504040204" pitchFamily="50" charset="-128"/>
                <a:ea typeface="メイリオ" panose="020B0604030504040204" pitchFamily="50" charset="-128"/>
              </a:rPr>
              <a:t>中央法規出版</a:t>
            </a:r>
            <a:r>
              <a:rPr lang="en-US" altLang="ja-JP" sz="1000" dirty="0">
                <a:solidFill>
                  <a:schemeClr val="tx1">
                    <a:lumMod val="75000"/>
                    <a:lumOff val="25000"/>
                  </a:schemeClr>
                </a:solidFill>
                <a:latin typeface="メイリオ" panose="020B0604030504040204" pitchFamily="50" charset="-128"/>
                <a:ea typeface="メイリオ" panose="020B0604030504040204" pitchFamily="50" charset="-128"/>
              </a:rPr>
              <a:t>,2015</a:t>
            </a:r>
            <a:r>
              <a:rPr lang="ja-JP" altLang="en-US" sz="1000" dirty="0">
                <a:solidFill>
                  <a:schemeClr val="tx1">
                    <a:lumMod val="75000"/>
                    <a:lumOff val="25000"/>
                  </a:schemeClr>
                </a:solidFill>
                <a:latin typeface="メイリオ" panose="020B0604030504040204" pitchFamily="50" charset="-128"/>
                <a:ea typeface="メイリオ" panose="020B0604030504040204" pitchFamily="50" charset="-128"/>
              </a:rPr>
              <a:t>年</a:t>
            </a:r>
            <a:r>
              <a:rPr lang="en-US" altLang="ja-JP" sz="1000" dirty="0">
                <a:solidFill>
                  <a:schemeClr val="tx1">
                    <a:lumMod val="75000"/>
                    <a:lumOff val="25000"/>
                  </a:schemeClr>
                </a:solidFill>
                <a:latin typeface="メイリオ" panose="020B0604030504040204" pitchFamily="50" charset="-128"/>
                <a:ea typeface="メイリオ" panose="020B0604030504040204" pitchFamily="50" charset="-128"/>
              </a:rPr>
              <a:t>.</a:t>
            </a:r>
          </a:p>
        </p:txBody>
      </p:sp>
      <p:sp>
        <p:nvSpPr>
          <p:cNvPr id="4" name="テキスト ボックス 3">
            <a:extLst>
              <a:ext uri="{FF2B5EF4-FFF2-40B4-BE49-F238E27FC236}">
                <a16:creationId xmlns:a16="http://schemas.microsoft.com/office/drawing/2014/main" id="{0D18CD5A-F2FC-66D9-5C6F-63DE22F1B87E}"/>
              </a:ext>
            </a:extLst>
          </p:cNvPr>
          <p:cNvSpPr txBox="1"/>
          <p:nvPr/>
        </p:nvSpPr>
        <p:spPr>
          <a:xfrm>
            <a:off x="134937" y="6040728"/>
            <a:ext cx="9033387" cy="784830"/>
          </a:xfrm>
          <a:prstGeom prst="rect">
            <a:avLst/>
          </a:prstGeom>
          <a:noFill/>
        </p:spPr>
        <p:txBody>
          <a:bodyPr wrap="square">
            <a:spAutoFit/>
          </a:bodyPr>
          <a:lstStyle/>
          <a:p>
            <a:pPr marL="342900" indent="-342900" eaLnBrk="1" fontAlgn="auto" hangingPunct="1">
              <a:spcBef>
                <a:spcPts val="600"/>
              </a:spcBef>
              <a:spcAft>
                <a:spcPts val="0"/>
              </a:spcAft>
              <a:buFont typeface="Arial" panose="020B0604020202020204" pitchFamily="34" charset="0"/>
              <a:buChar char="•"/>
              <a:defRPr/>
            </a:pPr>
            <a:r>
              <a:rPr kumimoji="1" lang="ja-JP" altLang="en-US" sz="1000" spc="100" dirty="0">
                <a:latin typeface="メイリオ" panose="020B0604030504040204" pitchFamily="50" charset="-128"/>
                <a:ea typeface="メイリオ" panose="020B0604030504040204" pitchFamily="50" charset="-128"/>
              </a:rPr>
              <a:t>厚生労働省</a:t>
            </a:r>
            <a:r>
              <a:rPr kumimoji="1" lang="en-US" altLang="ja-JP" sz="1000" spc="100" dirty="0">
                <a:latin typeface="メイリオ" panose="020B0604030504040204" pitchFamily="50" charset="-128"/>
                <a:ea typeface="メイリオ" panose="020B0604030504040204" pitchFamily="50" charset="-128"/>
              </a:rPr>
              <a:t>『</a:t>
            </a:r>
            <a:r>
              <a:rPr kumimoji="1" lang="ja-JP" altLang="en-US" sz="1000" spc="100" dirty="0">
                <a:latin typeface="メイリオ" panose="020B0604030504040204" pitchFamily="50" charset="-128"/>
                <a:ea typeface="メイリオ" panose="020B0604030504040204" pitchFamily="50" charset="-128"/>
              </a:rPr>
              <a:t>意思決定支援の基本的考え方～だれもが「私の人生の主人公は、私」～</a:t>
            </a:r>
            <a:r>
              <a:rPr kumimoji="1" lang="en-US" altLang="ja-JP" sz="1000" spc="100" dirty="0">
                <a:latin typeface="メイリオ" panose="020B0604030504040204" pitchFamily="50" charset="-128"/>
                <a:ea typeface="メイリオ" panose="020B0604030504040204" pitchFamily="50" charset="-128"/>
              </a:rPr>
              <a:t>』</a:t>
            </a:r>
            <a:r>
              <a:rPr kumimoji="1" lang="ja-JP" altLang="en-US" sz="1000" spc="100" dirty="0">
                <a:latin typeface="メイリオ" panose="020B0604030504040204" pitchFamily="50" charset="-128"/>
                <a:ea typeface="メイリオ" panose="020B0604030504040204" pitchFamily="50" charset="-128"/>
              </a:rPr>
              <a:t>　</a:t>
            </a:r>
            <a:br>
              <a:rPr kumimoji="1" lang="en-US" altLang="ja-JP" sz="1000" spc="100" dirty="0">
                <a:latin typeface="メイリオ" panose="020B0604030504040204" pitchFamily="50" charset="-128"/>
                <a:ea typeface="メイリオ" panose="020B0604030504040204" pitchFamily="50" charset="-128"/>
              </a:rPr>
            </a:br>
            <a:r>
              <a:rPr kumimoji="1" lang="ja-JP" altLang="en-US" sz="1000" spc="100" dirty="0">
                <a:solidFill>
                  <a:prstClr val="black"/>
                </a:solidFill>
                <a:latin typeface="メイリオ" panose="020B0604030504040204" pitchFamily="50" charset="-128"/>
                <a:ea typeface="メイリオ" panose="020B0604030504040204" pitchFamily="50" charset="-128"/>
              </a:rPr>
              <a:t>（最終閲覧日：令和</a:t>
            </a:r>
            <a:r>
              <a:rPr kumimoji="1" lang="en-US" altLang="ja-JP" sz="1000" spc="100" dirty="0">
                <a:solidFill>
                  <a:prstClr val="black"/>
                </a:solidFill>
                <a:latin typeface="メイリオ" panose="020B0604030504040204" pitchFamily="50" charset="-128"/>
                <a:ea typeface="メイリオ" panose="020B0604030504040204" pitchFamily="50" charset="-128"/>
              </a:rPr>
              <a:t>7</a:t>
            </a:r>
            <a:r>
              <a:rPr kumimoji="1" lang="ja-JP" altLang="en-US" sz="1000" spc="100" dirty="0">
                <a:solidFill>
                  <a:prstClr val="black"/>
                </a:solidFill>
                <a:latin typeface="メイリオ" panose="020B0604030504040204" pitchFamily="50" charset="-128"/>
                <a:ea typeface="メイリオ" panose="020B0604030504040204" pitchFamily="50" charset="-128"/>
              </a:rPr>
              <a:t>年</a:t>
            </a:r>
            <a:r>
              <a:rPr kumimoji="1" lang="en-US" altLang="ja-JP" sz="1000" spc="100" dirty="0">
                <a:solidFill>
                  <a:prstClr val="black"/>
                </a:solidFill>
                <a:latin typeface="メイリオ" panose="020B0604030504040204" pitchFamily="50" charset="-128"/>
                <a:ea typeface="メイリオ" panose="020B0604030504040204" pitchFamily="50" charset="-128"/>
              </a:rPr>
              <a:t>3</a:t>
            </a:r>
            <a:r>
              <a:rPr kumimoji="1" lang="ja-JP" altLang="en-US" sz="1000" spc="100" dirty="0">
                <a:solidFill>
                  <a:prstClr val="black"/>
                </a:solidFill>
                <a:latin typeface="メイリオ" panose="020B0604030504040204" pitchFamily="50" charset="-128"/>
                <a:ea typeface="メイリオ" panose="020B0604030504040204" pitchFamily="50" charset="-128"/>
              </a:rPr>
              <a:t>月</a:t>
            </a:r>
            <a:r>
              <a:rPr kumimoji="1" lang="en-US" altLang="ja-JP" sz="1000" spc="100" dirty="0">
                <a:solidFill>
                  <a:prstClr val="black"/>
                </a:solidFill>
                <a:latin typeface="メイリオ" panose="020B0604030504040204" pitchFamily="50" charset="-128"/>
                <a:ea typeface="メイリオ" panose="020B0604030504040204" pitchFamily="50" charset="-128"/>
              </a:rPr>
              <a:t>25</a:t>
            </a:r>
            <a:r>
              <a:rPr kumimoji="1" lang="ja-JP" altLang="en-US" sz="1000" spc="100" dirty="0">
                <a:solidFill>
                  <a:prstClr val="black"/>
                </a:solidFill>
                <a:latin typeface="メイリオ" panose="020B0604030504040204" pitchFamily="50" charset="-128"/>
                <a:ea typeface="メイリオ" panose="020B0604030504040204" pitchFamily="50" charset="-128"/>
              </a:rPr>
              <a:t>日）</a:t>
            </a:r>
            <a:r>
              <a:rPr kumimoji="1" lang="en-US" altLang="ja-JP" sz="1000" spc="100" dirty="0">
                <a:latin typeface="メイリオ" panose="020B0604030504040204" pitchFamily="50" charset="-128"/>
                <a:ea typeface="メイリオ" panose="020B0604030504040204" pitchFamily="50" charset="-128"/>
              </a:rPr>
              <a:t> </a:t>
            </a:r>
            <a:r>
              <a:rPr kumimoji="1" lang="en-US" altLang="ja-JP" sz="1000" spc="100" dirty="0">
                <a:latin typeface="メイリオ" panose="020B0604030504040204" pitchFamily="50" charset="-128"/>
                <a:ea typeface="メイリオ" panose="020B0604030504040204" pitchFamily="50" charset="-128"/>
                <a:hlinkClick r:id="rId8"/>
              </a:rPr>
              <a:t>https://www.mhlw.go.jp/content/001131602.pdf</a:t>
            </a:r>
            <a:endParaRPr kumimoji="1" lang="en-US" altLang="ja-JP" sz="1000" spc="100" dirty="0">
              <a:latin typeface="メイリオ" panose="020B0604030504040204" pitchFamily="50" charset="-128"/>
              <a:ea typeface="メイリオ" panose="020B0604030504040204" pitchFamily="50" charset="-128"/>
            </a:endParaRPr>
          </a:p>
          <a:p>
            <a:pPr marL="342900" indent="-342900" eaLnBrk="1" fontAlgn="auto" hangingPunct="1">
              <a:spcBef>
                <a:spcPts val="600"/>
              </a:spcBef>
              <a:spcAft>
                <a:spcPts val="0"/>
              </a:spcAft>
              <a:buFont typeface="Arial" panose="020B0604020202020204" pitchFamily="34" charset="0"/>
              <a:buChar char="•"/>
              <a:defRPr/>
            </a:pPr>
            <a:r>
              <a:rPr kumimoji="1" lang="ja-JP" altLang="en-US" sz="1000" spc="100" dirty="0">
                <a:latin typeface="メイリオ" panose="020B0604030504040204" pitchFamily="50" charset="-128"/>
                <a:ea typeface="メイリオ" panose="020B0604030504040204" pitchFamily="50" charset="-128"/>
              </a:rPr>
              <a:t>厚生労働省</a:t>
            </a:r>
            <a:r>
              <a:rPr kumimoji="1" lang="en-US" altLang="ja-JP" sz="1000" spc="100" dirty="0">
                <a:latin typeface="メイリオ" panose="020B0604030504040204" pitchFamily="50" charset="-128"/>
                <a:ea typeface="メイリオ" panose="020B0604030504040204" pitchFamily="50" charset="-128"/>
              </a:rPr>
              <a:t>『</a:t>
            </a:r>
            <a:r>
              <a:rPr kumimoji="1" lang="ja-JP" altLang="en-US" sz="1000" spc="100" dirty="0">
                <a:latin typeface="メイリオ" panose="020B0604030504040204" pitchFamily="50" charset="-128"/>
                <a:ea typeface="メイリオ" panose="020B0604030504040204" pitchFamily="50" charset="-128"/>
              </a:rPr>
              <a:t>令和６年版厚生労働白書－こころの健康と向き合い、健やかに暮らすことのできる社会に－</a:t>
            </a:r>
            <a:r>
              <a:rPr kumimoji="1" lang="en-US" altLang="ja-JP" sz="1000" spc="100" dirty="0">
                <a:latin typeface="メイリオ" panose="020B0604030504040204" pitchFamily="50" charset="-128"/>
                <a:ea typeface="メイリオ" panose="020B0604030504040204" pitchFamily="50" charset="-128"/>
              </a:rPr>
              <a:t>』</a:t>
            </a:r>
            <a:br>
              <a:rPr kumimoji="1" lang="en-US" altLang="ja-JP" sz="1000" spc="100" dirty="0">
                <a:latin typeface="メイリオ" panose="020B0604030504040204" pitchFamily="50" charset="-128"/>
                <a:ea typeface="メイリオ" panose="020B0604030504040204" pitchFamily="50" charset="-128"/>
              </a:rPr>
            </a:br>
            <a:r>
              <a:rPr kumimoji="1" lang="ja-JP" altLang="en-US" sz="1000" spc="100" dirty="0">
                <a:solidFill>
                  <a:prstClr val="black"/>
                </a:solidFill>
                <a:latin typeface="メイリオ" panose="020B0604030504040204" pitchFamily="50" charset="-128"/>
                <a:ea typeface="メイリオ" panose="020B0604030504040204" pitchFamily="50" charset="-128"/>
              </a:rPr>
              <a:t>（最終閲覧日：令和</a:t>
            </a:r>
            <a:r>
              <a:rPr kumimoji="1" lang="en-US" altLang="ja-JP" sz="1000" spc="100" dirty="0">
                <a:solidFill>
                  <a:prstClr val="black"/>
                </a:solidFill>
                <a:latin typeface="メイリオ" panose="020B0604030504040204" pitchFamily="50" charset="-128"/>
                <a:ea typeface="メイリオ" panose="020B0604030504040204" pitchFamily="50" charset="-128"/>
              </a:rPr>
              <a:t>7</a:t>
            </a:r>
            <a:r>
              <a:rPr kumimoji="1" lang="ja-JP" altLang="en-US" sz="1000" spc="100" dirty="0">
                <a:solidFill>
                  <a:prstClr val="black"/>
                </a:solidFill>
                <a:latin typeface="メイリオ" panose="020B0604030504040204" pitchFamily="50" charset="-128"/>
                <a:ea typeface="メイリオ" panose="020B0604030504040204" pitchFamily="50" charset="-128"/>
              </a:rPr>
              <a:t>年</a:t>
            </a:r>
            <a:r>
              <a:rPr kumimoji="1" lang="en-US" altLang="ja-JP" sz="1000" spc="100" dirty="0">
                <a:solidFill>
                  <a:prstClr val="black"/>
                </a:solidFill>
                <a:latin typeface="メイリオ" panose="020B0604030504040204" pitchFamily="50" charset="-128"/>
                <a:ea typeface="メイリオ" panose="020B0604030504040204" pitchFamily="50" charset="-128"/>
              </a:rPr>
              <a:t>3</a:t>
            </a:r>
            <a:r>
              <a:rPr kumimoji="1" lang="ja-JP" altLang="en-US" sz="1000" spc="100" dirty="0">
                <a:solidFill>
                  <a:prstClr val="black"/>
                </a:solidFill>
                <a:latin typeface="メイリオ" panose="020B0604030504040204" pitchFamily="50" charset="-128"/>
                <a:ea typeface="メイリオ" panose="020B0604030504040204" pitchFamily="50" charset="-128"/>
              </a:rPr>
              <a:t>月</a:t>
            </a:r>
            <a:r>
              <a:rPr kumimoji="1" lang="en-US" altLang="ja-JP" sz="1000" spc="100" dirty="0">
                <a:solidFill>
                  <a:prstClr val="black"/>
                </a:solidFill>
                <a:latin typeface="メイリオ" panose="020B0604030504040204" pitchFamily="50" charset="-128"/>
                <a:ea typeface="メイリオ" panose="020B0604030504040204" pitchFamily="50" charset="-128"/>
              </a:rPr>
              <a:t>25</a:t>
            </a:r>
            <a:r>
              <a:rPr kumimoji="1" lang="ja-JP" altLang="en-US" sz="1000" spc="100" dirty="0">
                <a:solidFill>
                  <a:prstClr val="black"/>
                </a:solidFill>
                <a:latin typeface="メイリオ" panose="020B0604030504040204" pitchFamily="50" charset="-128"/>
                <a:ea typeface="メイリオ" panose="020B0604030504040204" pitchFamily="50" charset="-128"/>
              </a:rPr>
              <a:t>日）</a:t>
            </a:r>
            <a:r>
              <a:rPr kumimoji="1" lang="en-US" altLang="ja-JP" sz="1000" spc="100" dirty="0">
                <a:latin typeface="メイリオ" panose="020B0604030504040204" pitchFamily="50" charset="-128"/>
                <a:ea typeface="メイリオ" panose="020B0604030504040204" pitchFamily="50" charset="-128"/>
              </a:rPr>
              <a:t> </a:t>
            </a:r>
            <a:r>
              <a:rPr kumimoji="1" lang="en-US" altLang="ja-JP" sz="1000" spc="100" dirty="0">
                <a:latin typeface="メイリオ" panose="020B0604030504040204" pitchFamily="50" charset="-128"/>
                <a:ea typeface="メイリオ" panose="020B0604030504040204" pitchFamily="50" charset="-128"/>
                <a:hlinkClick r:id="rId9"/>
              </a:rPr>
              <a:t>https://www.mhlw.go.jp/stf/wp/hakusyo/kousei/23/index.html</a:t>
            </a:r>
            <a:endParaRPr kumimoji="1" lang="en-US" altLang="ja-JP" sz="1000" spc="100" dirty="0">
              <a:latin typeface="メイリオ" panose="020B0604030504040204" pitchFamily="50" charset="-128"/>
              <a:ea typeface="メイリオ" panose="020B0604030504040204" pitchFamily="50" charset="-128"/>
            </a:endParaRPr>
          </a:p>
        </p:txBody>
      </p:sp>
      <p:sp>
        <p:nvSpPr>
          <p:cNvPr id="5" name="テキスト ボックス 4">
            <a:extLst>
              <a:ext uri="{FF2B5EF4-FFF2-40B4-BE49-F238E27FC236}">
                <a16:creationId xmlns:a16="http://schemas.microsoft.com/office/drawing/2014/main" id="{C5789CEA-849B-8648-A522-2F90D30462E4}"/>
              </a:ext>
            </a:extLst>
          </p:cNvPr>
          <p:cNvSpPr txBox="1"/>
          <p:nvPr/>
        </p:nvSpPr>
        <p:spPr>
          <a:xfrm>
            <a:off x="134937" y="5717563"/>
            <a:ext cx="9033387" cy="369332"/>
          </a:xfrm>
          <a:prstGeom prst="rect">
            <a:avLst/>
          </a:prstGeom>
          <a:noFill/>
        </p:spPr>
        <p:txBody>
          <a:bodyPr wrap="square">
            <a:spAutoFit/>
          </a:bodyPr>
          <a:lstStyle/>
          <a:p>
            <a:pPr eaLnBrk="1" fontAlgn="auto" hangingPunct="1">
              <a:spcBef>
                <a:spcPts val="600"/>
              </a:spcBef>
              <a:spcAft>
                <a:spcPts val="0"/>
              </a:spcAft>
              <a:defRPr/>
            </a:pPr>
            <a:r>
              <a:rPr kumimoji="1" lang="en-US" altLang="ja-JP" b="1" spc="100" dirty="0">
                <a:latin typeface="メイリオ" panose="020B0604030504040204" pitchFamily="50" charset="-128"/>
                <a:ea typeface="メイリオ" panose="020B0604030504040204" pitchFamily="50" charset="-128"/>
              </a:rPr>
              <a:t>【</a:t>
            </a:r>
            <a:r>
              <a:rPr kumimoji="1" lang="ja-JP" altLang="en-US" b="1" spc="100" dirty="0">
                <a:latin typeface="メイリオ" panose="020B0604030504040204" pitchFamily="50" charset="-128"/>
                <a:ea typeface="メイリオ" panose="020B0604030504040204" pitchFamily="50" charset="-128"/>
              </a:rPr>
              <a:t>参考図書・文献</a:t>
            </a:r>
            <a:r>
              <a:rPr kumimoji="1" lang="en-US" altLang="ja-JP" b="1" spc="100" dirty="0">
                <a:latin typeface="メイリオ" panose="020B0604030504040204" pitchFamily="50" charset="-128"/>
                <a:ea typeface="メイリオ" panose="020B0604030504040204" pitchFamily="50" charset="-128"/>
              </a:rPr>
              <a:t>】</a:t>
            </a:r>
          </a:p>
        </p:txBody>
      </p:sp>
    </p:spTree>
  </p:cSld>
  <p:clrMapOvr>
    <a:masterClrMapping/>
  </p:clrMapOvr>
  <p:transition spd="slow"/>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D57E0D-FAF8-2557-56B2-305FCEDC5C95}"/>
            </a:ext>
          </a:extLst>
        </p:cNvPr>
        <p:cNvGrpSpPr/>
        <p:nvPr/>
      </p:nvGrpSpPr>
      <p:grpSpPr>
        <a:xfrm>
          <a:off x="0" y="0"/>
          <a:ext cx="0" cy="0"/>
          <a:chOff x="0" y="0"/>
          <a:chExt cx="0" cy="0"/>
        </a:xfrm>
      </p:grpSpPr>
      <p:sp>
        <p:nvSpPr>
          <p:cNvPr id="26626" name="スライド番号プレースホルダー 1">
            <a:extLst>
              <a:ext uri="{FF2B5EF4-FFF2-40B4-BE49-F238E27FC236}">
                <a16:creationId xmlns:a16="http://schemas.microsoft.com/office/drawing/2014/main" id="{A750A329-554D-076D-E119-26D92237A486}"/>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25EA32A3-12AE-4078-B595-A45F3E9E30A4}" type="slidenum">
              <a:rPr lang="ja-JP" altLang="en-US" sz="1000">
                <a:solidFill>
                  <a:srgbClr val="898989"/>
                </a:solidFill>
              </a:rPr>
              <a:pPr>
                <a:lnSpc>
                  <a:spcPct val="100000"/>
                </a:lnSpc>
                <a:spcBef>
                  <a:spcPct val="0"/>
                </a:spcBef>
                <a:buFontTx/>
                <a:buNone/>
              </a:pPr>
              <a:t>5</a:t>
            </a:fld>
            <a:endParaRPr lang="ja-JP" altLang="en-US" sz="1000">
              <a:solidFill>
                <a:srgbClr val="898989"/>
              </a:solidFill>
            </a:endParaRPr>
          </a:p>
        </p:txBody>
      </p:sp>
      <p:sp>
        <p:nvSpPr>
          <p:cNvPr id="3" name="正方形/長方形 2">
            <a:extLst>
              <a:ext uri="{FF2B5EF4-FFF2-40B4-BE49-F238E27FC236}">
                <a16:creationId xmlns:a16="http://schemas.microsoft.com/office/drawing/2014/main" id="{EA016262-7EA8-FBC5-9E7F-C49B09D11C4E}"/>
              </a:ext>
            </a:extLst>
          </p:cNvPr>
          <p:cNvSpPr/>
          <p:nvPr/>
        </p:nvSpPr>
        <p:spPr>
          <a:xfrm>
            <a:off x="0" y="1"/>
            <a:ext cx="8296275" cy="5476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b="1" spc="300" dirty="0">
                <a:solidFill>
                  <a:schemeClr val="tx1"/>
                </a:solidFill>
                <a:latin typeface="メイリオ" panose="020B0604030504040204" pitchFamily="50" charset="-128"/>
                <a:ea typeface="メイリオ" panose="020B0604030504040204" pitchFamily="50" charset="-128"/>
              </a:rPr>
              <a:t>ワーク</a:t>
            </a:r>
          </a:p>
        </p:txBody>
      </p:sp>
      <p:sp>
        <p:nvSpPr>
          <p:cNvPr id="7" name="四角形: 角を丸くする 6">
            <a:extLst>
              <a:ext uri="{FF2B5EF4-FFF2-40B4-BE49-F238E27FC236}">
                <a16:creationId xmlns:a16="http://schemas.microsoft.com/office/drawing/2014/main" id="{1534E217-0E7A-B6F0-74DE-26E3F3768AA0}"/>
              </a:ext>
            </a:extLst>
          </p:cNvPr>
          <p:cNvSpPr/>
          <p:nvPr/>
        </p:nvSpPr>
        <p:spPr>
          <a:xfrm>
            <a:off x="617989" y="1609930"/>
            <a:ext cx="8670021" cy="4540250"/>
          </a:xfrm>
          <a:prstGeom prst="roundRect">
            <a:avLst>
              <a:gd name="adj" fmla="val 7420"/>
            </a:avLst>
          </a:prstGeom>
          <a:noFill/>
          <a:ln w="76200">
            <a:solidFill>
              <a:schemeClr val="accent2">
                <a:lumMod val="60000"/>
                <a:lumOff val="40000"/>
              </a:schemeClr>
            </a:solidFill>
            <a:prstDash val="sysDot"/>
          </a:ln>
        </p:spPr>
        <p:style>
          <a:lnRef idx="2">
            <a:schemeClr val="accent4"/>
          </a:lnRef>
          <a:fillRef idx="1">
            <a:schemeClr val="lt1"/>
          </a:fillRef>
          <a:effectRef idx="0">
            <a:schemeClr val="accent4"/>
          </a:effectRef>
          <a:fontRef idx="minor">
            <a:schemeClr val="dk1"/>
          </a:fontRef>
        </p:style>
        <p:txBody>
          <a:bodyPr anchor="ctr"/>
          <a:lstStyle/>
          <a:p>
            <a:pPr algn="ctr" eaLnBrk="1" fontAlgn="auto" hangingPunct="1">
              <a:spcBef>
                <a:spcPts val="0"/>
              </a:spcBef>
              <a:spcAft>
                <a:spcPts val="0"/>
              </a:spcAft>
              <a:defRPr/>
            </a:pPr>
            <a:r>
              <a:rPr kumimoji="1" lang="ja-JP" altLang="en-US" sz="3600" b="1" spc="100" dirty="0">
                <a:solidFill>
                  <a:schemeClr val="tx1"/>
                </a:solidFill>
                <a:latin typeface="メイリオ" panose="020B0604030504040204" pitchFamily="50" charset="-128"/>
                <a:ea typeface="メイリオ" panose="020B0604030504040204" pitchFamily="50" charset="-128"/>
              </a:rPr>
              <a:t>こんな経験はありませんか？</a:t>
            </a:r>
            <a:endParaRPr kumimoji="1" lang="en-US" altLang="ja-JP" sz="3600" b="1" spc="100" dirty="0">
              <a:solidFill>
                <a:schemeClr val="tx1"/>
              </a:solidFill>
              <a:latin typeface="メイリオ" panose="020B0604030504040204" pitchFamily="50" charset="-128"/>
              <a:ea typeface="メイリオ" panose="020B0604030504040204" pitchFamily="50" charset="-128"/>
            </a:endParaRPr>
          </a:p>
          <a:p>
            <a:pPr algn="ctr" eaLnBrk="1" fontAlgn="auto" hangingPunct="1">
              <a:spcBef>
                <a:spcPts val="0"/>
              </a:spcBef>
              <a:spcAft>
                <a:spcPts val="0"/>
              </a:spcAft>
              <a:defRPr/>
            </a:pPr>
            <a:endParaRPr kumimoji="1" lang="en-US" altLang="ja-JP" sz="3600" b="1"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kumimoji="1" lang="ja-JP" altLang="en-US" sz="3200" b="1" spc="100" dirty="0">
                <a:solidFill>
                  <a:schemeClr val="tx1"/>
                </a:solidFill>
                <a:latin typeface="メイリオ" panose="020B0604030504040204" pitchFamily="50" charset="-128"/>
                <a:ea typeface="メイリオ" panose="020B0604030504040204" pitchFamily="50" charset="-128"/>
              </a:rPr>
              <a:t>　　「本人の不安や苦しみの訴えに対して、</a:t>
            </a:r>
            <a:br>
              <a:rPr kumimoji="1" lang="en-US" altLang="ja-JP" sz="3200" b="1" spc="100" dirty="0">
                <a:solidFill>
                  <a:schemeClr val="tx1"/>
                </a:solidFill>
                <a:latin typeface="メイリオ" panose="020B0604030504040204" pitchFamily="50" charset="-128"/>
                <a:ea typeface="メイリオ" panose="020B0604030504040204" pitchFamily="50" charset="-128"/>
              </a:rPr>
            </a:br>
            <a:r>
              <a:rPr kumimoji="1" lang="ja-JP" altLang="en-US" sz="3200" b="1" spc="100" dirty="0">
                <a:solidFill>
                  <a:schemeClr val="tx1"/>
                </a:solidFill>
                <a:latin typeface="メイリオ" panose="020B0604030504040204" pitchFamily="50" charset="-128"/>
                <a:ea typeface="メイリオ" panose="020B0604030504040204" pitchFamily="50" charset="-128"/>
              </a:rPr>
              <a:t>　　　どう応えるとよいかわからない</a:t>
            </a:r>
            <a:r>
              <a:rPr kumimoji="1" lang="en-US" altLang="ja-JP" sz="3200" b="1" spc="100" dirty="0">
                <a:solidFill>
                  <a:schemeClr val="tx1"/>
                </a:solidFill>
                <a:latin typeface="メイリオ" panose="020B0604030504040204" pitchFamily="50" charset="-128"/>
                <a:ea typeface="メイリオ" panose="020B0604030504040204" pitchFamily="50" charset="-128"/>
              </a:rPr>
              <a:t>…</a:t>
            </a:r>
            <a:r>
              <a:rPr kumimoji="1" lang="ja-JP" altLang="en-US" sz="3200" b="1" spc="100" dirty="0">
                <a:solidFill>
                  <a:schemeClr val="tx1"/>
                </a:solidFill>
                <a:latin typeface="メイリオ" panose="020B0604030504040204" pitchFamily="50" charset="-128"/>
                <a:ea typeface="メイリオ" panose="020B0604030504040204" pitchFamily="50" charset="-128"/>
              </a:rPr>
              <a:t>」</a:t>
            </a:r>
            <a:endParaRPr kumimoji="1" lang="en-US" altLang="ja-JP" sz="3200" b="1" spc="100" dirty="0">
              <a:solidFill>
                <a:schemeClr val="tx1"/>
              </a:solidFill>
              <a:latin typeface="メイリオ" panose="020B0604030504040204" pitchFamily="50" charset="-128"/>
              <a:ea typeface="メイリオ" panose="020B0604030504040204" pitchFamily="50" charset="-128"/>
            </a:endParaRPr>
          </a:p>
        </p:txBody>
      </p:sp>
      <p:pic>
        <p:nvPicPr>
          <p:cNvPr id="11" name="図 10" descr="シャツ が含まれている画像&#10;&#10;AI によって生成されたコンテンツは間違っている可能性があります。">
            <a:extLst>
              <a:ext uri="{FF2B5EF4-FFF2-40B4-BE49-F238E27FC236}">
                <a16:creationId xmlns:a16="http://schemas.microsoft.com/office/drawing/2014/main" id="{83121BD6-98A9-D853-7F45-BB206D04BA4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3652" y="3765217"/>
            <a:ext cx="1103697" cy="1103697"/>
          </a:xfrm>
          <a:prstGeom prst="rect">
            <a:avLst/>
          </a:prstGeom>
        </p:spPr>
      </p:pic>
    </p:spTree>
    <p:extLst>
      <p:ext uri="{BB962C8B-B14F-4D97-AF65-F5344CB8AC3E}">
        <p14:creationId xmlns:p14="http://schemas.microsoft.com/office/powerpoint/2010/main" val="121035534"/>
      </p:ext>
    </p:extLst>
  </p:cSld>
  <p:clrMapOvr>
    <a:masterClrMapping/>
  </p:clrMapOvr>
  <p:transition spd="slow"/>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1AD3A3-02E0-1ABB-8046-D76E84BFADB0}"/>
            </a:ext>
          </a:extLst>
        </p:cNvPr>
        <p:cNvGrpSpPr/>
        <p:nvPr/>
      </p:nvGrpSpPr>
      <p:grpSpPr>
        <a:xfrm>
          <a:off x="0" y="0"/>
          <a:ext cx="0" cy="0"/>
          <a:chOff x="0" y="0"/>
          <a:chExt cx="0" cy="0"/>
        </a:xfrm>
      </p:grpSpPr>
      <p:sp>
        <p:nvSpPr>
          <p:cNvPr id="26626" name="スライド番号プレースホルダー 1">
            <a:extLst>
              <a:ext uri="{FF2B5EF4-FFF2-40B4-BE49-F238E27FC236}">
                <a16:creationId xmlns:a16="http://schemas.microsoft.com/office/drawing/2014/main" id="{D7C154B4-9469-C6C3-EC95-779D14F525A4}"/>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25EA32A3-12AE-4078-B595-A45F3E9E30A4}" type="slidenum">
              <a:rPr lang="ja-JP" altLang="en-US" sz="1000">
                <a:solidFill>
                  <a:srgbClr val="898989"/>
                </a:solidFill>
              </a:rPr>
              <a:pPr>
                <a:lnSpc>
                  <a:spcPct val="100000"/>
                </a:lnSpc>
                <a:spcBef>
                  <a:spcPct val="0"/>
                </a:spcBef>
                <a:buFontTx/>
                <a:buNone/>
              </a:pPr>
              <a:t>6</a:t>
            </a:fld>
            <a:endParaRPr lang="ja-JP" altLang="en-US" sz="1000">
              <a:solidFill>
                <a:srgbClr val="898989"/>
              </a:solidFill>
            </a:endParaRPr>
          </a:p>
        </p:txBody>
      </p:sp>
      <p:sp>
        <p:nvSpPr>
          <p:cNvPr id="4" name="正方形/長方形 3">
            <a:extLst>
              <a:ext uri="{FF2B5EF4-FFF2-40B4-BE49-F238E27FC236}">
                <a16:creationId xmlns:a16="http://schemas.microsoft.com/office/drawing/2014/main" id="{33AF0154-72C0-B6A4-C2CF-0D79B40F8154}"/>
              </a:ext>
            </a:extLst>
          </p:cNvPr>
          <p:cNvSpPr/>
          <p:nvPr/>
        </p:nvSpPr>
        <p:spPr>
          <a:xfrm>
            <a:off x="134938" y="1046163"/>
            <a:ext cx="9636125" cy="52847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342900" indent="-342900" eaLnBrk="1" fontAlgn="auto" hangingPunct="1">
              <a:spcBef>
                <a:spcPts val="1200"/>
              </a:spcBef>
              <a:spcAft>
                <a:spcPts val="0"/>
              </a:spcAft>
              <a:buFont typeface="Arial" panose="020B0604020202020204" pitchFamily="34" charset="0"/>
              <a:buChar char="•"/>
              <a:defRPr/>
            </a:pPr>
            <a:r>
              <a:rPr kumimoji="1" lang="ja-JP" altLang="en-US" sz="2000" spc="100" dirty="0">
                <a:solidFill>
                  <a:schemeClr val="tx1"/>
                </a:solidFill>
                <a:latin typeface="メイリオ" panose="020B0604030504040204" pitchFamily="50" charset="-128"/>
                <a:ea typeface="メイリオ" panose="020B0604030504040204" pitchFamily="50" charset="-128"/>
              </a:rPr>
              <a:t>いわゆる心の病（以下「精神障害」といいます）を患ったことを契機に、働くことができなくなるなど、社会・職業生活を営むのが困難となり、生活保護を受給する世帯の割合は高いといえます。そのため、ケースワーカーは</a:t>
            </a:r>
            <a:r>
              <a:rPr kumimoji="1" lang="ja-JP" altLang="en-US" sz="2000" b="1" spc="100" dirty="0">
                <a:solidFill>
                  <a:schemeClr val="tx1"/>
                </a:solidFill>
                <a:latin typeface="メイリオ" panose="020B0604030504040204" pitchFamily="50" charset="-128"/>
                <a:ea typeface="メイリオ" panose="020B0604030504040204" pitchFamily="50" charset="-128"/>
              </a:rPr>
              <a:t>日常的に、精神障害のある方およびその家族とかかわる場面が数多くあります</a:t>
            </a:r>
            <a:r>
              <a:rPr kumimoji="1" lang="ja-JP" altLang="en-US" sz="2000" spc="100" dirty="0">
                <a:solidFill>
                  <a:schemeClr val="tx1"/>
                </a:solidFill>
                <a:latin typeface="メイリオ" panose="020B0604030504040204" pitchFamily="50" charset="-128"/>
                <a:ea typeface="メイリオ" panose="020B0604030504040204" pitchFamily="50" charset="-128"/>
              </a:rPr>
              <a:t>。</a:t>
            </a:r>
            <a:endParaRPr kumimoji="1" lang="en-US" altLang="ja-JP" sz="2000" spc="100" dirty="0">
              <a:solidFill>
                <a:schemeClr val="tx1"/>
              </a:solidFill>
              <a:latin typeface="メイリオ" panose="020B0604030504040204" pitchFamily="50" charset="-128"/>
              <a:ea typeface="メイリオ" panose="020B0604030504040204" pitchFamily="50" charset="-128"/>
            </a:endParaRPr>
          </a:p>
          <a:p>
            <a:pPr marL="342900" indent="-342900" eaLnBrk="1" fontAlgn="auto" hangingPunct="1">
              <a:spcBef>
                <a:spcPts val="1200"/>
              </a:spcBef>
              <a:spcAft>
                <a:spcPts val="0"/>
              </a:spcAft>
              <a:buFont typeface="Arial" panose="020B0604020202020204" pitchFamily="34" charset="0"/>
              <a:buChar char="•"/>
              <a:defRPr/>
            </a:pPr>
            <a:r>
              <a:rPr kumimoji="1" lang="ja-JP" altLang="en-US" sz="2000" spc="100" dirty="0">
                <a:solidFill>
                  <a:schemeClr val="tx1"/>
                </a:solidFill>
                <a:latin typeface="メイリオ" panose="020B0604030504040204" pitchFamily="50" charset="-128"/>
                <a:ea typeface="メイリオ" panose="020B0604030504040204" pitchFamily="50" charset="-128"/>
              </a:rPr>
              <a:t>一方で、</a:t>
            </a:r>
            <a:r>
              <a:rPr kumimoji="1" lang="ja-JP" altLang="en-US" sz="2000" b="1" spc="100" dirty="0">
                <a:solidFill>
                  <a:schemeClr val="tx1"/>
                </a:solidFill>
                <a:latin typeface="メイリオ" panose="020B0604030504040204" pitchFamily="50" charset="-128"/>
                <a:ea typeface="メイリオ" panose="020B0604030504040204" pitchFamily="50" charset="-128"/>
              </a:rPr>
              <a:t>障害の理解が難しい</a:t>
            </a:r>
            <a:r>
              <a:rPr kumimoji="1" lang="ja-JP" altLang="en-US" sz="2000" spc="100" dirty="0">
                <a:solidFill>
                  <a:schemeClr val="tx1"/>
                </a:solidFill>
                <a:latin typeface="メイリオ" panose="020B0604030504040204" pitchFamily="50" charset="-128"/>
                <a:ea typeface="メイリオ" panose="020B0604030504040204" pitchFamily="50" charset="-128"/>
              </a:rPr>
              <a:t>こと、また</a:t>
            </a:r>
            <a:r>
              <a:rPr kumimoji="1" lang="ja-JP" altLang="en-US" sz="2000" b="1" spc="100" dirty="0">
                <a:solidFill>
                  <a:schemeClr val="tx1"/>
                </a:solidFill>
                <a:latin typeface="メイリオ" panose="020B0604030504040204" pitchFamily="50" charset="-128"/>
                <a:ea typeface="メイリオ" panose="020B0604030504040204" pitchFamily="50" charset="-128"/>
              </a:rPr>
              <a:t>障害によってさまざまな生活困難が生じる</a:t>
            </a:r>
            <a:r>
              <a:rPr kumimoji="1" lang="ja-JP" altLang="en-US" sz="2000" spc="100" dirty="0">
                <a:solidFill>
                  <a:schemeClr val="tx1"/>
                </a:solidFill>
                <a:latin typeface="メイリオ" panose="020B0604030504040204" pitchFamily="50" charset="-128"/>
                <a:ea typeface="メイリオ" panose="020B0604030504040204" pitchFamily="50" charset="-128"/>
              </a:rPr>
              <a:t>こと、さらには</a:t>
            </a:r>
            <a:r>
              <a:rPr kumimoji="1" lang="ja-JP" altLang="en-US" sz="2000" b="1" spc="100" dirty="0">
                <a:solidFill>
                  <a:schemeClr val="tx1"/>
                </a:solidFill>
                <a:latin typeface="メイリオ" panose="020B0604030504040204" pitchFamily="50" charset="-128"/>
                <a:ea typeface="メイリオ" panose="020B0604030504040204" pitchFamily="50" charset="-128"/>
              </a:rPr>
              <a:t>福祉だけでなく、保健や医療など幅広い領域との連携を必要とする</a:t>
            </a:r>
            <a:r>
              <a:rPr kumimoji="1" lang="ja-JP" altLang="en-US" sz="2000" spc="100" dirty="0">
                <a:solidFill>
                  <a:schemeClr val="tx1"/>
                </a:solidFill>
                <a:latin typeface="メイリオ" panose="020B0604030504040204" pitchFamily="50" charset="-128"/>
                <a:ea typeface="メイリオ" panose="020B0604030504040204" pitchFamily="50" charset="-128"/>
              </a:rPr>
              <a:t>ことなどがあり、ケースワーカーにとって、精神障害のある方へのかかわりはむずかしく感じることもあるでしょう。</a:t>
            </a:r>
            <a:endParaRPr kumimoji="1" lang="en-US" altLang="ja-JP" sz="2000" spc="100" dirty="0">
              <a:solidFill>
                <a:schemeClr val="tx1"/>
              </a:solidFill>
              <a:latin typeface="メイリオ" panose="020B0604030504040204" pitchFamily="50" charset="-128"/>
              <a:ea typeface="メイリオ" panose="020B0604030504040204" pitchFamily="50" charset="-128"/>
            </a:endParaRPr>
          </a:p>
          <a:p>
            <a:pPr marL="342900" indent="-342900" eaLnBrk="1" fontAlgn="auto" hangingPunct="1">
              <a:spcBef>
                <a:spcPts val="1200"/>
              </a:spcBef>
              <a:spcAft>
                <a:spcPts val="0"/>
              </a:spcAft>
              <a:buFont typeface="Arial" panose="020B0604020202020204" pitchFamily="34" charset="0"/>
              <a:buChar char="•"/>
              <a:defRPr/>
            </a:pPr>
            <a:r>
              <a:rPr kumimoji="1" lang="ja-JP" altLang="en-US" sz="2000" spc="100" dirty="0">
                <a:solidFill>
                  <a:schemeClr val="tx1"/>
                </a:solidFill>
                <a:latin typeface="メイリオ" panose="020B0604030504040204" pitchFamily="50" charset="-128"/>
                <a:ea typeface="メイリオ" panose="020B0604030504040204" pitchFamily="50" charset="-128"/>
              </a:rPr>
              <a:t>この研修では、精神障害とはどのようなものであるのか、それにともないどのような生活困難が生じるのか、さらには受給者が社会生活を送るために、どのような生活支援（相談、サービス）を行うとよいかを学びます。</a:t>
            </a:r>
            <a:endParaRPr kumimoji="1" lang="en-US" altLang="ja-JP" sz="2000" spc="100" dirty="0">
              <a:solidFill>
                <a:schemeClr val="tx1"/>
              </a:solidFill>
              <a:latin typeface="メイリオ" panose="020B0604030504040204" pitchFamily="50" charset="-128"/>
              <a:ea typeface="メイリオ" panose="020B0604030504040204" pitchFamily="50" charset="-128"/>
            </a:endParaRPr>
          </a:p>
        </p:txBody>
      </p:sp>
      <p:sp>
        <p:nvSpPr>
          <p:cNvPr id="5" name="正方形/長方形 4">
            <a:extLst>
              <a:ext uri="{FF2B5EF4-FFF2-40B4-BE49-F238E27FC236}">
                <a16:creationId xmlns:a16="http://schemas.microsoft.com/office/drawing/2014/main" id="{38E608BA-ECDD-BD10-847D-EC8D531C6DE9}"/>
              </a:ext>
            </a:extLst>
          </p:cNvPr>
          <p:cNvSpPr/>
          <p:nvPr/>
        </p:nvSpPr>
        <p:spPr>
          <a:xfrm>
            <a:off x="26988" y="6670675"/>
            <a:ext cx="9070975" cy="1428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anchor="ctr"/>
          <a:lstStyle/>
          <a:p>
            <a:pPr eaLnBrk="1" fontAlgn="auto" hangingPunct="1">
              <a:spcBef>
                <a:spcPts val="0"/>
              </a:spcBef>
              <a:spcAft>
                <a:spcPts val="0"/>
              </a:spcAft>
              <a:defRPr/>
            </a:pPr>
            <a:r>
              <a:rPr kumimoji="1" lang="ja-JP" altLang="en-US" sz="1000" dirty="0">
                <a:solidFill>
                  <a:prstClr val="black"/>
                </a:solidFill>
                <a:latin typeface="メイリオ" panose="020B0604030504040204" pitchFamily="50" charset="-128"/>
                <a:ea typeface="メイリオ" panose="020B0604030504040204" pitchFamily="50" charset="-128"/>
              </a:rPr>
              <a:t>出典：岡部卓</a:t>
            </a:r>
            <a:r>
              <a:rPr kumimoji="1" lang="en-US" altLang="ja-JP" sz="1000" dirty="0">
                <a:solidFill>
                  <a:prstClr val="black"/>
                </a:solidFill>
                <a:latin typeface="メイリオ" panose="020B0604030504040204" pitchFamily="50" charset="-128"/>
                <a:ea typeface="メイリオ" panose="020B0604030504040204" pitchFamily="50" charset="-128"/>
              </a:rPr>
              <a:t>『</a:t>
            </a:r>
            <a:r>
              <a:rPr kumimoji="1" lang="ja-JP" altLang="en-US" sz="1000" dirty="0">
                <a:solidFill>
                  <a:prstClr val="black"/>
                </a:solidFill>
                <a:latin typeface="メイリオ" panose="020B0604030504040204" pitchFamily="50" charset="-128"/>
                <a:ea typeface="メイリオ" panose="020B0604030504040204" pitchFamily="50" charset="-128"/>
              </a:rPr>
              <a:t>新版 生活保護ソーシャルワーカー必携 生活保護における社会福祉実践</a:t>
            </a:r>
            <a:r>
              <a:rPr kumimoji="1" lang="en-US" altLang="ja-JP" sz="1000" dirty="0">
                <a:solidFill>
                  <a:prstClr val="black"/>
                </a:solidFill>
                <a:latin typeface="メイリオ" panose="020B0604030504040204" pitchFamily="50" charset="-128"/>
                <a:ea typeface="メイリオ" panose="020B0604030504040204" pitchFamily="50" charset="-128"/>
              </a:rPr>
              <a:t>』</a:t>
            </a:r>
            <a:r>
              <a:rPr kumimoji="1" lang="ja-JP" altLang="en-US" sz="1000" dirty="0">
                <a:solidFill>
                  <a:prstClr val="black"/>
                </a:solidFill>
                <a:latin typeface="メイリオ" panose="020B0604030504040204" pitchFamily="50" charset="-128"/>
                <a:ea typeface="メイリオ" panose="020B0604030504040204" pitchFamily="50" charset="-128"/>
              </a:rPr>
              <a:t>全国社会福祉協議会</a:t>
            </a:r>
            <a:r>
              <a:rPr kumimoji="1" lang="en-US" altLang="ja-JP" sz="1000" dirty="0">
                <a:solidFill>
                  <a:prstClr val="black"/>
                </a:solidFill>
                <a:latin typeface="メイリオ" panose="020B0604030504040204" pitchFamily="50" charset="-128"/>
                <a:ea typeface="メイリオ" panose="020B0604030504040204" pitchFamily="50" charset="-128"/>
              </a:rPr>
              <a:t>,2014</a:t>
            </a:r>
            <a:r>
              <a:rPr kumimoji="1" lang="ja-JP" altLang="en-US" sz="1000" dirty="0">
                <a:solidFill>
                  <a:prstClr val="black"/>
                </a:solidFill>
                <a:latin typeface="メイリオ" panose="020B0604030504040204" pitchFamily="50" charset="-128"/>
                <a:ea typeface="メイリオ" panose="020B0604030504040204" pitchFamily="50" charset="-128"/>
              </a:rPr>
              <a:t>年</a:t>
            </a:r>
            <a:r>
              <a:rPr kumimoji="1" lang="en-US" altLang="ja-JP" sz="1000" dirty="0">
                <a:solidFill>
                  <a:prstClr val="black"/>
                </a:solidFill>
                <a:latin typeface="メイリオ" panose="020B0604030504040204" pitchFamily="50" charset="-128"/>
                <a:ea typeface="メイリオ" panose="020B0604030504040204" pitchFamily="50" charset="-128"/>
              </a:rPr>
              <a:t>, p97</a:t>
            </a:r>
            <a:r>
              <a:rPr kumimoji="1" lang="ja-JP" altLang="en-US" sz="1000" dirty="0">
                <a:solidFill>
                  <a:prstClr val="black"/>
                </a:solidFill>
                <a:latin typeface="メイリオ" panose="020B0604030504040204" pitchFamily="50" charset="-128"/>
                <a:ea typeface="メイリオ" panose="020B0604030504040204" pitchFamily="50" charset="-128"/>
              </a:rPr>
              <a:t>～</a:t>
            </a:r>
            <a:r>
              <a:rPr kumimoji="1" lang="en-US" altLang="ja-JP" sz="1000" dirty="0">
                <a:solidFill>
                  <a:prstClr val="black"/>
                </a:solidFill>
                <a:latin typeface="メイリオ" panose="020B0604030504040204" pitchFamily="50" charset="-128"/>
                <a:ea typeface="メイリオ" panose="020B0604030504040204" pitchFamily="50" charset="-128"/>
              </a:rPr>
              <a:t>98</a:t>
            </a:r>
            <a:r>
              <a:rPr kumimoji="1" lang="ja-JP" altLang="en-US" sz="1000" dirty="0">
                <a:solidFill>
                  <a:prstClr val="black"/>
                </a:solidFill>
                <a:latin typeface="メイリオ" panose="020B0604030504040204" pitchFamily="50" charset="-128"/>
                <a:ea typeface="メイリオ" panose="020B0604030504040204" pitchFamily="50" charset="-128"/>
              </a:rPr>
              <a:t>をもとに作成</a:t>
            </a:r>
            <a:endParaRPr kumimoji="1" lang="en-US" altLang="ja-JP" sz="1000" dirty="0">
              <a:solidFill>
                <a:prstClr val="black"/>
              </a:solidFill>
              <a:latin typeface="メイリオ" panose="020B0604030504040204" pitchFamily="50" charset="-128"/>
              <a:ea typeface="メイリオ" panose="020B0604030504040204" pitchFamily="50" charset="-128"/>
            </a:endParaRPr>
          </a:p>
        </p:txBody>
      </p:sp>
      <p:sp>
        <p:nvSpPr>
          <p:cNvPr id="8" name="正方形/長方形 7">
            <a:extLst>
              <a:ext uri="{FF2B5EF4-FFF2-40B4-BE49-F238E27FC236}">
                <a16:creationId xmlns:a16="http://schemas.microsoft.com/office/drawing/2014/main" id="{40BE6166-C6D3-3EFC-A53A-8BB180FA8EAD}"/>
              </a:ext>
            </a:extLst>
          </p:cNvPr>
          <p:cNvSpPr/>
          <p:nvPr/>
        </p:nvSpPr>
        <p:spPr>
          <a:xfrm>
            <a:off x="0" y="187325"/>
            <a:ext cx="8296275" cy="360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b="1" spc="300" dirty="0">
                <a:solidFill>
                  <a:schemeClr val="tx1"/>
                </a:solidFill>
                <a:latin typeface="メイリオ" panose="020B0604030504040204" pitchFamily="50" charset="-128"/>
                <a:ea typeface="メイリオ" panose="020B0604030504040204" pitchFamily="50" charset="-128"/>
              </a:rPr>
              <a:t>１．精神障害とはなにか</a:t>
            </a:r>
            <a:endParaRPr kumimoji="1" lang="en-US" altLang="ja-JP" b="1" spc="300" dirty="0">
              <a:solidFill>
                <a:schemeClr val="tx1"/>
              </a:solidFill>
              <a:latin typeface="メイリオ" panose="020B0604030504040204" pitchFamily="50" charset="-128"/>
              <a:ea typeface="メイリオ" panose="020B0604030504040204" pitchFamily="50" charset="-128"/>
            </a:endParaRPr>
          </a:p>
        </p:txBody>
      </p:sp>
      <p:sp>
        <p:nvSpPr>
          <p:cNvPr id="9" name="正方形/長方形 8">
            <a:extLst>
              <a:ext uri="{FF2B5EF4-FFF2-40B4-BE49-F238E27FC236}">
                <a16:creationId xmlns:a16="http://schemas.microsoft.com/office/drawing/2014/main" id="{CC742D10-A780-1F36-0BEB-D69A1A1ACBE8}"/>
              </a:ext>
            </a:extLst>
          </p:cNvPr>
          <p:cNvSpPr/>
          <p:nvPr/>
        </p:nvSpPr>
        <p:spPr>
          <a:xfrm>
            <a:off x="0" y="12700"/>
            <a:ext cx="8296275" cy="1952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en-US" altLang="ja-JP" sz="1200" b="1" spc="150" dirty="0">
                <a:solidFill>
                  <a:schemeClr val="tx1"/>
                </a:solidFill>
                <a:latin typeface="メイリオ" panose="020B0604030504040204" pitchFamily="50" charset="-128"/>
                <a:ea typeface="メイリオ" panose="020B0604030504040204" pitchFamily="50" charset="-128"/>
              </a:rPr>
              <a:t>Ⅰ</a:t>
            </a:r>
            <a:r>
              <a:rPr kumimoji="1" lang="ja-JP" altLang="en-US" sz="1200" b="1" spc="150" dirty="0">
                <a:solidFill>
                  <a:schemeClr val="tx1"/>
                </a:solidFill>
                <a:latin typeface="メイリオ" panose="020B0604030504040204" pitchFamily="50" charset="-128"/>
                <a:ea typeface="メイリオ" panose="020B0604030504040204" pitchFamily="50" charset="-128"/>
              </a:rPr>
              <a:t>．精神障害に対する理解</a:t>
            </a:r>
          </a:p>
        </p:txBody>
      </p:sp>
    </p:spTree>
    <p:extLst>
      <p:ext uri="{BB962C8B-B14F-4D97-AF65-F5344CB8AC3E}">
        <p14:creationId xmlns:p14="http://schemas.microsoft.com/office/powerpoint/2010/main" val="987546688"/>
      </p:ext>
    </p:extLst>
  </p:cSld>
  <p:clrMapOvr>
    <a:masterClrMapping/>
  </p:clrMapOvr>
  <p:transition spd="slow"/>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スライド番号プレースホルダー 1">
            <a:extLst>
              <a:ext uri="{FF2B5EF4-FFF2-40B4-BE49-F238E27FC236}">
                <a16:creationId xmlns:a16="http://schemas.microsoft.com/office/drawing/2014/main" id="{E3825410-8920-5676-75FC-84F73FF2CC42}"/>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25EA32A3-12AE-4078-B595-A45F3E9E30A4}" type="slidenum">
              <a:rPr lang="ja-JP" altLang="en-US" sz="1000">
                <a:solidFill>
                  <a:srgbClr val="898989"/>
                </a:solidFill>
              </a:rPr>
              <a:pPr>
                <a:lnSpc>
                  <a:spcPct val="100000"/>
                </a:lnSpc>
                <a:spcBef>
                  <a:spcPct val="0"/>
                </a:spcBef>
                <a:buFontTx/>
                <a:buNone/>
              </a:pPr>
              <a:t>7</a:t>
            </a:fld>
            <a:endParaRPr lang="ja-JP" altLang="en-US" sz="1000">
              <a:solidFill>
                <a:srgbClr val="898989"/>
              </a:solidFill>
            </a:endParaRPr>
          </a:p>
        </p:txBody>
      </p:sp>
      <p:sp>
        <p:nvSpPr>
          <p:cNvPr id="4" name="正方形/長方形 3">
            <a:extLst>
              <a:ext uri="{FF2B5EF4-FFF2-40B4-BE49-F238E27FC236}">
                <a16:creationId xmlns:a16="http://schemas.microsoft.com/office/drawing/2014/main" id="{053E9655-2D08-62A2-8DEF-63EEB86DF8BB}"/>
              </a:ext>
            </a:extLst>
          </p:cNvPr>
          <p:cNvSpPr/>
          <p:nvPr/>
        </p:nvSpPr>
        <p:spPr>
          <a:xfrm>
            <a:off x="453000" y="718901"/>
            <a:ext cx="9000000" cy="252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1200"/>
              </a:spcBef>
              <a:spcAft>
                <a:spcPts val="0"/>
              </a:spcAft>
              <a:defRPr/>
            </a:pPr>
            <a:r>
              <a:rPr kumimoji="1" lang="ja-JP" altLang="en-US" sz="2000" spc="100" dirty="0">
                <a:solidFill>
                  <a:prstClr val="black"/>
                </a:solidFill>
                <a:latin typeface="メイリオ" panose="020B0604030504040204" pitchFamily="50" charset="-128"/>
                <a:ea typeface="メイリオ" panose="020B0604030504040204" pitchFamily="50" charset="-128"/>
              </a:rPr>
              <a:t>　精神障害とは、脳の器質的変化あるいは機能的障害が起こり、さまざまな</a:t>
            </a:r>
            <a:r>
              <a:rPr kumimoji="1" lang="ja-JP" altLang="en-US" sz="2000" b="1" spc="100" dirty="0">
                <a:solidFill>
                  <a:prstClr val="black"/>
                </a:solidFill>
                <a:latin typeface="メイリオ" panose="020B0604030504040204" pitchFamily="50" charset="-128"/>
                <a:ea typeface="メイリオ" panose="020B0604030504040204" pitchFamily="50" charset="-128"/>
              </a:rPr>
              <a:t>精神症状、身体症状、行動の変化</a:t>
            </a:r>
            <a:r>
              <a:rPr kumimoji="1" lang="ja-JP" altLang="en-US" sz="2000" spc="100" dirty="0">
                <a:solidFill>
                  <a:prstClr val="black"/>
                </a:solidFill>
                <a:latin typeface="メイリオ" panose="020B0604030504040204" pitchFamily="50" charset="-128"/>
                <a:ea typeface="メイリオ" panose="020B0604030504040204" pitchFamily="50" charset="-128"/>
              </a:rPr>
              <a:t>が見られる状態です。</a:t>
            </a:r>
            <a:endParaRPr kumimoji="1" lang="en-US" altLang="ja-JP" sz="2000" spc="100" dirty="0">
              <a:solidFill>
                <a:prstClr val="black"/>
              </a:solidFill>
              <a:latin typeface="メイリオ" panose="020B0604030504040204" pitchFamily="50" charset="-128"/>
              <a:ea typeface="メイリオ" panose="020B0604030504040204" pitchFamily="50" charset="-128"/>
            </a:endParaRPr>
          </a:p>
          <a:p>
            <a:pPr eaLnBrk="1" fontAlgn="auto" hangingPunct="1">
              <a:spcBef>
                <a:spcPts val="1200"/>
              </a:spcBef>
              <a:spcAft>
                <a:spcPts val="0"/>
              </a:spcAft>
              <a:defRPr/>
            </a:pPr>
            <a:r>
              <a:rPr kumimoji="1" lang="ja-JP" altLang="en-US" sz="2000" spc="100" dirty="0">
                <a:solidFill>
                  <a:prstClr val="black"/>
                </a:solidFill>
                <a:latin typeface="メイリオ" panose="020B0604030504040204" pitchFamily="50" charset="-128"/>
                <a:ea typeface="メイリオ" panose="020B0604030504040204" pitchFamily="50" charset="-128"/>
              </a:rPr>
              <a:t>　風邪をひいて熱が出たり、アレルギーで湿疹がでるのと同じで、脳内で生物学的な変化が起こって、一連の症状が引き起こされているものですので、</a:t>
            </a:r>
            <a:r>
              <a:rPr kumimoji="1" lang="ja-JP" altLang="en-US" sz="2000" b="1" spc="100" dirty="0">
                <a:solidFill>
                  <a:prstClr val="black"/>
                </a:solidFill>
                <a:latin typeface="メイリオ" panose="020B0604030504040204" pitchFamily="50" charset="-128"/>
                <a:ea typeface="メイリオ" panose="020B0604030504040204" pitchFamily="50" charset="-128"/>
              </a:rPr>
              <a:t>けっして特別視することはありません</a:t>
            </a:r>
            <a:r>
              <a:rPr kumimoji="1" lang="ja-JP" altLang="en-US" sz="2000" spc="100" dirty="0">
                <a:solidFill>
                  <a:prstClr val="black"/>
                </a:solidFill>
                <a:latin typeface="メイリオ" panose="020B0604030504040204" pitchFamily="50" charset="-128"/>
                <a:ea typeface="メイリオ" panose="020B0604030504040204" pitchFamily="50" charset="-128"/>
              </a:rPr>
              <a:t>。しかし、症状の変化にご自身も気づかないことがあったり、</a:t>
            </a:r>
            <a:r>
              <a:rPr kumimoji="1" lang="ja-JP" altLang="en-US" sz="2000" b="1" spc="100" dirty="0">
                <a:solidFill>
                  <a:prstClr val="black"/>
                </a:solidFill>
                <a:latin typeface="メイリオ" panose="020B0604030504040204" pitchFamily="50" charset="-128"/>
                <a:ea typeface="メイリオ" panose="020B0604030504040204" pitchFamily="50" charset="-128"/>
              </a:rPr>
              <a:t>外見からは分かりにくいため、状態についての周囲の理解を得るのが難しい</a:t>
            </a:r>
            <a:r>
              <a:rPr kumimoji="1" lang="ja-JP" altLang="en-US" sz="2000" spc="100" dirty="0">
                <a:solidFill>
                  <a:prstClr val="black"/>
                </a:solidFill>
                <a:latin typeface="メイリオ" panose="020B0604030504040204" pitchFamily="50" charset="-128"/>
                <a:ea typeface="メイリオ" panose="020B0604030504040204" pitchFamily="50" charset="-128"/>
              </a:rPr>
              <a:t>こともあります。</a:t>
            </a:r>
          </a:p>
        </p:txBody>
      </p:sp>
      <p:sp>
        <p:nvSpPr>
          <p:cNvPr id="5" name="正方形/長方形 4">
            <a:extLst>
              <a:ext uri="{FF2B5EF4-FFF2-40B4-BE49-F238E27FC236}">
                <a16:creationId xmlns:a16="http://schemas.microsoft.com/office/drawing/2014/main" id="{CF2589B0-47B7-2EB5-114A-E18CA930E557}"/>
              </a:ext>
            </a:extLst>
          </p:cNvPr>
          <p:cNvSpPr/>
          <p:nvPr/>
        </p:nvSpPr>
        <p:spPr>
          <a:xfrm>
            <a:off x="26988" y="6492875"/>
            <a:ext cx="9070975" cy="3206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anchor="ctr"/>
          <a:lstStyle/>
          <a:p>
            <a:pPr eaLnBrk="1" fontAlgn="auto" hangingPunct="1">
              <a:spcBef>
                <a:spcPts val="0"/>
              </a:spcBef>
              <a:spcAft>
                <a:spcPts val="0"/>
              </a:spcAft>
              <a:defRPr/>
            </a:pPr>
            <a:r>
              <a:rPr kumimoji="1" lang="ja-JP" altLang="en-US" sz="1000" dirty="0">
                <a:solidFill>
                  <a:prstClr val="black"/>
                </a:solidFill>
                <a:latin typeface="メイリオ" panose="020B0604030504040204" pitchFamily="50" charset="-128"/>
                <a:ea typeface="メイリオ" panose="020B0604030504040204" pitchFamily="50" charset="-128"/>
              </a:rPr>
              <a:t>出典：厚生労働省 働く人のメンタルヘルス・ポータルサイト こころの耳</a:t>
            </a:r>
            <a:r>
              <a:rPr kumimoji="1" lang="en-US" altLang="ja-JP" sz="1000" dirty="0">
                <a:solidFill>
                  <a:prstClr val="black"/>
                </a:solidFill>
                <a:latin typeface="メイリオ" panose="020B0604030504040204" pitchFamily="50" charset="-128"/>
                <a:ea typeface="メイリオ" panose="020B0604030504040204" pitchFamily="50" charset="-128"/>
              </a:rPr>
              <a:t>『</a:t>
            </a:r>
            <a:r>
              <a:rPr kumimoji="1" lang="ja-JP" altLang="en-US" sz="1000" dirty="0">
                <a:solidFill>
                  <a:prstClr val="black"/>
                </a:solidFill>
                <a:latin typeface="メイリオ" panose="020B0604030504040204" pitchFamily="50" charset="-128"/>
                <a:ea typeface="メイリオ" panose="020B0604030504040204" pitchFamily="50" charset="-128"/>
              </a:rPr>
              <a:t>２ 精神障害の基礎知識とその正しい理解 （１）精神障害とは？</a:t>
            </a:r>
            <a:r>
              <a:rPr kumimoji="1" lang="en-US" altLang="ja-JP" sz="1000" dirty="0">
                <a:solidFill>
                  <a:prstClr val="black"/>
                </a:solidFill>
                <a:latin typeface="メイリオ" panose="020B0604030504040204" pitchFamily="50" charset="-128"/>
                <a:ea typeface="メイリオ" panose="020B0604030504040204" pitchFamily="50" charset="-128"/>
              </a:rPr>
              <a:t>』, </a:t>
            </a:r>
            <a:br>
              <a:rPr kumimoji="1" lang="en-US" altLang="ja-JP" sz="1000" dirty="0">
                <a:solidFill>
                  <a:prstClr val="black"/>
                </a:solidFill>
                <a:latin typeface="メイリオ" panose="020B0604030504040204" pitchFamily="50" charset="-128"/>
                <a:ea typeface="メイリオ" panose="020B0604030504040204" pitchFamily="50" charset="-128"/>
              </a:rPr>
            </a:br>
            <a:r>
              <a:rPr kumimoji="1" lang="en-US" altLang="ja-JP" sz="1000" dirty="0">
                <a:solidFill>
                  <a:prstClr val="black"/>
                </a:solidFill>
                <a:latin typeface="メイリオ" panose="020B0604030504040204" pitchFamily="50" charset="-128"/>
                <a:ea typeface="メイリオ" panose="020B0604030504040204" pitchFamily="50" charset="-128"/>
              </a:rPr>
              <a:t>         </a:t>
            </a:r>
            <a:r>
              <a:rPr kumimoji="1" lang="en-US" altLang="ja-JP" sz="1000" dirty="0">
                <a:solidFill>
                  <a:prstClr val="black"/>
                </a:solidFill>
                <a:latin typeface="メイリオ" panose="020B0604030504040204" pitchFamily="50" charset="-128"/>
                <a:ea typeface="メイリオ" panose="020B0604030504040204" pitchFamily="50" charset="-128"/>
                <a:hlinkClick r:id="" action="ppaction://noaction"/>
              </a:rPr>
              <a:t>https://kokoro.mhlw.go.jp/attentive/atv002/</a:t>
            </a:r>
            <a:endParaRPr kumimoji="1" lang="en-US" altLang="ja-JP" sz="1000" dirty="0">
              <a:solidFill>
                <a:prstClr val="black"/>
              </a:solidFill>
              <a:latin typeface="メイリオ" panose="020B0604030504040204" pitchFamily="50" charset="-128"/>
              <a:ea typeface="メイリオ" panose="020B0604030504040204" pitchFamily="50" charset="-128"/>
            </a:endParaRPr>
          </a:p>
        </p:txBody>
      </p:sp>
      <p:sp>
        <p:nvSpPr>
          <p:cNvPr id="6" name="四角形: 角を丸くする 5">
            <a:extLst>
              <a:ext uri="{FF2B5EF4-FFF2-40B4-BE49-F238E27FC236}">
                <a16:creationId xmlns:a16="http://schemas.microsoft.com/office/drawing/2014/main" id="{600E339E-44CA-5407-8FCC-660E40A61524}"/>
              </a:ext>
            </a:extLst>
          </p:cNvPr>
          <p:cNvSpPr/>
          <p:nvPr/>
        </p:nvSpPr>
        <p:spPr>
          <a:xfrm>
            <a:off x="453000" y="4678085"/>
            <a:ext cx="9000000" cy="1505125"/>
          </a:xfrm>
          <a:prstGeom prst="roundRect">
            <a:avLst>
              <a:gd name="adj" fmla="val 722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1200"/>
              </a:spcBef>
              <a:spcAft>
                <a:spcPts val="0"/>
              </a:spcAft>
              <a:defRPr/>
            </a:pPr>
            <a:r>
              <a:rPr kumimoji="1" lang="ja-JP" altLang="en-US" sz="2000" spc="100" dirty="0">
                <a:solidFill>
                  <a:prstClr val="black"/>
                </a:solidFill>
                <a:latin typeface="メイリオ" panose="020B0604030504040204" pitchFamily="50" charset="-128"/>
                <a:ea typeface="メイリオ" panose="020B0604030504040204" pitchFamily="50" charset="-128"/>
              </a:rPr>
              <a:t>　症状は同じように見えても、その背景にある病気の状態はさまざまで一括りにすることはできません。大切なことは、</a:t>
            </a:r>
            <a:r>
              <a:rPr kumimoji="1" lang="ja-JP" altLang="en-US" sz="2000" b="1" spc="100" dirty="0">
                <a:solidFill>
                  <a:prstClr val="black"/>
                </a:solidFill>
                <a:latin typeface="メイリオ" panose="020B0604030504040204" pitchFamily="50" charset="-128"/>
                <a:ea typeface="メイリオ" panose="020B0604030504040204" pitchFamily="50" charset="-128"/>
              </a:rPr>
              <a:t>精神障害は「気持ちの持ちよう」といった精神論的な状態ではなく、「脳の病気」として生じている状態</a:t>
            </a:r>
            <a:r>
              <a:rPr kumimoji="1" lang="ja-JP" altLang="en-US" sz="2000" spc="100" dirty="0">
                <a:solidFill>
                  <a:prstClr val="black"/>
                </a:solidFill>
                <a:latin typeface="メイリオ" panose="020B0604030504040204" pitchFamily="50" charset="-128"/>
                <a:ea typeface="メイリオ" panose="020B0604030504040204" pitchFamily="50" charset="-128"/>
              </a:rPr>
              <a:t>である、と理解することです。</a:t>
            </a:r>
          </a:p>
        </p:txBody>
      </p:sp>
      <p:sp>
        <p:nvSpPr>
          <p:cNvPr id="9" name="正方形/長方形 44">
            <a:extLst>
              <a:ext uri="{FF2B5EF4-FFF2-40B4-BE49-F238E27FC236}">
                <a16:creationId xmlns:a16="http://schemas.microsoft.com/office/drawing/2014/main" id="{9E0CD2AA-2F2E-CFE4-3EEB-A78F1362D4A5}"/>
              </a:ext>
            </a:extLst>
          </p:cNvPr>
          <p:cNvSpPr>
            <a:spLocks noChangeArrowheads="1"/>
          </p:cNvSpPr>
          <p:nvPr/>
        </p:nvSpPr>
        <p:spPr bwMode="auto">
          <a:xfrm>
            <a:off x="239010" y="250478"/>
            <a:ext cx="1002649"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0" bIns="0">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lang="ja-JP" altLang="en-US" sz="1400" spc="100" dirty="0">
                <a:latin typeface="メイリオ" panose="020B0604030504040204" pitchFamily="50" charset="-128"/>
                <a:ea typeface="メイリオ" panose="020B0604030504040204" pitchFamily="50" charset="-128"/>
              </a:rPr>
              <a:t>（続き）</a:t>
            </a:r>
            <a:endParaRPr lang="en-US" altLang="ja-JP" sz="1400" spc="100" dirty="0">
              <a:latin typeface="メイリオ" panose="020B0604030504040204" pitchFamily="50" charset="-128"/>
              <a:ea typeface="メイリオ" panose="020B0604030504040204" pitchFamily="50" charset="-128"/>
            </a:endParaRPr>
          </a:p>
        </p:txBody>
      </p:sp>
      <p:pic>
        <p:nvPicPr>
          <p:cNvPr id="13" name="図 12" descr="暗い が含まれている画像&#10;&#10;AI によって生成されたコンテンツは間違っている可能性があります。">
            <a:extLst>
              <a:ext uri="{FF2B5EF4-FFF2-40B4-BE49-F238E27FC236}">
                <a16:creationId xmlns:a16="http://schemas.microsoft.com/office/drawing/2014/main" id="{FF9B80C1-1B72-224D-4440-0FB3DC77227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93315" y="3522420"/>
            <a:ext cx="1296202" cy="1296202"/>
          </a:xfrm>
          <a:prstGeom prst="rect">
            <a:avLst/>
          </a:prstGeom>
        </p:spPr>
      </p:pic>
      <p:sp>
        <p:nvSpPr>
          <p:cNvPr id="14" name="吹き出し: 角を丸めた四角形 13">
            <a:extLst>
              <a:ext uri="{FF2B5EF4-FFF2-40B4-BE49-F238E27FC236}">
                <a16:creationId xmlns:a16="http://schemas.microsoft.com/office/drawing/2014/main" id="{207E4B9E-2540-68F7-A0E4-71D2E23B216E}"/>
              </a:ext>
            </a:extLst>
          </p:cNvPr>
          <p:cNvSpPr/>
          <p:nvPr/>
        </p:nvSpPr>
        <p:spPr>
          <a:xfrm>
            <a:off x="2423163" y="3386555"/>
            <a:ext cx="5505651" cy="680457"/>
          </a:xfrm>
          <a:prstGeom prst="wedgeRoundRectCallout">
            <a:avLst>
              <a:gd name="adj1" fmla="val 55635"/>
              <a:gd name="adj2" fmla="val 35904"/>
              <a:gd name="adj3" fmla="val 16667"/>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spc="100" dirty="0">
                <a:solidFill>
                  <a:schemeClr val="tx1"/>
                </a:solidFill>
                <a:latin typeface="メイリオ" panose="020B0604030504040204" pitchFamily="50" charset="-128"/>
                <a:ea typeface="メイリオ" panose="020B0604030504040204" pitchFamily="50" charset="-128"/>
              </a:rPr>
              <a:t>ケースワーカーが感じる「難しさ」には、「</a:t>
            </a:r>
            <a:r>
              <a:rPr kumimoji="1" lang="ja-JP" altLang="en-US" sz="1200" spc="100">
                <a:solidFill>
                  <a:schemeClr val="tx1"/>
                </a:solidFill>
                <a:latin typeface="メイリオ" panose="020B0604030504040204" pitchFamily="50" charset="-128"/>
                <a:ea typeface="メイリオ" panose="020B0604030504040204" pitchFamily="50" charset="-128"/>
              </a:rPr>
              <a:t>本人の外見から</a:t>
            </a:r>
            <a:r>
              <a:rPr kumimoji="1" lang="ja-JP" altLang="en-US" sz="1200" spc="100" dirty="0">
                <a:solidFill>
                  <a:schemeClr val="tx1"/>
                </a:solidFill>
                <a:latin typeface="メイリオ" panose="020B0604030504040204" pitchFamily="50" charset="-128"/>
                <a:ea typeface="メイリオ" panose="020B0604030504040204" pitchFamily="50" charset="-128"/>
              </a:rPr>
              <a:t>は</a:t>
            </a:r>
            <a:endParaRPr kumimoji="1" lang="en-US" altLang="ja-JP" sz="1200" spc="100" dirty="0">
              <a:solidFill>
                <a:schemeClr val="tx1"/>
              </a:solidFill>
              <a:latin typeface="メイリオ" panose="020B0604030504040204" pitchFamily="50" charset="-128"/>
              <a:ea typeface="メイリオ" panose="020B0604030504040204" pitchFamily="50" charset="-128"/>
            </a:endParaRPr>
          </a:p>
          <a:p>
            <a:pPr algn="ctr"/>
            <a:r>
              <a:rPr kumimoji="1" lang="ja-JP" altLang="en-US" sz="1200" spc="100" dirty="0">
                <a:solidFill>
                  <a:schemeClr val="tx1"/>
                </a:solidFill>
                <a:latin typeface="メイリオ" panose="020B0604030504040204" pitchFamily="50" charset="-128"/>
                <a:ea typeface="メイリオ" panose="020B0604030504040204" pitchFamily="50" charset="-128"/>
              </a:rPr>
              <a:t>症状の変化が分かりにくい」ということもあるのかもしれませんね。</a:t>
            </a:r>
          </a:p>
        </p:txBody>
      </p:sp>
    </p:spTree>
  </p:cSld>
  <p:clrMapOvr>
    <a:masterClrMapping/>
  </p:clrMapOvr>
  <p:transition spd="slow"/>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0E2FD6-741E-8659-69D1-D9CCF7CD4FCC}"/>
            </a:ext>
          </a:extLst>
        </p:cNvPr>
        <p:cNvGrpSpPr/>
        <p:nvPr/>
      </p:nvGrpSpPr>
      <p:grpSpPr>
        <a:xfrm>
          <a:off x="0" y="0"/>
          <a:ext cx="0" cy="0"/>
          <a:chOff x="0" y="0"/>
          <a:chExt cx="0" cy="0"/>
        </a:xfrm>
      </p:grpSpPr>
      <p:sp>
        <p:nvSpPr>
          <p:cNvPr id="26626" name="スライド番号プレースホルダー 1">
            <a:extLst>
              <a:ext uri="{FF2B5EF4-FFF2-40B4-BE49-F238E27FC236}">
                <a16:creationId xmlns:a16="http://schemas.microsoft.com/office/drawing/2014/main" id="{88B8A556-09B4-B8E8-241F-E9AC089D02BA}"/>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25EA32A3-12AE-4078-B595-A45F3E9E30A4}" type="slidenum">
              <a:rPr lang="ja-JP" altLang="en-US" sz="1000">
                <a:solidFill>
                  <a:srgbClr val="898989"/>
                </a:solidFill>
              </a:rPr>
              <a:pPr>
                <a:lnSpc>
                  <a:spcPct val="100000"/>
                </a:lnSpc>
                <a:spcBef>
                  <a:spcPct val="0"/>
                </a:spcBef>
                <a:buFontTx/>
                <a:buNone/>
              </a:pPr>
              <a:t>8</a:t>
            </a:fld>
            <a:endParaRPr lang="ja-JP" altLang="en-US" sz="1000">
              <a:solidFill>
                <a:srgbClr val="898989"/>
              </a:solidFill>
            </a:endParaRPr>
          </a:p>
        </p:txBody>
      </p:sp>
      <p:sp>
        <p:nvSpPr>
          <p:cNvPr id="5" name="正方形/長方形 4">
            <a:extLst>
              <a:ext uri="{FF2B5EF4-FFF2-40B4-BE49-F238E27FC236}">
                <a16:creationId xmlns:a16="http://schemas.microsoft.com/office/drawing/2014/main" id="{B15AF8D6-C4F0-7408-29BD-703141672762}"/>
              </a:ext>
            </a:extLst>
          </p:cNvPr>
          <p:cNvSpPr/>
          <p:nvPr/>
        </p:nvSpPr>
        <p:spPr>
          <a:xfrm>
            <a:off x="26988" y="6670675"/>
            <a:ext cx="9070975" cy="1428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anchor="ctr"/>
          <a:lstStyle/>
          <a:p>
            <a:pPr eaLnBrk="1" fontAlgn="auto" hangingPunct="1">
              <a:spcBef>
                <a:spcPts val="0"/>
              </a:spcBef>
              <a:spcAft>
                <a:spcPts val="0"/>
              </a:spcAft>
              <a:defRPr/>
            </a:pPr>
            <a:r>
              <a:rPr kumimoji="1" lang="ja-JP" altLang="en-US" sz="1000" dirty="0">
                <a:solidFill>
                  <a:prstClr val="black"/>
                </a:solidFill>
                <a:latin typeface="メイリオ" panose="020B0604030504040204" pitchFamily="50" charset="-128"/>
                <a:ea typeface="メイリオ" panose="020B0604030504040204" pitchFamily="50" charset="-128"/>
              </a:rPr>
              <a:t>出典：外務省</a:t>
            </a:r>
            <a:r>
              <a:rPr kumimoji="1" lang="en-US" altLang="ja-JP" sz="1000" dirty="0">
                <a:solidFill>
                  <a:prstClr val="black"/>
                </a:solidFill>
                <a:latin typeface="メイリオ" panose="020B0604030504040204" pitchFamily="50" charset="-128"/>
                <a:ea typeface="メイリオ" panose="020B0604030504040204" pitchFamily="50" charset="-128"/>
              </a:rPr>
              <a:t>『</a:t>
            </a:r>
            <a:r>
              <a:rPr kumimoji="1" lang="ja-JP" altLang="en-US" sz="1000" dirty="0">
                <a:solidFill>
                  <a:prstClr val="black"/>
                </a:solidFill>
                <a:latin typeface="メイリオ" panose="020B0604030504040204" pitchFamily="50" charset="-128"/>
                <a:ea typeface="メイリオ" panose="020B0604030504040204" pitchFamily="50" charset="-128"/>
              </a:rPr>
              <a:t>障害者の権利に関する条約</a:t>
            </a:r>
            <a:r>
              <a:rPr kumimoji="1" lang="en-US" altLang="ja-JP" sz="1000" dirty="0">
                <a:solidFill>
                  <a:prstClr val="black"/>
                </a:solidFill>
                <a:latin typeface="メイリオ" panose="020B0604030504040204" pitchFamily="50" charset="-128"/>
                <a:ea typeface="メイリオ" panose="020B0604030504040204" pitchFamily="50" charset="-128"/>
              </a:rPr>
              <a:t>』,</a:t>
            </a:r>
            <a:r>
              <a:rPr kumimoji="1" lang="de-DE" altLang="ja-JP" sz="1000" dirty="0">
                <a:solidFill>
                  <a:prstClr val="black"/>
                </a:solidFill>
                <a:latin typeface="メイリオ" panose="020B0604030504040204" pitchFamily="50" charset="-128"/>
                <a:ea typeface="メイリオ" panose="020B0604030504040204" pitchFamily="50" charset="-128"/>
                <a:hlinkClick r:id="rId3"/>
              </a:rPr>
              <a:t>https://www.mofa.go.jp/mofaj/gaiko/jinken/index_shogaisha.html</a:t>
            </a:r>
            <a:r>
              <a:rPr kumimoji="1" lang="de-DE" altLang="ja-JP" sz="1000" dirty="0">
                <a:solidFill>
                  <a:prstClr val="black"/>
                </a:solidFill>
                <a:latin typeface="メイリオ" panose="020B0604030504040204" pitchFamily="50" charset="-128"/>
                <a:ea typeface="メイリオ" panose="020B0604030504040204" pitchFamily="50" charset="-128"/>
              </a:rPr>
              <a:t> </a:t>
            </a:r>
            <a:r>
              <a:rPr kumimoji="1" lang="ja-JP" altLang="en-US" sz="1000" dirty="0">
                <a:solidFill>
                  <a:prstClr val="black"/>
                </a:solidFill>
                <a:latin typeface="メイリオ" panose="020B0604030504040204" pitchFamily="50" charset="-128"/>
                <a:ea typeface="メイリオ" panose="020B0604030504040204" pitchFamily="50" charset="-128"/>
              </a:rPr>
              <a:t>をもとに作成</a:t>
            </a:r>
            <a:endParaRPr kumimoji="1" lang="en-US" altLang="ja-JP" sz="1000" dirty="0">
              <a:solidFill>
                <a:prstClr val="black"/>
              </a:solidFill>
              <a:latin typeface="メイリオ" panose="020B0604030504040204" pitchFamily="50" charset="-128"/>
              <a:ea typeface="メイリオ" panose="020B0604030504040204" pitchFamily="50" charset="-128"/>
            </a:endParaRPr>
          </a:p>
        </p:txBody>
      </p:sp>
      <p:sp>
        <p:nvSpPr>
          <p:cNvPr id="8" name="正方形/長方形 7">
            <a:extLst>
              <a:ext uri="{FF2B5EF4-FFF2-40B4-BE49-F238E27FC236}">
                <a16:creationId xmlns:a16="http://schemas.microsoft.com/office/drawing/2014/main" id="{F900FB91-651B-E27D-C607-C48D72E97BA1}"/>
              </a:ext>
            </a:extLst>
          </p:cNvPr>
          <p:cNvSpPr/>
          <p:nvPr/>
        </p:nvSpPr>
        <p:spPr>
          <a:xfrm>
            <a:off x="0" y="187325"/>
            <a:ext cx="8296275" cy="360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b="1" spc="300" dirty="0">
                <a:solidFill>
                  <a:schemeClr val="tx1"/>
                </a:solidFill>
                <a:latin typeface="メイリオ" panose="020B0604030504040204" pitchFamily="50" charset="-128"/>
                <a:ea typeface="メイリオ" panose="020B0604030504040204" pitchFamily="50" charset="-128"/>
              </a:rPr>
              <a:t>２．障害者権利条約について</a:t>
            </a:r>
            <a:endParaRPr kumimoji="1" lang="en-US" altLang="ja-JP" b="1" spc="300" dirty="0">
              <a:solidFill>
                <a:schemeClr val="tx1"/>
              </a:solidFill>
              <a:latin typeface="メイリオ" panose="020B0604030504040204" pitchFamily="50" charset="-128"/>
              <a:ea typeface="メイリオ" panose="020B0604030504040204" pitchFamily="50" charset="-128"/>
            </a:endParaRPr>
          </a:p>
        </p:txBody>
      </p:sp>
      <p:sp>
        <p:nvSpPr>
          <p:cNvPr id="9" name="正方形/長方形 8">
            <a:extLst>
              <a:ext uri="{FF2B5EF4-FFF2-40B4-BE49-F238E27FC236}">
                <a16:creationId xmlns:a16="http://schemas.microsoft.com/office/drawing/2014/main" id="{6A82590E-B2EA-EACB-ACC3-E22893952ED7}"/>
              </a:ext>
            </a:extLst>
          </p:cNvPr>
          <p:cNvSpPr/>
          <p:nvPr/>
        </p:nvSpPr>
        <p:spPr>
          <a:xfrm>
            <a:off x="0" y="12700"/>
            <a:ext cx="8296275" cy="1952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en-US" altLang="ja-JP" sz="1200" b="1" spc="150" dirty="0">
                <a:solidFill>
                  <a:schemeClr val="tx1"/>
                </a:solidFill>
                <a:latin typeface="メイリオ" panose="020B0604030504040204" pitchFamily="50" charset="-128"/>
                <a:ea typeface="メイリオ" panose="020B0604030504040204" pitchFamily="50" charset="-128"/>
              </a:rPr>
              <a:t>Ⅰ</a:t>
            </a:r>
            <a:r>
              <a:rPr kumimoji="1" lang="ja-JP" altLang="en-US" sz="1200" b="1" spc="150" dirty="0">
                <a:solidFill>
                  <a:schemeClr val="tx1"/>
                </a:solidFill>
                <a:latin typeface="メイリオ" panose="020B0604030504040204" pitchFamily="50" charset="-128"/>
                <a:ea typeface="メイリオ" panose="020B0604030504040204" pitchFamily="50" charset="-128"/>
              </a:rPr>
              <a:t>．精神障害に対する理解</a:t>
            </a:r>
          </a:p>
        </p:txBody>
      </p:sp>
      <p:sp>
        <p:nvSpPr>
          <p:cNvPr id="4" name="正方形/長方形 3">
            <a:extLst>
              <a:ext uri="{FF2B5EF4-FFF2-40B4-BE49-F238E27FC236}">
                <a16:creationId xmlns:a16="http://schemas.microsoft.com/office/drawing/2014/main" id="{FABFBEE5-41D5-7A0E-1913-89FC4A8C4598}"/>
              </a:ext>
            </a:extLst>
          </p:cNvPr>
          <p:cNvSpPr/>
          <p:nvPr/>
        </p:nvSpPr>
        <p:spPr>
          <a:xfrm>
            <a:off x="93000" y="671513"/>
            <a:ext cx="9720000" cy="137213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342900" indent="-342900" eaLnBrk="1" fontAlgn="auto" hangingPunct="1">
              <a:spcBef>
                <a:spcPts val="300"/>
              </a:spcBef>
              <a:spcAft>
                <a:spcPts val="0"/>
              </a:spcAft>
              <a:buFont typeface="Arial" panose="020B0604020202020204" pitchFamily="34" charset="0"/>
              <a:buChar char="•"/>
              <a:defRPr/>
            </a:pPr>
            <a:r>
              <a:rPr kumimoji="1" lang="ja-JP" altLang="en-US" sz="1600" spc="100" dirty="0">
                <a:solidFill>
                  <a:schemeClr val="tx1"/>
                </a:solidFill>
                <a:latin typeface="メイリオ" panose="020B0604030504040204" pitchFamily="50" charset="-128"/>
                <a:ea typeface="メイリオ" panose="020B0604030504040204" pitchFamily="50" charset="-128"/>
              </a:rPr>
              <a:t>障害者権利条約とは、</a:t>
            </a:r>
            <a:r>
              <a:rPr kumimoji="1" lang="ja-JP" altLang="en-US" sz="1600" b="1" spc="100" dirty="0">
                <a:solidFill>
                  <a:schemeClr val="tx1"/>
                </a:solidFill>
                <a:latin typeface="メイリオ" panose="020B0604030504040204" pitchFamily="50" charset="-128"/>
                <a:ea typeface="メイリオ" panose="020B0604030504040204" pitchFamily="50" charset="-128"/>
              </a:rPr>
              <a:t>障害者の権利（人権や基本的自由）を実現するために国がすべきこと</a:t>
            </a:r>
            <a:r>
              <a:rPr kumimoji="1" lang="ja-JP" altLang="en-US" sz="1600" spc="100" dirty="0">
                <a:solidFill>
                  <a:schemeClr val="tx1"/>
                </a:solidFill>
                <a:latin typeface="メイリオ" panose="020B0604030504040204" pitchFamily="50" charset="-128"/>
                <a:ea typeface="メイリオ" panose="020B0604030504040204" pitchFamily="50" charset="-128"/>
              </a:rPr>
              <a:t>を決めたもので、国際的な約束です。日本では、</a:t>
            </a:r>
            <a:r>
              <a:rPr kumimoji="1" lang="en-US" altLang="ja-JP" sz="1600" spc="100" dirty="0">
                <a:solidFill>
                  <a:schemeClr val="tx1"/>
                </a:solidFill>
                <a:latin typeface="メイリオ" panose="020B0604030504040204" pitchFamily="50" charset="-128"/>
                <a:ea typeface="メイリオ" panose="020B0604030504040204" pitchFamily="50" charset="-128"/>
              </a:rPr>
              <a:t>2007</a:t>
            </a:r>
            <a:r>
              <a:rPr kumimoji="1" lang="ja-JP" altLang="en-US" sz="1600" spc="100" dirty="0">
                <a:solidFill>
                  <a:schemeClr val="tx1"/>
                </a:solidFill>
                <a:latin typeface="メイリオ" panose="020B0604030504040204" pitchFamily="50" charset="-128"/>
                <a:ea typeface="メイリオ" panose="020B0604030504040204" pitchFamily="50" charset="-128"/>
              </a:rPr>
              <a:t>年に障害者権利条約に署名し、</a:t>
            </a:r>
            <a:r>
              <a:rPr kumimoji="1" lang="en-US" altLang="ja-JP" sz="1600" spc="100" dirty="0">
                <a:solidFill>
                  <a:schemeClr val="tx1"/>
                </a:solidFill>
                <a:latin typeface="メイリオ" panose="020B0604030504040204" pitchFamily="50" charset="-128"/>
                <a:ea typeface="メイリオ" panose="020B0604030504040204" pitchFamily="50" charset="-128"/>
              </a:rPr>
              <a:t>2014</a:t>
            </a:r>
            <a:r>
              <a:rPr kumimoji="1" lang="ja-JP" altLang="en-US" sz="1600" spc="100" dirty="0">
                <a:solidFill>
                  <a:schemeClr val="tx1"/>
                </a:solidFill>
                <a:latin typeface="メイリオ" panose="020B0604030504040204" pitchFamily="50" charset="-128"/>
                <a:ea typeface="メイリオ" panose="020B0604030504040204" pitchFamily="50" charset="-128"/>
              </a:rPr>
              <a:t>年に批准しました。</a:t>
            </a:r>
            <a:endParaRPr kumimoji="1" lang="en-US" altLang="ja-JP" sz="1600" spc="100" dirty="0">
              <a:solidFill>
                <a:schemeClr val="tx1"/>
              </a:solidFill>
              <a:latin typeface="メイリオ" panose="020B0604030504040204" pitchFamily="50" charset="-128"/>
              <a:ea typeface="メイリオ" panose="020B0604030504040204" pitchFamily="50" charset="-128"/>
            </a:endParaRPr>
          </a:p>
          <a:p>
            <a:pPr marL="342900" indent="-342900" eaLnBrk="1" fontAlgn="auto" hangingPunct="1">
              <a:spcBef>
                <a:spcPts val="300"/>
              </a:spcBef>
              <a:spcAft>
                <a:spcPts val="0"/>
              </a:spcAft>
              <a:buFont typeface="Arial" panose="020B0604020202020204" pitchFamily="34" charset="0"/>
              <a:buChar char="•"/>
              <a:defRPr/>
            </a:pPr>
            <a:r>
              <a:rPr kumimoji="1" lang="ja-JP" altLang="en-US" sz="1600" spc="100" dirty="0">
                <a:solidFill>
                  <a:schemeClr val="tx1"/>
                </a:solidFill>
                <a:latin typeface="メイリオ" panose="020B0604030504040204" pitchFamily="50" charset="-128"/>
                <a:ea typeface="メイリオ" panose="020B0604030504040204" pitchFamily="50" charset="-128"/>
              </a:rPr>
              <a:t>この条約の目的は、「全ての障害者によるあらゆる人権及び基本的自由の完全かつ平等な享受を促進し、保護し、確保すること並びに障害者の固有の尊厳を促進すること」です。</a:t>
            </a:r>
          </a:p>
        </p:txBody>
      </p:sp>
      <p:sp>
        <p:nvSpPr>
          <p:cNvPr id="12" name="正方形/長方形 11">
            <a:extLst>
              <a:ext uri="{FF2B5EF4-FFF2-40B4-BE49-F238E27FC236}">
                <a16:creationId xmlns:a16="http://schemas.microsoft.com/office/drawing/2014/main" id="{F80C24F3-4847-BAD8-6BBB-A8AF7E4434B3}"/>
              </a:ext>
            </a:extLst>
          </p:cNvPr>
          <p:cNvSpPr/>
          <p:nvPr/>
        </p:nvSpPr>
        <p:spPr>
          <a:xfrm>
            <a:off x="496664" y="3315173"/>
            <a:ext cx="8912673" cy="2778124"/>
          </a:xfrm>
          <a:prstGeom prst="rect">
            <a:avLst/>
          </a:prstGeom>
          <a:noFill/>
          <a:ln w="38100">
            <a:solidFill>
              <a:schemeClr val="accent2"/>
            </a:solid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342900" indent="-342900" eaLnBrk="1" fontAlgn="auto" hangingPunct="1">
              <a:spcBef>
                <a:spcPts val="300"/>
              </a:spcBef>
              <a:spcAft>
                <a:spcPts val="0"/>
              </a:spcAft>
              <a:buFont typeface="Arial" panose="020B0604020202020204" pitchFamily="34" charset="0"/>
              <a:buChar char="•"/>
              <a:defRPr/>
            </a:pPr>
            <a:r>
              <a:rPr kumimoji="1" lang="ja-JP" altLang="en-US" sz="1600" spc="100" dirty="0">
                <a:solidFill>
                  <a:schemeClr val="tx1"/>
                </a:solidFill>
                <a:latin typeface="メイリオ" panose="020B0604030504040204" pitchFamily="50" charset="-128"/>
                <a:ea typeface="メイリオ" panose="020B0604030504040204" pitchFamily="50" charset="-128"/>
              </a:rPr>
              <a:t>障害者権利条約にはいわゆる社会モデルという考え方が反映されています。例えば、足に障害を持つ人が建物を利用しづらい場合、足に障害があることが原因ではなく、段差がある、エレベーターがない、といった建物の状況に原因（社会的障壁）があるという考え方です。</a:t>
            </a:r>
            <a:endParaRPr kumimoji="1" lang="en-US" altLang="ja-JP" sz="1600" spc="100" dirty="0">
              <a:solidFill>
                <a:schemeClr val="tx1"/>
              </a:solidFill>
              <a:latin typeface="メイリオ" panose="020B0604030504040204" pitchFamily="50" charset="-128"/>
              <a:ea typeface="メイリオ" panose="020B0604030504040204" pitchFamily="50" charset="-128"/>
            </a:endParaRPr>
          </a:p>
          <a:p>
            <a:pPr marL="342900" indent="-342900" eaLnBrk="1" fontAlgn="auto" hangingPunct="1">
              <a:spcBef>
                <a:spcPts val="300"/>
              </a:spcBef>
              <a:spcAft>
                <a:spcPts val="0"/>
              </a:spcAft>
              <a:buFont typeface="Arial" panose="020B0604020202020204" pitchFamily="34" charset="0"/>
              <a:buChar char="•"/>
              <a:defRPr/>
            </a:pPr>
            <a:r>
              <a:rPr kumimoji="1" lang="ja-JP" altLang="en-US" sz="1600" spc="100" dirty="0">
                <a:solidFill>
                  <a:schemeClr val="tx1"/>
                </a:solidFill>
                <a:latin typeface="メイリオ" panose="020B0604030504040204" pitchFamily="50" charset="-128"/>
                <a:ea typeface="メイリオ" panose="020B0604030504040204" pitchFamily="50" charset="-128"/>
              </a:rPr>
              <a:t>国連の議論においては、主に</a:t>
            </a:r>
            <a:r>
              <a:rPr kumimoji="1" lang="en-US" altLang="ja-JP" sz="1600" spc="100" dirty="0">
                <a:solidFill>
                  <a:schemeClr val="tx1"/>
                </a:solidFill>
                <a:latin typeface="メイリオ" panose="020B0604030504040204" pitchFamily="50" charset="-128"/>
                <a:ea typeface="メイリオ" panose="020B0604030504040204" pitchFamily="50" charset="-128"/>
              </a:rPr>
              <a:t>1980</a:t>
            </a:r>
            <a:r>
              <a:rPr kumimoji="1" lang="ja-JP" altLang="en-US" sz="1600" spc="100" dirty="0">
                <a:solidFill>
                  <a:schemeClr val="tx1"/>
                </a:solidFill>
                <a:latin typeface="メイリオ" panose="020B0604030504040204" pitchFamily="50" charset="-128"/>
                <a:ea typeface="メイリオ" panose="020B0604030504040204" pitchFamily="50" charset="-128"/>
              </a:rPr>
              <a:t>年代の様々な取組を通じて障害に対する知識と理解が深まり、</a:t>
            </a:r>
            <a:r>
              <a:rPr kumimoji="1" lang="ja-JP" altLang="en-US" sz="1600" b="1" spc="100" dirty="0">
                <a:solidFill>
                  <a:schemeClr val="tx1"/>
                </a:solidFill>
                <a:latin typeface="メイリオ" panose="020B0604030504040204" pitchFamily="50" charset="-128"/>
                <a:ea typeface="メイリオ" panose="020B0604030504040204" pitchFamily="50" charset="-128"/>
              </a:rPr>
              <a:t>障害者の医療や支援に対するニーズ</a:t>
            </a:r>
            <a:r>
              <a:rPr kumimoji="1" lang="ja-JP" altLang="en-US" sz="1600" spc="100" dirty="0">
                <a:solidFill>
                  <a:schemeClr val="tx1"/>
                </a:solidFill>
                <a:latin typeface="メイリオ" panose="020B0604030504040204" pitchFamily="50" charset="-128"/>
                <a:ea typeface="メイリオ" panose="020B0604030504040204" pitchFamily="50" charset="-128"/>
              </a:rPr>
              <a:t>と</a:t>
            </a:r>
            <a:r>
              <a:rPr kumimoji="1" lang="ja-JP" altLang="en-US" sz="1600" b="1" spc="100" dirty="0">
                <a:solidFill>
                  <a:schemeClr val="tx1"/>
                </a:solidFill>
                <a:latin typeface="メイリオ" panose="020B0604030504040204" pitchFamily="50" charset="-128"/>
                <a:ea typeface="メイリオ" panose="020B0604030504040204" pitchFamily="50" charset="-128"/>
              </a:rPr>
              <a:t>障害者が直面する社会的障壁</a:t>
            </a:r>
            <a:r>
              <a:rPr kumimoji="1" lang="ja-JP" altLang="en-US" sz="1600" spc="100" dirty="0">
                <a:solidFill>
                  <a:schemeClr val="tx1"/>
                </a:solidFill>
                <a:latin typeface="メイリオ" panose="020B0604030504040204" pitchFamily="50" charset="-128"/>
                <a:ea typeface="メイリオ" panose="020B0604030504040204" pitchFamily="50" charset="-128"/>
              </a:rPr>
              <a:t>の</a:t>
            </a:r>
            <a:r>
              <a:rPr kumimoji="1" lang="ja-JP" altLang="en-US" sz="1600" b="1" spc="100" dirty="0">
                <a:solidFill>
                  <a:srgbClr val="C00000"/>
                </a:solidFill>
                <a:latin typeface="メイリオ" panose="020B0604030504040204" pitchFamily="50" charset="-128"/>
                <a:ea typeface="メイリオ" panose="020B0604030504040204" pitchFamily="50" charset="-128"/>
              </a:rPr>
              <a:t>双方に取り組む必要性が認識</a:t>
            </a:r>
            <a:r>
              <a:rPr kumimoji="1" lang="ja-JP" altLang="en-US" sz="1600" spc="100" dirty="0">
                <a:solidFill>
                  <a:schemeClr val="tx1"/>
                </a:solidFill>
                <a:latin typeface="メイリオ" panose="020B0604030504040204" pitchFamily="50" charset="-128"/>
                <a:ea typeface="メイリオ" panose="020B0604030504040204" pitchFamily="50" charset="-128"/>
              </a:rPr>
              <a:t>されるようになり、この条約もそうした認識に基づき作成されました。</a:t>
            </a:r>
            <a:endParaRPr kumimoji="1" lang="en-US" altLang="ja-JP" sz="1600" spc="100" dirty="0">
              <a:solidFill>
                <a:schemeClr val="tx1"/>
              </a:solidFill>
              <a:latin typeface="メイリオ" panose="020B0604030504040204" pitchFamily="50" charset="-128"/>
              <a:ea typeface="メイリオ" panose="020B0604030504040204" pitchFamily="50" charset="-128"/>
            </a:endParaRPr>
          </a:p>
        </p:txBody>
      </p:sp>
      <p:sp>
        <p:nvSpPr>
          <p:cNvPr id="14" name="吹き出し: 角を丸めた四角形 13">
            <a:extLst>
              <a:ext uri="{FF2B5EF4-FFF2-40B4-BE49-F238E27FC236}">
                <a16:creationId xmlns:a16="http://schemas.microsoft.com/office/drawing/2014/main" id="{F29C2D23-4B04-C0AE-E5CE-0545E5812780}"/>
              </a:ext>
            </a:extLst>
          </p:cNvPr>
          <p:cNvSpPr/>
          <p:nvPr/>
        </p:nvSpPr>
        <p:spPr>
          <a:xfrm>
            <a:off x="2180492" y="2178305"/>
            <a:ext cx="5955751" cy="680457"/>
          </a:xfrm>
          <a:prstGeom prst="wedgeRoundRectCallout">
            <a:avLst>
              <a:gd name="adj1" fmla="val 55635"/>
              <a:gd name="adj2" fmla="val 35904"/>
              <a:gd name="adj3" fmla="val 16667"/>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1200" spc="100" dirty="0">
                <a:solidFill>
                  <a:schemeClr val="tx1"/>
                </a:solidFill>
                <a:latin typeface="メイリオ" panose="020B0604030504040204" pitchFamily="50" charset="-128"/>
                <a:ea typeface="メイリオ" panose="020B0604030504040204" pitchFamily="50" charset="-128"/>
              </a:rPr>
              <a:t>「合理的配慮（第</a:t>
            </a:r>
            <a:r>
              <a:rPr kumimoji="1" lang="en-US" altLang="ja-JP" sz="1200" spc="100" dirty="0">
                <a:solidFill>
                  <a:schemeClr val="tx1"/>
                </a:solidFill>
                <a:latin typeface="メイリオ" panose="020B0604030504040204" pitchFamily="50" charset="-128"/>
                <a:ea typeface="メイリオ" panose="020B0604030504040204" pitchFamily="50" charset="-128"/>
              </a:rPr>
              <a:t>2</a:t>
            </a:r>
            <a:r>
              <a:rPr kumimoji="1" lang="ja-JP" altLang="en-US" sz="1200" spc="100" dirty="0">
                <a:solidFill>
                  <a:schemeClr val="tx1"/>
                </a:solidFill>
                <a:latin typeface="メイリオ" panose="020B0604030504040204" pitchFamily="50" charset="-128"/>
                <a:ea typeface="メイリオ" panose="020B0604030504040204" pitchFamily="50" charset="-128"/>
              </a:rPr>
              <a:t>条関係）」（障害者が困ることをなくしていくために、周りの人や会社などがすべき無理のない配慮）や、「自立した生活と地域でともに暮らすこと（第</a:t>
            </a:r>
            <a:r>
              <a:rPr kumimoji="1" lang="en-US" altLang="ja-JP" sz="1200" spc="100" dirty="0">
                <a:solidFill>
                  <a:schemeClr val="tx1"/>
                </a:solidFill>
                <a:latin typeface="メイリオ" panose="020B0604030504040204" pitchFamily="50" charset="-128"/>
                <a:ea typeface="メイリオ" panose="020B0604030504040204" pitchFamily="50" charset="-128"/>
              </a:rPr>
              <a:t>19</a:t>
            </a:r>
            <a:r>
              <a:rPr kumimoji="1" lang="ja-JP" altLang="en-US" sz="1200" spc="100" dirty="0">
                <a:solidFill>
                  <a:schemeClr val="tx1"/>
                </a:solidFill>
                <a:latin typeface="メイリオ" panose="020B0604030504040204" pitchFamily="50" charset="-128"/>
                <a:ea typeface="メイリオ" panose="020B0604030504040204" pitchFamily="50" charset="-128"/>
              </a:rPr>
              <a:t>条関係）」も、重要なキーワードです。</a:t>
            </a:r>
          </a:p>
        </p:txBody>
      </p:sp>
      <p:pic>
        <p:nvPicPr>
          <p:cNvPr id="15" name="図 14" descr="黒い背景と男性の絵&#10;&#10;AI によって生成されたコンテンツは間違っている可能性があります。">
            <a:extLst>
              <a:ext uri="{FF2B5EF4-FFF2-40B4-BE49-F238E27FC236}">
                <a16:creationId xmlns:a16="http://schemas.microsoft.com/office/drawing/2014/main" id="{38067431-8153-5F54-3C90-3F94D498CA1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57514" y="2161883"/>
            <a:ext cx="1151823" cy="1151823"/>
          </a:xfrm>
          <a:prstGeom prst="rect">
            <a:avLst/>
          </a:prstGeom>
        </p:spPr>
      </p:pic>
      <p:sp>
        <p:nvSpPr>
          <p:cNvPr id="17" name="正方形/長方形 16">
            <a:extLst>
              <a:ext uri="{FF2B5EF4-FFF2-40B4-BE49-F238E27FC236}">
                <a16:creationId xmlns:a16="http://schemas.microsoft.com/office/drawing/2014/main" id="{6B02FBF9-A19F-8B6F-F64E-DAB83B9A4FFD}"/>
              </a:ext>
            </a:extLst>
          </p:cNvPr>
          <p:cNvSpPr/>
          <p:nvPr/>
        </p:nvSpPr>
        <p:spPr>
          <a:xfrm>
            <a:off x="3454856" y="3170396"/>
            <a:ext cx="2852055" cy="324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r>
              <a:rPr kumimoji="1" lang="ja-JP" altLang="en-US" sz="1600" b="1" spc="100" dirty="0">
                <a:solidFill>
                  <a:schemeClr val="tx1"/>
                </a:solidFill>
                <a:latin typeface="メイリオ" panose="020B0604030504040204" pitchFamily="50" charset="-128"/>
                <a:ea typeface="メイリオ" panose="020B0604030504040204" pitchFamily="50" charset="-128"/>
              </a:rPr>
              <a:t>おさえておきたい</a:t>
            </a:r>
            <a:endParaRPr kumimoji="1" lang="en-US" altLang="ja-JP" sz="1600" b="1" spc="100" dirty="0">
              <a:solidFill>
                <a:schemeClr val="tx1"/>
              </a:solidFill>
              <a:latin typeface="メイリオ" panose="020B0604030504040204" pitchFamily="50" charset="-128"/>
              <a:ea typeface="メイリオ" panose="020B0604030504040204" pitchFamily="50" charset="-128"/>
            </a:endParaRPr>
          </a:p>
        </p:txBody>
      </p:sp>
      <p:pic>
        <p:nvPicPr>
          <p:cNvPr id="19" name="図 18" descr="アイコン&#10;&#10;AI によって生成されたコンテンツは間違っている可能性があります。">
            <a:extLst>
              <a:ext uri="{FF2B5EF4-FFF2-40B4-BE49-F238E27FC236}">
                <a16:creationId xmlns:a16="http://schemas.microsoft.com/office/drawing/2014/main" id="{FC6A446F-B7E3-E39D-8219-3B552ECE123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13737" y="2847973"/>
            <a:ext cx="934400" cy="934400"/>
          </a:xfrm>
          <a:prstGeom prst="rect">
            <a:avLst/>
          </a:prstGeom>
        </p:spPr>
      </p:pic>
    </p:spTree>
    <p:extLst>
      <p:ext uri="{BB962C8B-B14F-4D97-AF65-F5344CB8AC3E}">
        <p14:creationId xmlns:p14="http://schemas.microsoft.com/office/powerpoint/2010/main" val="3710365962"/>
      </p:ext>
    </p:extLst>
  </p:cSld>
  <p:clrMapOvr>
    <a:masterClrMapping/>
  </p:clrMapOvr>
  <p:transition spd="slow"/>
</p:sld>
</file>

<file path=ppt/theme/theme1.xml><?xml version="1.0" encoding="utf-8"?>
<a:theme xmlns:a="http://schemas.openxmlformats.org/drawingml/2006/main" name="R6生保CW研修">
  <a:themeElements>
    <a:clrScheme name="Office 2007 - 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R6生保CW研修" id="{EDFB9417-992C-430B-94EC-177AFFBCFF22}" vid="{D114EBDD-CD2B-4119-B43D-76A52D785B95}"/>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R6生保CW研修</Template>
  <TotalTime>2331</TotalTime>
  <Words>11762</Words>
  <Application>Microsoft Office PowerPoint</Application>
  <PresentationFormat>A4 210 x 297 mm</PresentationFormat>
  <Paragraphs>818</Paragraphs>
  <Slides>55</Slides>
  <Notes>53</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55</vt:i4>
      </vt:variant>
    </vt:vector>
  </HeadingPairs>
  <TitlesOfParts>
    <vt:vector size="63" baseType="lpstr">
      <vt:lpstr>Meiryo UI</vt:lpstr>
      <vt:lpstr>メイリオ</vt:lpstr>
      <vt:lpstr>游ゴシック</vt:lpstr>
      <vt:lpstr>Arial</vt:lpstr>
      <vt:lpstr>Calibri</vt:lpstr>
      <vt:lpstr>Calibri Light</vt:lpstr>
      <vt:lpstr>Wingdings</vt:lpstr>
      <vt:lpstr>R6生保CW研修</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No.4-5①_精神障害のある方への支援</dc:title>
  <dc:creator/>
  <cp:lastModifiedBy>*</cp:lastModifiedBy>
  <cp:revision>141</cp:revision>
  <dcterms:modified xsi:type="dcterms:W3CDTF">2025-04-12T06:37:40Z</dcterms:modified>
</cp:coreProperties>
</file>