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84" r:id="rId1"/>
  </p:sldMasterIdLst>
  <p:notesMasterIdLst>
    <p:notesMasterId r:id="rId46"/>
  </p:notesMasterIdLst>
  <p:sldIdLst>
    <p:sldId id="1528" r:id="rId2"/>
    <p:sldId id="340" r:id="rId3"/>
    <p:sldId id="315" r:id="rId4"/>
    <p:sldId id="1512" r:id="rId5"/>
    <p:sldId id="1466" r:id="rId6"/>
    <p:sldId id="320" r:id="rId7"/>
    <p:sldId id="1514" r:id="rId8"/>
    <p:sldId id="1515" r:id="rId9"/>
    <p:sldId id="319" r:id="rId10"/>
    <p:sldId id="334" r:id="rId11"/>
    <p:sldId id="1521" r:id="rId12"/>
    <p:sldId id="339" r:id="rId13"/>
    <p:sldId id="1513" r:id="rId14"/>
    <p:sldId id="1516" r:id="rId15"/>
    <p:sldId id="326" r:id="rId16"/>
    <p:sldId id="1518" r:id="rId17"/>
    <p:sldId id="337" r:id="rId18"/>
    <p:sldId id="1520" r:id="rId19"/>
    <p:sldId id="1503" r:id="rId20"/>
    <p:sldId id="1522" r:id="rId21"/>
    <p:sldId id="1541" r:id="rId22"/>
    <p:sldId id="1540" r:id="rId23"/>
    <p:sldId id="1542" r:id="rId24"/>
    <p:sldId id="1530" r:id="rId25"/>
    <p:sldId id="366" r:id="rId26"/>
    <p:sldId id="1543" r:id="rId27"/>
    <p:sldId id="1531" r:id="rId28"/>
    <p:sldId id="1525" r:id="rId29"/>
    <p:sldId id="1544" r:id="rId30"/>
    <p:sldId id="1547" r:id="rId31"/>
    <p:sldId id="1545" r:id="rId32"/>
    <p:sldId id="1539" r:id="rId33"/>
    <p:sldId id="1546" r:id="rId34"/>
    <p:sldId id="1538" r:id="rId35"/>
    <p:sldId id="1529" r:id="rId36"/>
    <p:sldId id="380" r:id="rId37"/>
    <p:sldId id="352" r:id="rId38"/>
    <p:sldId id="1524" r:id="rId39"/>
    <p:sldId id="1526" r:id="rId40"/>
    <p:sldId id="1549" r:id="rId41"/>
    <p:sldId id="1527" r:id="rId42"/>
    <p:sldId id="2147472230" r:id="rId43"/>
    <p:sldId id="317" r:id="rId44"/>
    <p:sldId id="318" r:id="rId45"/>
  </p:sldIdLst>
  <p:sldSz cx="9906000" cy="6858000" type="A4"/>
  <p:notesSz cx="6807200" cy="9939338"/>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zuma" initials="a" lastIdx="18" clrIdx="0">
    <p:extLst>
      <p:ext uri="{19B8F6BF-5375-455C-9EA6-DF929625EA0E}">
        <p15:presenceInfo xmlns:p15="http://schemas.microsoft.com/office/powerpoint/2012/main" userId="azum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0814AC-A7F8-4FD1-B190-81E196D25DFE}" v="44" dt="2025-04-09T14:00:35.279"/>
  </p1510:revLst>
</p1510:revInfo>
</file>

<file path=ppt/tableStyles.xml><?xml version="1.0" encoding="utf-8"?>
<a:tblStyleLst xmlns:a="http://schemas.openxmlformats.org/drawingml/2006/main" def="{5C22544A-7EE6-4342-B048-85BDC9FD1C3A}">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3" autoAdjust="0"/>
    <p:restoredTop sz="94424" autoAdjust="0"/>
  </p:normalViewPr>
  <p:slideViewPr>
    <p:cSldViewPr snapToGrid="0">
      <p:cViewPr varScale="1">
        <p:scale>
          <a:sx n="84" d="100"/>
          <a:sy n="84" d="100"/>
        </p:scale>
        <p:origin x="1138" y="288"/>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2CECAECB-4AE7-BA7B-36E4-D30D43C2CBB2}"/>
              </a:ext>
            </a:extLst>
          </p:cNvPr>
          <p:cNvSpPr>
            <a:spLocks noGrp="1"/>
          </p:cNvSpPr>
          <p:nvPr>
            <p:ph type="hdr" sz="quarter"/>
          </p:nvPr>
        </p:nvSpPr>
        <p:spPr>
          <a:xfrm>
            <a:off x="0" y="0"/>
            <a:ext cx="2950529" cy="499113"/>
          </a:xfrm>
          <a:prstGeom prst="rect">
            <a:avLst/>
          </a:prstGeom>
        </p:spPr>
        <p:txBody>
          <a:bodyPr vert="horz" lIns="92228" tIns="46114" rIns="92228" bIns="46114"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ー 2">
            <a:extLst>
              <a:ext uri="{FF2B5EF4-FFF2-40B4-BE49-F238E27FC236}">
                <a16:creationId xmlns:a16="http://schemas.microsoft.com/office/drawing/2014/main" id="{69E7E65E-6C27-2034-C0D1-71333882CDAF}"/>
              </a:ext>
            </a:extLst>
          </p:cNvPr>
          <p:cNvSpPr>
            <a:spLocks noGrp="1"/>
          </p:cNvSpPr>
          <p:nvPr>
            <p:ph type="dt" idx="1"/>
          </p:nvPr>
        </p:nvSpPr>
        <p:spPr>
          <a:xfrm>
            <a:off x="3855082" y="0"/>
            <a:ext cx="2950529" cy="499113"/>
          </a:xfrm>
          <a:prstGeom prst="rect">
            <a:avLst/>
          </a:prstGeom>
        </p:spPr>
        <p:txBody>
          <a:bodyPr vert="horz" lIns="92228" tIns="46114" rIns="92228" bIns="46114" rtlCol="0"/>
          <a:lstStyle>
            <a:lvl1pPr algn="r" eaLnBrk="1" fontAlgn="auto" hangingPunct="1">
              <a:spcBef>
                <a:spcPts val="0"/>
              </a:spcBef>
              <a:spcAft>
                <a:spcPts val="0"/>
              </a:spcAft>
              <a:defRPr sz="1200">
                <a:latin typeface="+mn-lt"/>
                <a:ea typeface="+mn-ea"/>
              </a:defRPr>
            </a:lvl1pPr>
          </a:lstStyle>
          <a:p>
            <a:pPr>
              <a:defRPr/>
            </a:pPr>
            <a:fld id="{CFF3BC0F-38BF-4384-8290-9F86AB58AE78}" type="datetimeFigureOut">
              <a:rPr lang="ja-JP" altLang="en-US"/>
              <a:pPr>
                <a:defRPr/>
              </a:pPr>
              <a:t>2025/4/14</a:t>
            </a:fld>
            <a:endParaRPr lang="ja-JP" altLang="en-US"/>
          </a:p>
        </p:txBody>
      </p:sp>
      <p:sp>
        <p:nvSpPr>
          <p:cNvPr id="4" name="スライド イメージ プレースホルダー 3">
            <a:extLst>
              <a:ext uri="{FF2B5EF4-FFF2-40B4-BE49-F238E27FC236}">
                <a16:creationId xmlns:a16="http://schemas.microsoft.com/office/drawing/2014/main" id="{045A3678-B1CB-C7DA-6862-ED02B5FE7307}"/>
              </a:ext>
            </a:extLst>
          </p:cNvPr>
          <p:cNvSpPr>
            <a:spLocks noGrp="1" noRot="1" noChangeAspect="1"/>
          </p:cNvSpPr>
          <p:nvPr>
            <p:ph type="sldImg" idx="2"/>
          </p:nvPr>
        </p:nvSpPr>
        <p:spPr>
          <a:xfrm>
            <a:off x="981075" y="1243013"/>
            <a:ext cx="4845050" cy="3354387"/>
          </a:xfrm>
          <a:prstGeom prst="rect">
            <a:avLst/>
          </a:prstGeom>
          <a:noFill/>
          <a:ln w="12700">
            <a:solidFill>
              <a:prstClr val="black"/>
            </a:solidFill>
          </a:ln>
        </p:spPr>
        <p:txBody>
          <a:bodyPr vert="horz" lIns="92228" tIns="46114" rIns="92228" bIns="46114" rtlCol="0" anchor="ctr"/>
          <a:lstStyle/>
          <a:p>
            <a:pPr lvl="0"/>
            <a:endParaRPr lang="ja-JP" altLang="en-US" noProof="0"/>
          </a:p>
        </p:txBody>
      </p:sp>
      <p:sp>
        <p:nvSpPr>
          <p:cNvPr id="5" name="ノート プレースホルダー 4">
            <a:extLst>
              <a:ext uri="{FF2B5EF4-FFF2-40B4-BE49-F238E27FC236}">
                <a16:creationId xmlns:a16="http://schemas.microsoft.com/office/drawing/2014/main" id="{BB9A5863-B134-0399-14E2-DCC1AAA09703}"/>
              </a:ext>
            </a:extLst>
          </p:cNvPr>
          <p:cNvSpPr>
            <a:spLocks noGrp="1"/>
          </p:cNvSpPr>
          <p:nvPr>
            <p:ph type="body" sz="quarter" idx="3"/>
          </p:nvPr>
        </p:nvSpPr>
        <p:spPr>
          <a:xfrm>
            <a:off x="680403" y="4782900"/>
            <a:ext cx="5446396" cy="3913425"/>
          </a:xfrm>
          <a:prstGeom prst="rect">
            <a:avLst/>
          </a:prstGeom>
        </p:spPr>
        <p:txBody>
          <a:bodyPr vert="horz" lIns="92228" tIns="46114" rIns="92228" bIns="46114"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a:extLst>
              <a:ext uri="{FF2B5EF4-FFF2-40B4-BE49-F238E27FC236}">
                <a16:creationId xmlns:a16="http://schemas.microsoft.com/office/drawing/2014/main" id="{42618A7D-77D3-71C8-CD86-E853075A9E83}"/>
              </a:ext>
            </a:extLst>
          </p:cNvPr>
          <p:cNvSpPr>
            <a:spLocks noGrp="1"/>
          </p:cNvSpPr>
          <p:nvPr>
            <p:ph type="ftr" sz="quarter" idx="4"/>
          </p:nvPr>
        </p:nvSpPr>
        <p:spPr>
          <a:xfrm>
            <a:off x="0" y="9440226"/>
            <a:ext cx="2950529" cy="499113"/>
          </a:xfrm>
          <a:prstGeom prst="rect">
            <a:avLst/>
          </a:prstGeom>
        </p:spPr>
        <p:txBody>
          <a:bodyPr vert="horz" lIns="92228" tIns="46114" rIns="92228" bIns="46114"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ー 6">
            <a:extLst>
              <a:ext uri="{FF2B5EF4-FFF2-40B4-BE49-F238E27FC236}">
                <a16:creationId xmlns:a16="http://schemas.microsoft.com/office/drawing/2014/main" id="{95C4D510-EBD5-872C-4634-C717199007BC}"/>
              </a:ext>
            </a:extLst>
          </p:cNvPr>
          <p:cNvSpPr>
            <a:spLocks noGrp="1"/>
          </p:cNvSpPr>
          <p:nvPr>
            <p:ph type="sldNum" sz="quarter" idx="5"/>
          </p:nvPr>
        </p:nvSpPr>
        <p:spPr>
          <a:xfrm>
            <a:off x="3855082" y="9440226"/>
            <a:ext cx="2950529" cy="499113"/>
          </a:xfrm>
          <a:prstGeom prst="rect">
            <a:avLst/>
          </a:prstGeom>
        </p:spPr>
        <p:txBody>
          <a:bodyPr vert="horz" wrap="square" lIns="92228" tIns="46114" rIns="92228" bIns="46114" numCol="1" anchor="b" anchorCtr="0" compatLnSpc="1">
            <a:prstTxWarp prst="textNoShape">
              <a:avLst/>
            </a:prstTxWarp>
          </a:bodyPr>
          <a:lstStyle>
            <a:lvl1pPr algn="r" eaLnBrk="1" hangingPunct="1">
              <a:defRPr sz="1200">
                <a:latin typeface="游ゴシック" panose="020B0400000000000000" pitchFamily="50" charset="-128"/>
                <a:ea typeface="游ゴシック" panose="020B0400000000000000" pitchFamily="50" charset="-128"/>
              </a:defRPr>
            </a:lvl1pPr>
          </a:lstStyle>
          <a:p>
            <a:pPr>
              <a:defRPr/>
            </a:pPr>
            <a:fld id="{E213CF56-9A4E-43E4-BACD-89ECAD420B0F}"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6050E-C778-73CF-75E1-C64A028D34D9}"/>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D112D2D0-34AA-A9E5-0D69-82B25B5B4EA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27687C5F-F946-A851-CEE0-8AD63F98B8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5"/>
              </a:spcBef>
            </a:pPr>
            <a:endParaRPr lang="ja-JP" altLang="en-US"/>
          </a:p>
        </p:txBody>
      </p:sp>
      <p:sp>
        <p:nvSpPr>
          <p:cNvPr id="21508" name="スライド番号プレースホルダー 3">
            <a:extLst>
              <a:ext uri="{FF2B5EF4-FFF2-40B4-BE49-F238E27FC236}">
                <a16:creationId xmlns:a16="http://schemas.microsoft.com/office/drawing/2014/main" id="{6831AB4E-9BDC-174D-EB72-B15EBFDA0E0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8685" indent="-287712">
              <a:spcBef>
                <a:spcPct val="30000"/>
              </a:spcBef>
              <a:defRPr kumimoji="1" sz="1200">
                <a:solidFill>
                  <a:schemeClr val="tx1"/>
                </a:solidFill>
                <a:latin typeface="游ゴシック" panose="020B0400000000000000" pitchFamily="50" charset="-128"/>
              </a:defRPr>
            </a:lvl2pPr>
            <a:lvl3pPr marL="1152434" indent="-230487">
              <a:spcBef>
                <a:spcPct val="30000"/>
              </a:spcBef>
              <a:defRPr kumimoji="1" sz="1200">
                <a:solidFill>
                  <a:schemeClr val="tx1"/>
                </a:solidFill>
                <a:latin typeface="游ゴシック" panose="020B0400000000000000" pitchFamily="50" charset="-128"/>
              </a:defRPr>
            </a:lvl3pPr>
            <a:lvl4pPr marL="1613408" indent="-230487">
              <a:spcBef>
                <a:spcPct val="30000"/>
              </a:spcBef>
              <a:defRPr kumimoji="1" sz="1200">
                <a:solidFill>
                  <a:schemeClr val="tx1"/>
                </a:solidFill>
                <a:latin typeface="游ゴシック" panose="020B0400000000000000" pitchFamily="50" charset="-128"/>
              </a:defRPr>
            </a:lvl4pPr>
            <a:lvl5pPr marL="2074381" indent="-230487">
              <a:spcBef>
                <a:spcPct val="30000"/>
              </a:spcBef>
              <a:defRPr kumimoji="1" sz="1200">
                <a:solidFill>
                  <a:schemeClr val="tx1"/>
                </a:solidFill>
                <a:latin typeface="游ゴシック" panose="020B0400000000000000" pitchFamily="50" charset="-128"/>
              </a:defRPr>
            </a:lvl5pPr>
            <a:lvl6pPr marL="2532176"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9970"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7764"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5559"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0</a:t>
            </a:fld>
            <a:endParaRPr lang="ja-JP" altLang="en-US">
              <a:solidFill>
                <a:srgbClr val="000000"/>
              </a:solidFill>
            </a:endParaRPr>
          </a:p>
        </p:txBody>
      </p:sp>
    </p:spTree>
    <p:extLst>
      <p:ext uri="{BB962C8B-B14F-4D97-AF65-F5344CB8AC3E}">
        <p14:creationId xmlns:p14="http://schemas.microsoft.com/office/powerpoint/2010/main" val="20264500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スライド イメージ プレースホルダー 1">
            <a:extLst>
              <a:ext uri="{FF2B5EF4-FFF2-40B4-BE49-F238E27FC236}">
                <a16:creationId xmlns:a16="http://schemas.microsoft.com/office/drawing/2014/main" id="{B415FF5F-1AD3-9F55-3EB1-949A8D5982D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ノート プレースホルダー 2">
            <a:extLst>
              <a:ext uri="{FF2B5EF4-FFF2-40B4-BE49-F238E27FC236}">
                <a16:creationId xmlns:a16="http://schemas.microsoft.com/office/drawing/2014/main" id="{787C05AC-71F8-8935-2446-3F11ADD9464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5"/>
              </a:spcBef>
            </a:pPr>
            <a:endParaRPr lang="ja-JP" altLang="en-US"/>
          </a:p>
        </p:txBody>
      </p:sp>
      <p:sp>
        <p:nvSpPr>
          <p:cNvPr id="37892" name="スライド番号プレースホルダー 3">
            <a:extLst>
              <a:ext uri="{FF2B5EF4-FFF2-40B4-BE49-F238E27FC236}">
                <a16:creationId xmlns:a16="http://schemas.microsoft.com/office/drawing/2014/main" id="{62E19F5B-23E7-6BC8-44FC-6DF5B622B09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8685" indent="-287712">
              <a:spcBef>
                <a:spcPct val="30000"/>
              </a:spcBef>
              <a:defRPr kumimoji="1" sz="1200">
                <a:solidFill>
                  <a:schemeClr val="tx1"/>
                </a:solidFill>
                <a:latin typeface="游ゴシック" panose="020B0400000000000000" pitchFamily="50" charset="-128"/>
              </a:defRPr>
            </a:lvl2pPr>
            <a:lvl3pPr marL="1152434" indent="-230487">
              <a:spcBef>
                <a:spcPct val="30000"/>
              </a:spcBef>
              <a:defRPr kumimoji="1" sz="1200">
                <a:solidFill>
                  <a:schemeClr val="tx1"/>
                </a:solidFill>
                <a:latin typeface="游ゴシック" panose="020B0400000000000000" pitchFamily="50" charset="-128"/>
              </a:defRPr>
            </a:lvl3pPr>
            <a:lvl4pPr marL="1613408" indent="-230487">
              <a:spcBef>
                <a:spcPct val="30000"/>
              </a:spcBef>
              <a:defRPr kumimoji="1" sz="1200">
                <a:solidFill>
                  <a:schemeClr val="tx1"/>
                </a:solidFill>
                <a:latin typeface="游ゴシック" panose="020B0400000000000000" pitchFamily="50" charset="-128"/>
              </a:defRPr>
            </a:lvl4pPr>
            <a:lvl5pPr marL="2074381" indent="-230487">
              <a:spcBef>
                <a:spcPct val="30000"/>
              </a:spcBef>
              <a:defRPr kumimoji="1" sz="1200">
                <a:solidFill>
                  <a:schemeClr val="tx1"/>
                </a:solidFill>
                <a:latin typeface="游ゴシック" panose="020B0400000000000000" pitchFamily="50" charset="-128"/>
              </a:defRPr>
            </a:lvl5pPr>
            <a:lvl6pPr marL="2532176"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9970"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7764"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5559"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0BE1B3D6-25C7-45EF-A501-63168BC0481D}" type="slidenum">
              <a:rPr lang="ja-JP" altLang="en-US" smtClean="0">
                <a:solidFill>
                  <a:srgbClr val="000000"/>
                </a:solidFill>
              </a:rPr>
              <a:pPr>
                <a:spcBef>
                  <a:spcPct val="0"/>
                </a:spcBef>
              </a:pPr>
              <a:t>9</a:t>
            </a:fld>
            <a:endParaRPr lang="ja-JP" altLang="en-US">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67A7D-063F-D034-2E52-95FBB61D8842}"/>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003E90D9-7B92-AE06-5B78-AB3274F9B36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ノート プレースホルダー 2">
            <a:extLst>
              <a:ext uri="{FF2B5EF4-FFF2-40B4-BE49-F238E27FC236}">
                <a16:creationId xmlns:a16="http://schemas.microsoft.com/office/drawing/2014/main" id="{D2B86AA1-9EC3-DCD2-B570-ABF17AA5B5FD}"/>
              </a:ext>
            </a:extLst>
          </p:cNvPr>
          <p:cNvSpPr>
            <a:spLocks noGrp="1"/>
          </p:cNvSpPr>
          <p:nvPr>
            <p:ph type="body" idx="1"/>
          </p:nvPr>
        </p:nvSpPr>
        <p:spPr/>
        <p:txBody>
          <a:bodyPr/>
          <a:lstStyle/>
          <a:p>
            <a:pPr>
              <a:defRPr/>
            </a:pPr>
            <a:endParaRPr lang="ja-JP" altLang="en-US" sz="1100" dirty="0"/>
          </a:p>
        </p:txBody>
      </p:sp>
      <p:sp>
        <p:nvSpPr>
          <p:cNvPr id="20484" name="スライド番号プレースホルダー 3">
            <a:extLst>
              <a:ext uri="{FF2B5EF4-FFF2-40B4-BE49-F238E27FC236}">
                <a16:creationId xmlns:a16="http://schemas.microsoft.com/office/drawing/2014/main" id="{2EFA24B5-39B9-F85B-5135-23F82ADA96E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3796" indent="-286075">
              <a:defRPr>
                <a:solidFill>
                  <a:schemeClr val="tx1"/>
                </a:solidFill>
                <a:latin typeface="Calibri" panose="020F0502020204030204" pitchFamily="34" charset="0"/>
              </a:defRPr>
            </a:lvl2pPr>
            <a:lvl3pPr marL="1144302" indent="-228860">
              <a:defRPr>
                <a:solidFill>
                  <a:schemeClr val="tx1"/>
                </a:solidFill>
                <a:latin typeface="Calibri" panose="020F0502020204030204" pitchFamily="34" charset="0"/>
              </a:defRPr>
            </a:lvl3pPr>
            <a:lvl4pPr marL="1602022" indent="-228860">
              <a:defRPr>
                <a:solidFill>
                  <a:schemeClr val="tx1"/>
                </a:solidFill>
                <a:latin typeface="Calibri" panose="020F0502020204030204" pitchFamily="34" charset="0"/>
              </a:defRPr>
            </a:lvl4pPr>
            <a:lvl5pPr marL="2059743" indent="-228860">
              <a:defRPr>
                <a:solidFill>
                  <a:schemeClr val="tx1"/>
                </a:solidFill>
                <a:latin typeface="Calibri" panose="020F0502020204030204" pitchFamily="34" charset="0"/>
              </a:defRPr>
            </a:lvl5pPr>
            <a:lvl6pPr marL="2517462" indent="-228860" defTabSz="457720" eaLnBrk="0" fontAlgn="base" hangingPunct="0">
              <a:spcBef>
                <a:spcPct val="0"/>
              </a:spcBef>
              <a:spcAft>
                <a:spcPct val="0"/>
              </a:spcAft>
              <a:defRPr>
                <a:solidFill>
                  <a:schemeClr val="tx1"/>
                </a:solidFill>
                <a:latin typeface="Calibri" panose="020F0502020204030204" pitchFamily="34" charset="0"/>
              </a:defRPr>
            </a:lvl6pPr>
            <a:lvl7pPr marL="2975184" indent="-228860" defTabSz="457720" eaLnBrk="0" fontAlgn="base" hangingPunct="0">
              <a:spcBef>
                <a:spcPct val="0"/>
              </a:spcBef>
              <a:spcAft>
                <a:spcPct val="0"/>
              </a:spcAft>
              <a:defRPr>
                <a:solidFill>
                  <a:schemeClr val="tx1"/>
                </a:solidFill>
                <a:latin typeface="Calibri" panose="020F0502020204030204" pitchFamily="34" charset="0"/>
              </a:defRPr>
            </a:lvl7pPr>
            <a:lvl8pPr marL="3432904" indent="-228860" defTabSz="457720" eaLnBrk="0" fontAlgn="base" hangingPunct="0">
              <a:spcBef>
                <a:spcPct val="0"/>
              </a:spcBef>
              <a:spcAft>
                <a:spcPct val="0"/>
              </a:spcAft>
              <a:defRPr>
                <a:solidFill>
                  <a:schemeClr val="tx1"/>
                </a:solidFill>
                <a:latin typeface="Calibri" panose="020F0502020204030204" pitchFamily="34" charset="0"/>
              </a:defRPr>
            </a:lvl8pPr>
            <a:lvl9pPr marL="3890625" indent="-228860" defTabSz="457720" eaLnBrk="0" fontAlgn="base" hangingPunct="0">
              <a:spcBef>
                <a:spcPct val="0"/>
              </a:spcBef>
              <a:spcAft>
                <a:spcPct val="0"/>
              </a:spcAft>
              <a:defRPr>
                <a:solidFill>
                  <a:schemeClr val="tx1"/>
                </a:solidFill>
                <a:latin typeface="Calibri" panose="020F0502020204030204" pitchFamily="34" charset="0"/>
              </a:defRPr>
            </a:lvl9pPr>
          </a:lstStyle>
          <a:p>
            <a:fld id="{6C311C98-8776-4814-9D0A-FDF2EF0AF0FD}" type="slidenum">
              <a:rPr lang="ja-JP" altLang="en-US" smtClean="0">
                <a:latin typeface="游ゴシック" panose="020B0400000000000000" pitchFamily="50" charset="-128"/>
              </a:rPr>
              <a:pPr/>
              <a:t>10</a:t>
            </a:fld>
            <a:endParaRPr lang="ja-JP" altLang="en-US">
              <a:latin typeface="游ゴシック" panose="020B0400000000000000" pitchFamily="50" charset="-128"/>
            </a:endParaRPr>
          </a:p>
        </p:txBody>
      </p:sp>
    </p:spTree>
    <p:extLst>
      <p:ext uri="{BB962C8B-B14F-4D97-AF65-F5344CB8AC3E}">
        <p14:creationId xmlns:p14="http://schemas.microsoft.com/office/powerpoint/2010/main" val="18239573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 イメージ プレースホルダー 1">
            <a:extLst>
              <a:ext uri="{FF2B5EF4-FFF2-40B4-BE49-F238E27FC236}">
                <a16:creationId xmlns:a16="http://schemas.microsoft.com/office/drawing/2014/main" id="{18863CFB-6C04-9FA0-0252-A5737B0CFDE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ノート プレースホルダー 2">
            <a:extLst>
              <a:ext uri="{FF2B5EF4-FFF2-40B4-BE49-F238E27FC236}">
                <a16:creationId xmlns:a16="http://schemas.microsoft.com/office/drawing/2014/main" id="{ACCC6273-23AD-9271-B04C-E3B48983E79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2"/>
              </a:spcBef>
            </a:pPr>
            <a:endParaRPr lang="en-US" altLang="ja-JP"/>
          </a:p>
        </p:txBody>
      </p:sp>
      <p:sp>
        <p:nvSpPr>
          <p:cNvPr id="19460" name="スライド番号プレースホルダー 3">
            <a:extLst>
              <a:ext uri="{FF2B5EF4-FFF2-40B4-BE49-F238E27FC236}">
                <a16:creationId xmlns:a16="http://schemas.microsoft.com/office/drawing/2014/main" id="{6DE346DE-860F-261D-1F94-DD2FED4715A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3916" indent="-286121">
              <a:defRPr>
                <a:solidFill>
                  <a:schemeClr val="tx1"/>
                </a:solidFill>
                <a:latin typeface="Calibri" panose="020F0502020204030204" pitchFamily="34" charset="0"/>
              </a:defRPr>
            </a:lvl2pPr>
            <a:lvl3pPr marL="1144486" indent="-228897">
              <a:defRPr>
                <a:solidFill>
                  <a:schemeClr val="tx1"/>
                </a:solidFill>
                <a:latin typeface="Calibri" panose="020F0502020204030204" pitchFamily="34" charset="0"/>
              </a:defRPr>
            </a:lvl3pPr>
            <a:lvl4pPr marL="1602280" indent="-228897">
              <a:defRPr>
                <a:solidFill>
                  <a:schemeClr val="tx1"/>
                </a:solidFill>
                <a:latin typeface="Calibri" panose="020F0502020204030204" pitchFamily="34" charset="0"/>
              </a:defRPr>
            </a:lvl4pPr>
            <a:lvl5pPr marL="2060075" indent="-228897">
              <a:defRPr>
                <a:solidFill>
                  <a:schemeClr val="tx1"/>
                </a:solidFill>
                <a:latin typeface="Calibri" panose="020F0502020204030204" pitchFamily="34" charset="0"/>
              </a:defRPr>
            </a:lvl5pPr>
            <a:lvl6pPr marL="2517869" indent="-228897" defTabSz="457794" eaLnBrk="0" fontAlgn="base" hangingPunct="0">
              <a:spcBef>
                <a:spcPct val="0"/>
              </a:spcBef>
              <a:spcAft>
                <a:spcPct val="0"/>
              </a:spcAft>
              <a:defRPr>
                <a:solidFill>
                  <a:schemeClr val="tx1"/>
                </a:solidFill>
                <a:latin typeface="Calibri" panose="020F0502020204030204" pitchFamily="34" charset="0"/>
              </a:defRPr>
            </a:lvl6pPr>
            <a:lvl7pPr marL="2975663" indent="-228897" defTabSz="457794" eaLnBrk="0" fontAlgn="base" hangingPunct="0">
              <a:spcBef>
                <a:spcPct val="0"/>
              </a:spcBef>
              <a:spcAft>
                <a:spcPct val="0"/>
              </a:spcAft>
              <a:defRPr>
                <a:solidFill>
                  <a:schemeClr val="tx1"/>
                </a:solidFill>
                <a:latin typeface="Calibri" panose="020F0502020204030204" pitchFamily="34" charset="0"/>
              </a:defRPr>
            </a:lvl7pPr>
            <a:lvl8pPr marL="3433458" indent="-228897" defTabSz="457794" eaLnBrk="0" fontAlgn="base" hangingPunct="0">
              <a:spcBef>
                <a:spcPct val="0"/>
              </a:spcBef>
              <a:spcAft>
                <a:spcPct val="0"/>
              </a:spcAft>
              <a:defRPr>
                <a:solidFill>
                  <a:schemeClr val="tx1"/>
                </a:solidFill>
                <a:latin typeface="Calibri" panose="020F0502020204030204" pitchFamily="34" charset="0"/>
              </a:defRPr>
            </a:lvl8pPr>
            <a:lvl9pPr marL="3891252" indent="-228897" defTabSz="457794" eaLnBrk="0" fontAlgn="base" hangingPunct="0">
              <a:spcBef>
                <a:spcPct val="0"/>
              </a:spcBef>
              <a:spcAft>
                <a:spcPct val="0"/>
              </a:spcAft>
              <a:defRPr>
                <a:solidFill>
                  <a:schemeClr val="tx1"/>
                </a:solidFill>
                <a:latin typeface="Calibri" panose="020F0502020204030204" pitchFamily="34" charset="0"/>
              </a:defRPr>
            </a:lvl9pPr>
          </a:lstStyle>
          <a:p>
            <a:fld id="{E1E54203-0B6E-4DD5-B656-5601FF8E9C8F}" type="slidenum">
              <a:rPr kumimoji="1" lang="ja-JP" altLang="en-US" smtClean="0">
                <a:solidFill>
                  <a:srgbClr val="000000"/>
                </a:solidFill>
                <a:latin typeface="游ゴシック" panose="020B0400000000000000" pitchFamily="50" charset="-128"/>
              </a:rPr>
              <a:pPr/>
              <a:t>11</a:t>
            </a:fld>
            <a:endParaRPr kumimoji="1" lang="ja-JP" altLang="en-US">
              <a:solidFill>
                <a:srgbClr val="000000"/>
              </a:solidFill>
              <a:latin typeface="游ゴシック" panose="020B0400000000000000" pitchFamily="50"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4C479-B90F-2761-9E20-7053069269BC}"/>
            </a:ext>
          </a:extLst>
        </p:cNvPr>
        <p:cNvGrpSpPr/>
        <p:nvPr/>
      </p:nvGrpSpPr>
      <p:grpSpPr>
        <a:xfrm>
          <a:off x="0" y="0"/>
          <a:ext cx="0" cy="0"/>
          <a:chOff x="0" y="0"/>
          <a:chExt cx="0" cy="0"/>
        </a:xfrm>
      </p:grpSpPr>
      <p:sp>
        <p:nvSpPr>
          <p:cNvPr id="35842" name="スライド イメージ プレースホルダー 1">
            <a:extLst>
              <a:ext uri="{FF2B5EF4-FFF2-40B4-BE49-F238E27FC236}">
                <a16:creationId xmlns:a16="http://schemas.microsoft.com/office/drawing/2014/main" id="{227ADD64-FEEC-E6D9-3DE4-B7FFD9C39A8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ノート プレースホルダー 2">
            <a:extLst>
              <a:ext uri="{FF2B5EF4-FFF2-40B4-BE49-F238E27FC236}">
                <a16:creationId xmlns:a16="http://schemas.microsoft.com/office/drawing/2014/main" id="{B75A45F1-5EEA-A87C-AB2C-E412E5744B0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5"/>
              </a:spcBef>
            </a:pPr>
            <a:endParaRPr lang="ja-JP" altLang="en-US"/>
          </a:p>
        </p:txBody>
      </p:sp>
      <p:sp>
        <p:nvSpPr>
          <p:cNvPr id="35844" name="スライド番号プレースホルダー 3">
            <a:extLst>
              <a:ext uri="{FF2B5EF4-FFF2-40B4-BE49-F238E27FC236}">
                <a16:creationId xmlns:a16="http://schemas.microsoft.com/office/drawing/2014/main" id="{9BB76397-7FDB-7C1D-DD9D-995336B2543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8685" indent="-287712">
              <a:spcBef>
                <a:spcPct val="30000"/>
              </a:spcBef>
              <a:defRPr kumimoji="1" sz="1200">
                <a:solidFill>
                  <a:schemeClr val="tx1"/>
                </a:solidFill>
                <a:latin typeface="游ゴシック" panose="020B0400000000000000" pitchFamily="50" charset="-128"/>
              </a:defRPr>
            </a:lvl2pPr>
            <a:lvl3pPr marL="1152434" indent="-230487">
              <a:spcBef>
                <a:spcPct val="30000"/>
              </a:spcBef>
              <a:defRPr kumimoji="1" sz="1200">
                <a:solidFill>
                  <a:schemeClr val="tx1"/>
                </a:solidFill>
                <a:latin typeface="游ゴシック" panose="020B0400000000000000" pitchFamily="50" charset="-128"/>
              </a:defRPr>
            </a:lvl3pPr>
            <a:lvl4pPr marL="1613408" indent="-230487">
              <a:spcBef>
                <a:spcPct val="30000"/>
              </a:spcBef>
              <a:defRPr kumimoji="1" sz="1200">
                <a:solidFill>
                  <a:schemeClr val="tx1"/>
                </a:solidFill>
                <a:latin typeface="游ゴシック" panose="020B0400000000000000" pitchFamily="50" charset="-128"/>
              </a:defRPr>
            </a:lvl4pPr>
            <a:lvl5pPr marL="2074381" indent="-230487">
              <a:spcBef>
                <a:spcPct val="30000"/>
              </a:spcBef>
              <a:defRPr kumimoji="1" sz="1200">
                <a:solidFill>
                  <a:schemeClr val="tx1"/>
                </a:solidFill>
                <a:latin typeface="游ゴシック" panose="020B0400000000000000" pitchFamily="50" charset="-128"/>
              </a:defRPr>
            </a:lvl5pPr>
            <a:lvl6pPr marL="2532176"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9970"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7764"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5559"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FB1F32E9-3C95-4CFA-972D-6AF141BB7ED2}" type="slidenum">
              <a:rPr lang="ja-JP" altLang="en-US" smtClean="0">
                <a:solidFill>
                  <a:srgbClr val="000000"/>
                </a:solidFill>
              </a:rPr>
              <a:pPr>
                <a:spcBef>
                  <a:spcPct val="0"/>
                </a:spcBef>
              </a:pPr>
              <a:t>12</a:t>
            </a:fld>
            <a:endParaRPr lang="ja-JP" altLang="en-US">
              <a:solidFill>
                <a:srgbClr val="000000"/>
              </a:solidFill>
            </a:endParaRPr>
          </a:p>
        </p:txBody>
      </p:sp>
    </p:spTree>
    <p:extLst>
      <p:ext uri="{BB962C8B-B14F-4D97-AF65-F5344CB8AC3E}">
        <p14:creationId xmlns:p14="http://schemas.microsoft.com/office/powerpoint/2010/main" val="757536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1C77C-EC0C-017B-1FD0-19FFC3D21B3A}"/>
            </a:ext>
          </a:extLst>
        </p:cNvPr>
        <p:cNvGrpSpPr/>
        <p:nvPr/>
      </p:nvGrpSpPr>
      <p:grpSpPr>
        <a:xfrm>
          <a:off x="0" y="0"/>
          <a:ext cx="0" cy="0"/>
          <a:chOff x="0" y="0"/>
          <a:chExt cx="0" cy="0"/>
        </a:xfrm>
      </p:grpSpPr>
      <p:sp>
        <p:nvSpPr>
          <p:cNvPr id="35842" name="スライド イメージ プレースホルダー 1">
            <a:extLst>
              <a:ext uri="{FF2B5EF4-FFF2-40B4-BE49-F238E27FC236}">
                <a16:creationId xmlns:a16="http://schemas.microsoft.com/office/drawing/2014/main" id="{0C356F36-CAE3-98EE-5E64-9103E5F9149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ノート プレースホルダー 2">
            <a:extLst>
              <a:ext uri="{FF2B5EF4-FFF2-40B4-BE49-F238E27FC236}">
                <a16:creationId xmlns:a16="http://schemas.microsoft.com/office/drawing/2014/main" id="{4296AE17-985E-9B67-5C4C-3D08EB8D96B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5"/>
              </a:spcBef>
            </a:pPr>
            <a:endParaRPr lang="ja-JP" altLang="en-US"/>
          </a:p>
        </p:txBody>
      </p:sp>
      <p:sp>
        <p:nvSpPr>
          <p:cNvPr id="35844" name="スライド番号プレースホルダー 3">
            <a:extLst>
              <a:ext uri="{FF2B5EF4-FFF2-40B4-BE49-F238E27FC236}">
                <a16:creationId xmlns:a16="http://schemas.microsoft.com/office/drawing/2014/main" id="{10513E67-C42F-4943-D27E-7F502B0CA88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8685" indent="-287712">
              <a:spcBef>
                <a:spcPct val="30000"/>
              </a:spcBef>
              <a:defRPr kumimoji="1" sz="1200">
                <a:solidFill>
                  <a:schemeClr val="tx1"/>
                </a:solidFill>
                <a:latin typeface="游ゴシック" panose="020B0400000000000000" pitchFamily="50" charset="-128"/>
              </a:defRPr>
            </a:lvl2pPr>
            <a:lvl3pPr marL="1152434" indent="-230487">
              <a:spcBef>
                <a:spcPct val="30000"/>
              </a:spcBef>
              <a:defRPr kumimoji="1" sz="1200">
                <a:solidFill>
                  <a:schemeClr val="tx1"/>
                </a:solidFill>
                <a:latin typeface="游ゴシック" panose="020B0400000000000000" pitchFamily="50" charset="-128"/>
              </a:defRPr>
            </a:lvl3pPr>
            <a:lvl4pPr marL="1613408" indent="-230487">
              <a:spcBef>
                <a:spcPct val="30000"/>
              </a:spcBef>
              <a:defRPr kumimoji="1" sz="1200">
                <a:solidFill>
                  <a:schemeClr val="tx1"/>
                </a:solidFill>
                <a:latin typeface="游ゴシック" panose="020B0400000000000000" pitchFamily="50" charset="-128"/>
              </a:defRPr>
            </a:lvl4pPr>
            <a:lvl5pPr marL="2074381" indent="-230487">
              <a:spcBef>
                <a:spcPct val="30000"/>
              </a:spcBef>
              <a:defRPr kumimoji="1" sz="1200">
                <a:solidFill>
                  <a:schemeClr val="tx1"/>
                </a:solidFill>
                <a:latin typeface="游ゴシック" panose="020B0400000000000000" pitchFamily="50" charset="-128"/>
              </a:defRPr>
            </a:lvl5pPr>
            <a:lvl6pPr marL="2532176"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9970"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7764"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5559"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FB1F32E9-3C95-4CFA-972D-6AF141BB7ED2}" type="slidenum">
              <a:rPr lang="ja-JP" altLang="en-US" smtClean="0">
                <a:solidFill>
                  <a:srgbClr val="000000"/>
                </a:solidFill>
              </a:rPr>
              <a:pPr>
                <a:spcBef>
                  <a:spcPct val="0"/>
                </a:spcBef>
              </a:pPr>
              <a:t>13</a:t>
            </a:fld>
            <a:endParaRPr lang="ja-JP" altLang="en-US">
              <a:solidFill>
                <a:srgbClr val="000000"/>
              </a:solidFill>
            </a:endParaRPr>
          </a:p>
        </p:txBody>
      </p:sp>
    </p:spTree>
    <p:extLst>
      <p:ext uri="{BB962C8B-B14F-4D97-AF65-F5344CB8AC3E}">
        <p14:creationId xmlns:p14="http://schemas.microsoft.com/office/powerpoint/2010/main" val="964451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スライド イメージ プレースホルダー 1">
            <a:extLst>
              <a:ext uri="{FF2B5EF4-FFF2-40B4-BE49-F238E27FC236}">
                <a16:creationId xmlns:a16="http://schemas.microsoft.com/office/drawing/2014/main" id="{CAAAC75E-93A3-7FC5-8F7A-21F9C8FB882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ノート プレースホルダー 2">
            <a:extLst>
              <a:ext uri="{FF2B5EF4-FFF2-40B4-BE49-F238E27FC236}">
                <a16:creationId xmlns:a16="http://schemas.microsoft.com/office/drawing/2014/main" id="{44BCD58E-F069-FBEF-16CB-3D2651F8858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5"/>
              </a:spcBef>
            </a:pPr>
            <a:endParaRPr lang="ja-JP" altLang="en-US"/>
          </a:p>
        </p:txBody>
      </p:sp>
      <p:sp>
        <p:nvSpPr>
          <p:cNvPr id="41988" name="スライド番号プレースホルダー 3">
            <a:extLst>
              <a:ext uri="{FF2B5EF4-FFF2-40B4-BE49-F238E27FC236}">
                <a16:creationId xmlns:a16="http://schemas.microsoft.com/office/drawing/2014/main" id="{6CAAACF6-639F-1D56-F96E-051A5B7A82B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8685" indent="-287712">
              <a:spcBef>
                <a:spcPct val="30000"/>
              </a:spcBef>
              <a:defRPr kumimoji="1" sz="1200">
                <a:solidFill>
                  <a:schemeClr val="tx1"/>
                </a:solidFill>
                <a:latin typeface="游ゴシック" panose="020B0400000000000000" pitchFamily="50" charset="-128"/>
              </a:defRPr>
            </a:lvl2pPr>
            <a:lvl3pPr marL="1152434" indent="-230487">
              <a:spcBef>
                <a:spcPct val="30000"/>
              </a:spcBef>
              <a:defRPr kumimoji="1" sz="1200">
                <a:solidFill>
                  <a:schemeClr val="tx1"/>
                </a:solidFill>
                <a:latin typeface="游ゴシック" panose="020B0400000000000000" pitchFamily="50" charset="-128"/>
              </a:defRPr>
            </a:lvl3pPr>
            <a:lvl4pPr marL="1613408" indent="-230487">
              <a:spcBef>
                <a:spcPct val="30000"/>
              </a:spcBef>
              <a:defRPr kumimoji="1" sz="1200">
                <a:solidFill>
                  <a:schemeClr val="tx1"/>
                </a:solidFill>
                <a:latin typeface="游ゴシック" panose="020B0400000000000000" pitchFamily="50" charset="-128"/>
              </a:defRPr>
            </a:lvl4pPr>
            <a:lvl5pPr marL="2074381" indent="-230487">
              <a:spcBef>
                <a:spcPct val="30000"/>
              </a:spcBef>
              <a:defRPr kumimoji="1" sz="1200">
                <a:solidFill>
                  <a:schemeClr val="tx1"/>
                </a:solidFill>
                <a:latin typeface="游ゴシック" panose="020B0400000000000000" pitchFamily="50" charset="-128"/>
              </a:defRPr>
            </a:lvl5pPr>
            <a:lvl6pPr marL="2532176"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9970"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7764"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5559"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76AE9289-7522-4FB5-8954-3F9EFB203A75}" type="slidenum">
              <a:rPr lang="ja-JP" altLang="en-US" smtClean="0">
                <a:solidFill>
                  <a:srgbClr val="000000"/>
                </a:solidFill>
              </a:rPr>
              <a:pPr>
                <a:spcBef>
                  <a:spcPct val="0"/>
                </a:spcBef>
              </a:pPr>
              <a:t>14</a:t>
            </a:fld>
            <a:endParaRPr lang="ja-JP" altLang="en-US">
              <a:solidFill>
                <a:srgbClr val="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スライド イメージ プレースホルダー 1">
            <a:extLst>
              <a:ext uri="{FF2B5EF4-FFF2-40B4-BE49-F238E27FC236}">
                <a16:creationId xmlns:a16="http://schemas.microsoft.com/office/drawing/2014/main" id="{6FD44D2D-69BF-65A8-07F7-4341B55A847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ノート プレースホルダー 2">
            <a:extLst>
              <a:ext uri="{FF2B5EF4-FFF2-40B4-BE49-F238E27FC236}">
                <a16:creationId xmlns:a16="http://schemas.microsoft.com/office/drawing/2014/main" id="{3C663FB5-1F34-D94B-51B2-5172C57C7FD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5"/>
              </a:spcBef>
            </a:pPr>
            <a:endParaRPr lang="ja-JP" altLang="en-US"/>
          </a:p>
        </p:txBody>
      </p:sp>
      <p:sp>
        <p:nvSpPr>
          <p:cNvPr id="48132" name="スライド番号プレースホルダー 3">
            <a:extLst>
              <a:ext uri="{FF2B5EF4-FFF2-40B4-BE49-F238E27FC236}">
                <a16:creationId xmlns:a16="http://schemas.microsoft.com/office/drawing/2014/main" id="{5454FEED-3B47-79BF-4030-A50C2108CDD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8685" indent="-287712">
              <a:spcBef>
                <a:spcPct val="30000"/>
              </a:spcBef>
              <a:defRPr kumimoji="1" sz="1200">
                <a:solidFill>
                  <a:schemeClr val="tx1"/>
                </a:solidFill>
                <a:latin typeface="游ゴシック" panose="020B0400000000000000" pitchFamily="50" charset="-128"/>
              </a:defRPr>
            </a:lvl2pPr>
            <a:lvl3pPr marL="1152434" indent="-230487">
              <a:spcBef>
                <a:spcPct val="30000"/>
              </a:spcBef>
              <a:defRPr kumimoji="1" sz="1200">
                <a:solidFill>
                  <a:schemeClr val="tx1"/>
                </a:solidFill>
                <a:latin typeface="游ゴシック" panose="020B0400000000000000" pitchFamily="50" charset="-128"/>
              </a:defRPr>
            </a:lvl3pPr>
            <a:lvl4pPr marL="1613408" indent="-230487">
              <a:spcBef>
                <a:spcPct val="30000"/>
              </a:spcBef>
              <a:defRPr kumimoji="1" sz="1200">
                <a:solidFill>
                  <a:schemeClr val="tx1"/>
                </a:solidFill>
                <a:latin typeface="游ゴシック" panose="020B0400000000000000" pitchFamily="50" charset="-128"/>
              </a:defRPr>
            </a:lvl4pPr>
            <a:lvl5pPr marL="2074381" indent="-230487">
              <a:spcBef>
                <a:spcPct val="30000"/>
              </a:spcBef>
              <a:defRPr kumimoji="1" sz="1200">
                <a:solidFill>
                  <a:schemeClr val="tx1"/>
                </a:solidFill>
                <a:latin typeface="游ゴシック" panose="020B0400000000000000" pitchFamily="50" charset="-128"/>
              </a:defRPr>
            </a:lvl5pPr>
            <a:lvl6pPr marL="2532176"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9970"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7764"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5559"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BF46F41F-8675-4E14-A6DA-36C6DC7CF849}" type="slidenum">
              <a:rPr lang="ja-JP" altLang="en-US" smtClean="0">
                <a:solidFill>
                  <a:srgbClr val="000000"/>
                </a:solidFill>
              </a:rPr>
              <a:pPr>
                <a:spcBef>
                  <a:spcPct val="0"/>
                </a:spcBef>
              </a:pPr>
              <a:t>16</a:t>
            </a:fld>
            <a:endParaRPr lang="ja-JP" altLang="en-US">
              <a:solidFill>
                <a:srgbClr val="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45EE5-0BA4-A554-6CCC-FA9132A65857}"/>
            </a:ext>
          </a:extLst>
        </p:cNvPr>
        <p:cNvGrpSpPr/>
        <p:nvPr/>
      </p:nvGrpSpPr>
      <p:grpSpPr>
        <a:xfrm>
          <a:off x="0" y="0"/>
          <a:ext cx="0" cy="0"/>
          <a:chOff x="0" y="0"/>
          <a:chExt cx="0" cy="0"/>
        </a:xfrm>
      </p:grpSpPr>
      <p:sp>
        <p:nvSpPr>
          <p:cNvPr id="48130" name="スライド イメージ プレースホルダー 1">
            <a:extLst>
              <a:ext uri="{FF2B5EF4-FFF2-40B4-BE49-F238E27FC236}">
                <a16:creationId xmlns:a16="http://schemas.microsoft.com/office/drawing/2014/main" id="{AFCDEFD1-07F6-8D83-FEFF-767DF167FE1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ノート プレースホルダー 2">
            <a:extLst>
              <a:ext uri="{FF2B5EF4-FFF2-40B4-BE49-F238E27FC236}">
                <a16:creationId xmlns:a16="http://schemas.microsoft.com/office/drawing/2014/main" id="{E686CF3C-152E-9B8D-6A39-276A87CB4BA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5"/>
              </a:spcBef>
            </a:pPr>
            <a:endParaRPr lang="ja-JP" altLang="en-US"/>
          </a:p>
        </p:txBody>
      </p:sp>
      <p:sp>
        <p:nvSpPr>
          <p:cNvPr id="48132" name="スライド番号プレースホルダー 3">
            <a:extLst>
              <a:ext uri="{FF2B5EF4-FFF2-40B4-BE49-F238E27FC236}">
                <a16:creationId xmlns:a16="http://schemas.microsoft.com/office/drawing/2014/main" id="{4CF01BB2-35C7-C80F-5480-FBF7E4955DA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8685" indent="-287712">
              <a:spcBef>
                <a:spcPct val="30000"/>
              </a:spcBef>
              <a:defRPr kumimoji="1" sz="1200">
                <a:solidFill>
                  <a:schemeClr val="tx1"/>
                </a:solidFill>
                <a:latin typeface="游ゴシック" panose="020B0400000000000000" pitchFamily="50" charset="-128"/>
              </a:defRPr>
            </a:lvl2pPr>
            <a:lvl3pPr marL="1152434" indent="-230487">
              <a:spcBef>
                <a:spcPct val="30000"/>
              </a:spcBef>
              <a:defRPr kumimoji="1" sz="1200">
                <a:solidFill>
                  <a:schemeClr val="tx1"/>
                </a:solidFill>
                <a:latin typeface="游ゴシック" panose="020B0400000000000000" pitchFamily="50" charset="-128"/>
              </a:defRPr>
            </a:lvl3pPr>
            <a:lvl4pPr marL="1613408" indent="-230487">
              <a:spcBef>
                <a:spcPct val="30000"/>
              </a:spcBef>
              <a:defRPr kumimoji="1" sz="1200">
                <a:solidFill>
                  <a:schemeClr val="tx1"/>
                </a:solidFill>
                <a:latin typeface="游ゴシック" panose="020B0400000000000000" pitchFamily="50" charset="-128"/>
              </a:defRPr>
            </a:lvl4pPr>
            <a:lvl5pPr marL="2074381" indent="-230487">
              <a:spcBef>
                <a:spcPct val="30000"/>
              </a:spcBef>
              <a:defRPr kumimoji="1" sz="1200">
                <a:solidFill>
                  <a:schemeClr val="tx1"/>
                </a:solidFill>
                <a:latin typeface="游ゴシック" panose="020B0400000000000000" pitchFamily="50" charset="-128"/>
              </a:defRPr>
            </a:lvl5pPr>
            <a:lvl6pPr marL="2532176"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9970"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7764"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5559"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BF46F41F-8675-4E14-A6DA-36C6DC7CF849}" type="slidenum">
              <a:rPr lang="ja-JP" altLang="en-US" smtClean="0">
                <a:solidFill>
                  <a:srgbClr val="000000"/>
                </a:solidFill>
              </a:rPr>
              <a:pPr>
                <a:spcBef>
                  <a:spcPct val="0"/>
                </a:spcBef>
              </a:pPr>
              <a:t>17</a:t>
            </a:fld>
            <a:endParaRPr lang="ja-JP" altLang="en-US">
              <a:solidFill>
                <a:srgbClr val="000000"/>
              </a:solidFill>
            </a:endParaRPr>
          </a:p>
        </p:txBody>
      </p:sp>
    </p:spTree>
    <p:extLst>
      <p:ext uri="{BB962C8B-B14F-4D97-AF65-F5344CB8AC3E}">
        <p14:creationId xmlns:p14="http://schemas.microsoft.com/office/powerpoint/2010/main" val="4036240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70D47-EEBB-0137-1246-4232B55C4B18}"/>
            </a:ext>
          </a:extLst>
        </p:cNvPr>
        <p:cNvGrpSpPr/>
        <p:nvPr/>
      </p:nvGrpSpPr>
      <p:grpSpPr>
        <a:xfrm>
          <a:off x="0" y="0"/>
          <a:ext cx="0" cy="0"/>
          <a:chOff x="0" y="0"/>
          <a:chExt cx="0" cy="0"/>
        </a:xfrm>
      </p:grpSpPr>
      <p:sp>
        <p:nvSpPr>
          <p:cNvPr id="49154" name="スライド イメージ プレースホルダー 1">
            <a:extLst>
              <a:ext uri="{FF2B5EF4-FFF2-40B4-BE49-F238E27FC236}">
                <a16:creationId xmlns:a16="http://schemas.microsoft.com/office/drawing/2014/main" id="{70C7C8E3-41CF-4850-0DC1-530184D9559C}"/>
              </a:ext>
            </a:extLst>
          </p:cNvPr>
          <p:cNvSpPr>
            <a:spLocks noGrp="1" noRot="1" noChangeAspect="1" noChangeArrowheads="1" noTextEdit="1"/>
          </p:cNvSpPr>
          <p:nvPr>
            <p:ph type="sldImg"/>
          </p:nvPr>
        </p:nvSpPr>
        <p:spPr bwMode="auto">
          <a:xfrm>
            <a:off x="592138" y="671513"/>
            <a:ext cx="5926137" cy="4103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ノート プレースホルダー 2">
            <a:extLst>
              <a:ext uri="{FF2B5EF4-FFF2-40B4-BE49-F238E27FC236}">
                <a16:creationId xmlns:a16="http://schemas.microsoft.com/office/drawing/2014/main" id="{418CDB03-7487-EFF3-2C65-7C0F06F4CAB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en-US" altLang="ja-JP" dirty="0"/>
          </a:p>
        </p:txBody>
      </p:sp>
      <p:sp>
        <p:nvSpPr>
          <p:cNvPr id="49156" name="スライド番号プレースホルダー 3">
            <a:extLst>
              <a:ext uri="{FF2B5EF4-FFF2-40B4-BE49-F238E27FC236}">
                <a16:creationId xmlns:a16="http://schemas.microsoft.com/office/drawing/2014/main" id="{AF1A6069-ED87-4CB2-892F-BBA79EE3EC3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6648" indent="-298711">
              <a:defRPr>
                <a:solidFill>
                  <a:schemeClr val="tx1"/>
                </a:solidFill>
                <a:latin typeface="Calibri" panose="020F0502020204030204" pitchFamily="34" charset="0"/>
              </a:defRPr>
            </a:lvl2pPr>
            <a:lvl3pPr marL="1194843" indent="-238968">
              <a:defRPr>
                <a:solidFill>
                  <a:schemeClr val="tx1"/>
                </a:solidFill>
                <a:latin typeface="Calibri" panose="020F0502020204030204" pitchFamily="34" charset="0"/>
              </a:defRPr>
            </a:lvl3pPr>
            <a:lvl4pPr marL="1672781" indent="-238968">
              <a:defRPr>
                <a:solidFill>
                  <a:schemeClr val="tx1"/>
                </a:solidFill>
                <a:latin typeface="Calibri" panose="020F0502020204030204" pitchFamily="34" charset="0"/>
              </a:defRPr>
            </a:lvl4pPr>
            <a:lvl5pPr marL="2150718" indent="-238968">
              <a:defRPr>
                <a:solidFill>
                  <a:schemeClr val="tx1"/>
                </a:solidFill>
                <a:latin typeface="Calibri" panose="020F0502020204030204" pitchFamily="34" charset="0"/>
              </a:defRPr>
            </a:lvl5pPr>
            <a:lvl6pPr marL="2628655" indent="-238968" defTabSz="477938" eaLnBrk="0" fontAlgn="base" hangingPunct="0">
              <a:spcBef>
                <a:spcPct val="0"/>
              </a:spcBef>
              <a:spcAft>
                <a:spcPct val="0"/>
              </a:spcAft>
              <a:defRPr>
                <a:solidFill>
                  <a:schemeClr val="tx1"/>
                </a:solidFill>
                <a:latin typeface="Calibri" panose="020F0502020204030204" pitchFamily="34" charset="0"/>
              </a:defRPr>
            </a:lvl6pPr>
            <a:lvl7pPr marL="3106592" indent="-238968" defTabSz="477938" eaLnBrk="0" fontAlgn="base" hangingPunct="0">
              <a:spcBef>
                <a:spcPct val="0"/>
              </a:spcBef>
              <a:spcAft>
                <a:spcPct val="0"/>
              </a:spcAft>
              <a:defRPr>
                <a:solidFill>
                  <a:schemeClr val="tx1"/>
                </a:solidFill>
                <a:latin typeface="Calibri" panose="020F0502020204030204" pitchFamily="34" charset="0"/>
              </a:defRPr>
            </a:lvl7pPr>
            <a:lvl8pPr marL="3584530" indent="-238968" defTabSz="477938" eaLnBrk="0" fontAlgn="base" hangingPunct="0">
              <a:spcBef>
                <a:spcPct val="0"/>
              </a:spcBef>
              <a:spcAft>
                <a:spcPct val="0"/>
              </a:spcAft>
              <a:defRPr>
                <a:solidFill>
                  <a:schemeClr val="tx1"/>
                </a:solidFill>
                <a:latin typeface="Calibri" panose="020F0502020204030204" pitchFamily="34" charset="0"/>
              </a:defRPr>
            </a:lvl8pPr>
            <a:lvl9pPr marL="4062467" indent="-238968" defTabSz="477938" eaLnBrk="0" fontAlgn="base" hangingPunct="0">
              <a:spcBef>
                <a:spcPct val="0"/>
              </a:spcBef>
              <a:spcAft>
                <a:spcPct val="0"/>
              </a:spcAft>
              <a:defRPr>
                <a:solidFill>
                  <a:schemeClr val="tx1"/>
                </a:solidFill>
                <a:latin typeface="Calibri" panose="020F0502020204030204" pitchFamily="34" charset="0"/>
              </a:defRPr>
            </a:lvl9pPr>
          </a:lstStyle>
          <a:p>
            <a:fld id="{4C25A2CD-616B-41A6-AE34-ED1CBF7083F5}" type="slidenum">
              <a:rPr lang="ja-JP" altLang="en-US" smtClean="0">
                <a:solidFill>
                  <a:srgbClr val="000000"/>
                </a:solidFill>
                <a:latin typeface="游ゴシック" panose="020B0400000000000000" pitchFamily="50" charset="-128"/>
              </a:rPr>
              <a:pPr/>
              <a:t>18</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42259784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46BD8-E4B1-A218-BB32-0A5ADC54577C}"/>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EE0D6F7C-9E32-28C8-E77F-332C68D728D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0B9A0226-C3A1-0D8F-F18E-CB1D140327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6"/>
              </a:spcBef>
            </a:pPr>
            <a:endParaRPr lang="ja-JP" altLang="en-US"/>
          </a:p>
        </p:txBody>
      </p:sp>
      <p:sp>
        <p:nvSpPr>
          <p:cNvPr id="21508" name="スライド番号プレースホルダー 3">
            <a:extLst>
              <a:ext uri="{FF2B5EF4-FFF2-40B4-BE49-F238E27FC236}">
                <a16:creationId xmlns:a16="http://schemas.microsoft.com/office/drawing/2014/main" id="{C9CE4EC8-CD16-56E7-60FF-FBDAE73216F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3145" indent="-285583">
              <a:spcBef>
                <a:spcPct val="30000"/>
              </a:spcBef>
              <a:defRPr kumimoji="1" sz="1200">
                <a:solidFill>
                  <a:schemeClr val="tx1"/>
                </a:solidFill>
                <a:latin typeface="游ゴシック" panose="020B0400000000000000" pitchFamily="50" charset="-128"/>
              </a:defRPr>
            </a:lvl2pPr>
            <a:lvl3pPr marL="1143906" indent="-228782">
              <a:spcBef>
                <a:spcPct val="30000"/>
              </a:spcBef>
              <a:defRPr kumimoji="1" sz="1200">
                <a:solidFill>
                  <a:schemeClr val="tx1"/>
                </a:solidFill>
                <a:latin typeface="游ゴシック" panose="020B0400000000000000" pitchFamily="50" charset="-128"/>
              </a:defRPr>
            </a:lvl3pPr>
            <a:lvl4pPr marL="1601468" indent="-228782">
              <a:spcBef>
                <a:spcPct val="30000"/>
              </a:spcBef>
              <a:defRPr kumimoji="1" sz="1200">
                <a:solidFill>
                  <a:schemeClr val="tx1"/>
                </a:solidFill>
                <a:latin typeface="游ゴシック" panose="020B0400000000000000" pitchFamily="50" charset="-128"/>
              </a:defRPr>
            </a:lvl4pPr>
            <a:lvl5pPr marL="2059031" indent="-228782">
              <a:spcBef>
                <a:spcPct val="30000"/>
              </a:spcBef>
              <a:defRPr kumimoji="1" sz="1200">
                <a:solidFill>
                  <a:schemeClr val="tx1"/>
                </a:solidFill>
                <a:latin typeface="游ゴシック" panose="020B0400000000000000" pitchFamily="50" charset="-128"/>
              </a:defRPr>
            </a:lvl5pPr>
            <a:lvl6pPr marL="2513437" indent="-228782" defTabSz="454407" eaLnBrk="0" fontAlgn="base" hangingPunct="0">
              <a:spcBef>
                <a:spcPct val="30000"/>
              </a:spcBef>
              <a:spcAft>
                <a:spcPct val="0"/>
              </a:spcAft>
              <a:defRPr kumimoji="1" sz="1200">
                <a:solidFill>
                  <a:schemeClr val="tx1"/>
                </a:solidFill>
                <a:latin typeface="游ゴシック" panose="020B0400000000000000" pitchFamily="50" charset="-128"/>
              </a:defRPr>
            </a:lvl6pPr>
            <a:lvl7pPr marL="2967844" indent="-228782" defTabSz="454407" eaLnBrk="0" fontAlgn="base" hangingPunct="0">
              <a:spcBef>
                <a:spcPct val="30000"/>
              </a:spcBef>
              <a:spcAft>
                <a:spcPct val="0"/>
              </a:spcAft>
              <a:defRPr kumimoji="1" sz="1200">
                <a:solidFill>
                  <a:schemeClr val="tx1"/>
                </a:solidFill>
                <a:latin typeface="游ゴシック" panose="020B0400000000000000" pitchFamily="50" charset="-128"/>
              </a:defRPr>
            </a:lvl7pPr>
            <a:lvl8pPr marL="3422251" indent="-228782" defTabSz="454407" eaLnBrk="0" fontAlgn="base" hangingPunct="0">
              <a:spcBef>
                <a:spcPct val="30000"/>
              </a:spcBef>
              <a:spcAft>
                <a:spcPct val="0"/>
              </a:spcAft>
              <a:defRPr kumimoji="1" sz="1200">
                <a:solidFill>
                  <a:schemeClr val="tx1"/>
                </a:solidFill>
                <a:latin typeface="游ゴシック" panose="020B0400000000000000" pitchFamily="50" charset="-128"/>
              </a:defRPr>
            </a:lvl8pPr>
            <a:lvl9pPr marL="3876657" indent="-228782" defTabSz="454407"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19</a:t>
            </a:fld>
            <a:endParaRPr lang="ja-JP" altLang="en-US">
              <a:solidFill>
                <a:srgbClr val="000000"/>
              </a:solidFill>
            </a:endParaRPr>
          </a:p>
        </p:txBody>
      </p:sp>
    </p:spTree>
    <p:extLst>
      <p:ext uri="{BB962C8B-B14F-4D97-AF65-F5344CB8AC3E}">
        <p14:creationId xmlns:p14="http://schemas.microsoft.com/office/powerpoint/2010/main" val="4175155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スライド イメージ プレースホルダー 1">
            <a:extLst>
              <a:ext uri="{FF2B5EF4-FFF2-40B4-BE49-F238E27FC236}">
                <a16:creationId xmlns:a16="http://schemas.microsoft.com/office/drawing/2014/main" id="{D574BDDC-18D5-121D-9A21-72D98782B5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ノート プレースホルダー 2">
            <a:extLst>
              <a:ext uri="{FF2B5EF4-FFF2-40B4-BE49-F238E27FC236}">
                <a16:creationId xmlns:a16="http://schemas.microsoft.com/office/drawing/2014/main" id="{2AE19399-1FF2-08EB-72E5-86CE74FA816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13316" name="スライド番号プレースホルダー 3">
            <a:extLst>
              <a:ext uri="{FF2B5EF4-FFF2-40B4-BE49-F238E27FC236}">
                <a16:creationId xmlns:a16="http://schemas.microsoft.com/office/drawing/2014/main" id="{A07BB1FA-D809-A4F3-6537-CFCE56CC6A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8685" indent="-287712">
              <a:spcBef>
                <a:spcPct val="30000"/>
              </a:spcBef>
              <a:defRPr kumimoji="1" sz="1200">
                <a:solidFill>
                  <a:schemeClr val="tx1"/>
                </a:solidFill>
                <a:latin typeface="游ゴシック" panose="020B0400000000000000" pitchFamily="50" charset="-128"/>
              </a:defRPr>
            </a:lvl2pPr>
            <a:lvl3pPr marL="1152434" indent="-230487">
              <a:spcBef>
                <a:spcPct val="30000"/>
              </a:spcBef>
              <a:defRPr kumimoji="1" sz="1200">
                <a:solidFill>
                  <a:schemeClr val="tx1"/>
                </a:solidFill>
                <a:latin typeface="游ゴシック" panose="020B0400000000000000" pitchFamily="50" charset="-128"/>
              </a:defRPr>
            </a:lvl3pPr>
            <a:lvl4pPr marL="1613408" indent="-230487">
              <a:spcBef>
                <a:spcPct val="30000"/>
              </a:spcBef>
              <a:defRPr kumimoji="1" sz="1200">
                <a:solidFill>
                  <a:schemeClr val="tx1"/>
                </a:solidFill>
                <a:latin typeface="游ゴシック" panose="020B0400000000000000" pitchFamily="50" charset="-128"/>
              </a:defRPr>
            </a:lvl4pPr>
            <a:lvl5pPr marL="2074381" indent="-230487">
              <a:spcBef>
                <a:spcPct val="30000"/>
              </a:spcBef>
              <a:defRPr kumimoji="1" sz="1200">
                <a:solidFill>
                  <a:schemeClr val="tx1"/>
                </a:solidFill>
                <a:latin typeface="游ゴシック" panose="020B0400000000000000" pitchFamily="50" charset="-128"/>
              </a:defRPr>
            </a:lvl5pPr>
            <a:lvl6pPr marL="2532176"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9970"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7764"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5559"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8262D86B-B411-46B3-8E64-03F0EEA5EDEC}" type="slidenum">
              <a:rPr lang="ja-JP" altLang="en-US" smtClean="0">
                <a:solidFill>
                  <a:srgbClr val="000000"/>
                </a:solidFill>
              </a:rPr>
              <a:pPr>
                <a:spcBef>
                  <a:spcPct val="0"/>
                </a:spcBef>
              </a:pPr>
              <a:t>1</a:t>
            </a:fld>
            <a:endParaRPr lang="ja-JP" altLang="en-US">
              <a:solidFill>
                <a:srgbClr val="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8C257-C443-B91A-4D3A-3E9AE5ABEE46}"/>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EC9498C7-7133-BB01-35E9-7449BDAF6A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8E8110D9-FE49-33B0-E49E-7DBD9E5F388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5"/>
              </a:spcBef>
            </a:pPr>
            <a:endParaRPr lang="ja-JP" altLang="en-US"/>
          </a:p>
        </p:txBody>
      </p:sp>
      <p:sp>
        <p:nvSpPr>
          <p:cNvPr id="21508" name="スライド番号プレースホルダー 3">
            <a:extLst>
              <a:ext uri="{FF2B5EF4-FFF2-40B4-BE49-F238E27FC236}">
                <a16:creationId xmlns:a16="http://schemas.microsoft.com/office/drawing/2014/main" id="{E398D6D5-181A-172C-D937-B8862362E9D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8685" indent="-287712">
              <a:spcBef>
                <a:spcPct val="30000"/>
              </a:spcBef>
              <a:defRPr kumimoji="1" sz="1200">
                <a:solidFill>
                  <a:schemeClr val="tx1"/>
                </a:solidFill>
                <a:latin typeface="游ゴシック" panose="020B0400000000000000" pitchFamily="50" charset="-128"/>
              </a:defRPr>
            </a:lvl2pPr>
            <a:lvl3pPr marL="1152434" indent="-230487">
              <a:spcBef>
                <a:spcPct val="30000"/>
              </a:spcBef>
              <a:defRPr kumimoji="1" sz="1200">
                <a:solidFill>
                  <a:schemeClr val="tx1"/>
                </a:solidFill>
                <a:latin typeface="游ゴシック" panose="020B0400000000000000" pitchFamily="50" charset="-128"/>
              </a:defRPr>
            </a:lvl3pPr>
            <a:lvl4pPr marL="1613408" indent="-230487">
              <a:spcBef>
                <a:spcPct val="30000"/>
              </a:spcBef>
              <a:defRPr kumimoji="1" sz="1200">
                <a:solidFill>
                  <a:schemeClr val="tx1"/>
                </a:solidFill>
                <a:latin typeface="游ゴシック" panose="020B0400000000000000" pitchFamily="50" charset="-128"/>
              </a:defRPr>
            </a:lvl4pPr>
            <a:lvl5pPr marL="2074381" indent="-230487">
              <a:spcBef>
                <a:spcPct val="30000"/>
              </a:spcBef>
              <a:defRPr kumimoji="1" sz="1200">
                <a:solidFill>
                  <a:schemeClr val="tx1"/>
                </a:solidFill>
                <a:latin typeface="游ゴシック" panose="020B0400000000000000" pitchFamily="50" charset="-128"/>
              </a:defRPr>
            </a:lvl5pPr>
            <a:lvl6pPr marL="2532176"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9970"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7764"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5559"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20</a:t>
            </a:fld>
            <a:endParaRPr lang="ja-JP" altLang="en-US">
              <a:solidFill>
                <a:srgbClr val="000000"/>
              </a:solidFill>
            </a:endParaRPr>
          </a:p>
        </p:txBody>
      </p:sp>
    </p:spTree>
    <p:extLst>
      <p:ext uri="{BB962C8B-B14F-4D97-AF65-F5344CB8AC3E}">
        <p14:creationId xmlns:p14="http://schemas.microsoft.com/office/powerpoint/2010/main" val="21240052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714A5-151F-FA05-6049-EF80318539BC}"/>
            </a:ext>
          </a:extLst>
        </p:cNvPr>
        <p:cNvGrpSpPr/>
        <p:nvPr/>
      </p:nvGrpSpPr>
      <p:grpSpPr>
        <a:xfrm>
          <a:off x="0" y="0"/>
          <a:ext cx="0" cy="0"/>
          <a:chOff x="0" y="0"/>
          <a:chExt cx="0" cy="0"/>
        </a:xfrm>
      </p:grpSpPr>
      <p:sp>
        <p:nvSpPr>
          <p:cNvPr id="36866" name="スライド イメージ プレースホルダー 1">
            <a:extLst>
              <a:ext uri="{FF2B5EF4-FFF2-40B4-BE49-F238E27FC236}">
                <a16:creationId xmlns:a16="http://schemas.microsoft.com/office/drawing/2014/main" id="{E713B26B-EED6-1B02-D28C-98EDAF5024F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ノート プレースホルダー 2">
            <a:extLst>
              <a:ext uri="{FF2B5EF4-FFF2-40B4-BE49-F238E27FC236}">
                <a16:creationId xmlns:a16="http://schemas.microsoft.com/office/drawing/2014/main" id="{DE813DEB-D3A9-CEC8-1576-37638CF3325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4" name="スライド番号プレースホルダー 3">
            <a:extLst>
              <a:ext uri="{FF2B5EF4-FFF2-40B4-BE49-F238E27FC236}">
                <a16:creationId xmlns:a16="http://schemas.microsoft.com/office/drawing/2014/main" id="{6FD928EB-EEFB-4D32-F67A-3351D2751901}"/>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32947" indent="-281902">
              <a:defRPr>
                <a:solidFill>
                  <a:schemeClr val="tx1"/>
                </a:solidFill>
                <a:latin typeface="Calibri" panose="020F0502020204030204" pitchFamily="34" charset="0"/>
              </a:defRPr>
            </a:lvl2pPr>
            <a:lvl3pPr marL="1127610" indent="-225522">
              <a:defRPr>
                <a:solidFill>
                  <a:schemeClr val="tx1"/>
                </a:solidFill>
                <a:latin typeface="Calibri" panose="020F0502020204030204" pitchFamily="34" charset="0"/>
              </a:defRPr>
            </a:lvl3pPr>
            <a:lvl4pPr marL="1578655" indent="-225522">
              <a:defRPr>
                <a:solidFill>
                  <a:schemeClr val="tx1"/>
                </a:solidFill>
                <a:latin typeface="Calibri" panose="020F0502020204030204" pitchFamily="34" charset="0"/>
              </a:defRPr>
            </a:lvl4pPr>
            <a:lvl5pPr marL="2029698" indent="-225522">
              <a:defRPr>
                <a:solidFill>
                  <a:schemeClr val="tx1"/>
                </a:solidFill>
                <a:latin typeface="Calibri" panose="020F0502020204030204" pitchFamily="34" charset="0"/>
              </a:defRPr>
            </a:lvl5pPr>
            <a:lvl6pPr marL="2480743" indent="-225522" defTabSz="451045" eaLnBrk="0" fontAlgn="base" hangingPunct="0">
              <a:spcBef>
                <a:spcPct val="0"/>
              </a:spcBef>
              <a:spcAft>
                <a:spcPct val="0"/>
              </a:spcAft>
              <a:defRPr>
                <a:solidFill>
                  <a:schemeClr val="tx1"/>
                </a:solidFill>
                <a:latin typeface="Calibri" panose="020F0502020204030204" pitchFamily="34" charset="0"/>
              </a:defRPr>
            </a:lvl6pPr>
            <a:lvl7pPr marL="2931786" indent="-225522" defTabSz="451045" eaLnBrk="0" fontAlgn="base" hangingPunct="0">
              <a:spcBef>
                <a:spcPct val="0"/>
              </a:spcBef>
              <a:spcAft>
                <a:spcPct val="0"/>
              </a:spcAft>
              <a:defRPr>
                <a:solidFill>
                  <a:schemeClr val="tx1"/>
                </a:solidFill>
                <a:latin typeface="Calibri" panose="020F0502020204030204" pitchFamily="34" charset="0"/>
              </a:defRPr>
            </a:lvl7pPr>
            <a:lvl8pPr marL="3382830" indent="-225522" defTabSz="451045" eaLnBrk="0" fontAlgn="base" hangingPunct="0">
              <a:spcBef>
                <a:spcPct val="0"/>
              </a:spcBef>
              <a:spcAft>
                <a:spcPct val="0"/>
              </a:spcAft>
              <a:defRPr>
                <a:solidFill>
                  <a:schemeClr val="tx1"/>
                </a:solidFill>
                <a:latin typeface="Calibri" panose="020F0502020204030204" pitchFamily="34" charset="0"/>
              </a:defRPr>
            </a:lvl8pPr>
            <a:lvl9pPr marL="3833875" indent="-225522" defTabSz="451045" eaLnBrk="0" fontAlgn="base" hangingPunct="0">
              <a:spcBef>
                <a:spcPct val="0"/>
              </a:spcBef>
              <a:spcAft>
                <a:spcPct val="0"/>
              </a:spcAft>
              <a:defRPr>
                <a:solidFill>
                  <a:schemeClr val="tx1"/>
                </a:solidFill>
                <a:latin typeface="Calibri" panose="020F0502020204030204" pitchFamily="34" charset="0"/>
              </a:defRPr>
            </a:lvl9pPr>
          </a:lstStyle>
          <a:p>
            <a:fld id="{972D1077-9945-4B3A-90A9-3AC2A3213139}" type="slidenum">
              <a:rPr lang="ja-JP" altLang="en-US">
                <a:latin typeface="游ゴシック" panose="020B0400000000000000" pitchFamily="50" charset="-128"/>
              </a:rPr>
              <a:pPr/>
              <a:t>21</a:t>
            </a:fld>
            <a:endParaRPr lang="ja-JP" altLang="en-US">
              <a:latin typeface="游ゴシック" panose="020B0400000000000000" pitchFamily="50" charset="-128"/>
            </a:endParaRPr>
          </a:p>
        </p:txBody>
      </p:sp>
    </p:spTree>
    <p:extLst>
      <p:ext uri="{BB962C8B-B14F-4D97-AF65-F5344CB8AC3E}">
        <p14:creationId xmlns:p14="http://schemas.microsoft.com/office/powerpoint/2010/main" val="42272895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F1DC1-1A55-08E4-98AD-EAD36177D0DC}"/>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B038CE2A-2474-4437-3A50-76C81A0E462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6643E5E0-E4DB-21CB-272E-0BABD1EB2D9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81"/>
              </a:spcBef>
            </a:pPr>
            <a:endParaRPr lang="en-US" altLang="ja-JP"/>
          </a:p>
        </p:txBody>
      </p:sp>
      <p:sp>
        <p:nvSpPr>
          <p:cNvPr id="38916" name="スライド番号プレースホルダー 3">
            <a:extLst>
              <a:ext uri="{FF2B5EF4-FFF2-40B4-BE49-F238E27FC236}">
                <a16:creationId xmlns:a16="http://schemas.microsoft.com/office/drawing/2014/main" id="{DDDEF673-7A2A-3D82-6799-6718A989016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674">
              <a:defRPr>
                <a:solidFill>
                  <a:schemeClr val="tx1"/>
                </a:solidFill>
                <a:latin typeface="Calibri" panose="020F0502020204030204" pitchFamily="34" charset="0"/>
              </a:defRPr>
            </a:lvl1pPr>
            <a:lvl2pPr marL="738411" indent="-284004" defTabSz="449674">
              <a:defRPr>
                <a:solidFill>
                  <a:schemeClr val="tx1"/>
                </a:solidFill>
                <a:latin typeface="Calibri" panose="020F0502020204030204" pitchFamily="34" charset="0"/>
              </a:defRPr>
            </a:lvl2pPr>
            <a:lvl3pPr marL="1136017" indent="-227203" defTabSz="449674">
              <a:defRPr>
                <a:solidFill>
                  <a:schemeClr val="tx1"/>
                </a:solidFill>
                <a:latin typeface="Calibri" panose="020F0502020204030204" pitchFamily="34" charset="0"/>
              </a:defRPr>
            </a:lvl3pPr>
            <a:lvl4pPr marL="1590424" indent="-227203" defTabSz="449674">
              <a:defRPr>
                <a:solidFill>
                  <a:schemeClr val="tx1"/>
                </a:solidFill>
                <a:latin typeface="Calibri" panose="020F0502020204030204" pitchFamily="34" charset="0"/>
              </a:defRPr>
            </a:lvl4pPr>
            <a:lvl5pPr marL="2044830" indent="-227203" defTabSz="449674">
              <a:defRPr>
                <a:solidFill>
                  <a:schemeClr val="tx1"/>
                </a:solidFill>
                <a:latin typeface="Calibri" panose="020F0502020204030204" pitchFamily="34" charset="0"/>
              </a:defRPr>
            </a:lvl5pPr>
            <a:lvl6pPr marL="2499237" indent="-227203" defTabSz="449674" eaLnBrk="0" fontAlgn="base" hangingPunct="0">
              <a:spcBef>
                <a:spcPct val="0"/>
              </a:spcBef>
              <a:spcAft>
                <a:spcPct val="0"/>
              </a:spcAft>
              <a:defRPr>
                <a:solidFill>
                  <a:schemeClr val="tx1"/>
                </a:solidFill>
                <a:latin typeface="Calibri" panose="020F0502020204030204" pitchFamily="34" charset="0"/>
              </a:defRPr>
            </a:lvl6pPr>
            <a:lvl7pPr marL="2953644" indent="-227203" defTabSz="449674" eaLnBrk="0" fontAlgn="base" hangingPunct="0">
              <a:spcBef>
                <a:spcPct val="0"/>
              </a:spcBef>
              <a:spcAft>
                <a:spcPct val="0"/>
              </a:spcAft>
              <a:defRPr>
                <a:solidFill>
                  <a:schemeClr val="tx1"/>
                </a:solidFill>
                <a:latin typeface="Calibri" panose="020F0502020204030204" pitchFamily="34" charset="0"/>
              </a:defRPr>
            </a:lvl7pPr>
            <a:lvl8pPr marL="3408050" indent="-227203" defTabSz="449674" eaLnBrk="0" fontAlgn="base" hangingPunct="0">
              <a:spcBef>
                <a:spcPct val="0"/>
              </a:spcBef>
              <a:spcAft>
                <a:spcPct val="0"/>
              </a:spcAft>
              <a:defRPr>
                <a:solidFill>
                  <a:schemeClr val="tx1"/>
                </a:solidFill>
                <a:latin typeface="Calibri" panose="020F0502020204030204" pitchFamily="34" charset="0"/>
              </a:defRPr>
            </a:lvl8pPr>
            <a:lvl9pPr marL="3862457" indent="-227203" defTabSz="449674"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22</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1776451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FE43F-2A48-243F-A08F-2171FABA4E85}"/>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836289FB-007B-D19B-9D67-86D8D6AB4A1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619BF6C5-A980-26AD-A70E-77A45EC751C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81"/>
              </a:spcBef>
            </a:pPr>
            <a:endParaRPr lang="en-US" altLang="ja-JP"/>
          </a:p>
        </p:txBody>
      </p:sp>
      <p:sp>
        <p:nvSpPr>
          <p:cNvPr id="38916" name="スライド番号プレースホルダー 3">
            <a:extLst>
              <a:ext uri="{FF2B5EF4-FFF2-40B4-BE49-F238E27FC236}">
                <a16:creationId xmlns:a16="http://schemas.microsoft.com/office/drawing/2014/main" id="{5ABE41CD-2995-4A2C-0202-4E50BDBB513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674">
              <a:defRPr>
                <a:solidFill>
                  <a:schemeClr val="tx1"/>
                </a:solidFill>
                <a:latin typeface="Calibri" panose="020F0502020204030204" pitchFamily="34" charset="0"/>
              </a:defRPr>
            </a:lvl1pPr>
            <a:lvl2pPr marL="738411" indent="-284004" defTabSz="449674">
              <a:defRPr>
                <a:solidFill>
                  <a:schemeClr val="tx1"/>
                </a:solidFill>
                <a:latin typeface="Calibri" panose="020F0502020204030204" pitchFamily="34" charset="0"/>
              </a:defRPr>
            </a:lvl2pPr>
            <a:lvl3pPr marL="1136017" indent="-227203" defTabSz="449674">
              <a:defRPr>
                <a:solidFill>
                  <a:schemeClr val="tx1"/>
                </a:solidFill>
                <a:latin typeface="Calibri" panose="020F0502020204030204" pitchFamily="34" charset="0"/>
              </a:defRPr>
            </a:lvl3pPr>
            <a:lvl4pPr marL="1590424" indent="-227203" defTabSz="449674">
              <a:defRPr>
                <a:solidFill>
                  <a:schemeClr val="tx1"/>
                </a:solidFill>
                <a:latin typeface="Calibri" panose="020F0502020204030204" pitchFamily="34" charset="0"/>
              </a:defRPr>
            </a:lvl4pPr>
            <a:lvl5pPr marL="2044830" indent="-227203" defTabSz="449674">
              <a:defRPr>
                <a:solidFill>
                  <a:schemeClr val="tx1"/>
                </a:solidFill>
                <a:latin typeface="Calibri" panose="020F0502020204030204" pitchFamily="34" charset="0"/>
              </a:defRPr>
            </a:lvl5pPr>
            <a:lvl6pPr marL="2499237" indent="-227203" defTabSz="449674" eaLnBrk="0" fontAlgn="base" hangingPunct="0">
              <a:spcBef>
                <a:spcPct val="0"/>
              </a:spcBef>
              <a:spcAft>
                <a:spcPct val="0"/>
              </a:spcAft>
              <a:defRPr>
                <a:solidFill>
                  <a:schemeClr val="tx1"/>
                </a:solidFill>
                <a:latin typeface="Calibri" panose="020F0502020204030204" pitchFamily="34" charset="0"/>
              </a:defRPr>
            </a:lvl6pPr>
            <a:lvl7pPr marL="2953644" indent="-227203" defTabSz="449674" eaLnBrk="0" fontAlgn="base" hangingPunct="0">
              <a:spcBef>
                <a:spcPct val="0"/>
              </a:spcBef>
              <a:spcAft>
                <a:spcPct val="0"/>
              </a:spcAft>
              <a:defRPr>
                <a:solidFill>
                  <a:schemeClr val="tx1"/>
                </a:solidFill>
                <a:latin typeface="Calibri" panose="020F0502020204030204" pitchFamily="34" charset="0"/>
              </a:defRPr>
            </a:lvl7pPr>
            <a:lvl8pPr marL="3408050" indent="-227203" defTabSz="449674" eaLnBrk="0" fontAlgn="base" hangingPunct="0">
              <a:spcBef>
                <a:spcPct val="0"/>
              </a:spcBef>
              <a:spcAft>
                <a:spcPct val="0"/>
              </a:spcAft>
              <a:defRPr>
                <a:solidFill>
                  <a:schemeClr val="tx1"/>
                </a:solidFill>
                <a:latin typeface="Calibri" panose="020F0502020204030204" pitchFamily="34" charset="0"/>
              </a:defRPr>
            </a:lvl8pPr>
            <a:lvl9pPr marL="3862457" indent="-227203" defTabSz="449674"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23</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9572280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D3B6A24F-AEF1-B082-6F35-92CFC8E7FB2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D8E3914F-DCC3-3431-208A-B5151448604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676D7288-36C5-43B3-82FC-2088149565E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674">
              <a:defRPr>
                <a:solidFill>
                  <a:schemeClr val="tx1"/>
                </a:solidFill>
                <a:latin typeface="Calibri" panose="020F0502020204030204" pitchFamily="34" charset="0"/>
              </a:defRPr>
            </a:lvl1pPr>
            <a:lvl2pPr marL="738411" indent="-284004" defTabSz="449674">
              <a:defRPr>
                <a:solidFill>
                  <a:schemeClr val="tx1"/>
                </a:solidFill>
                <a:latin typeface="Calibri" panose="020F0502020204030204" pitchFamily="34" charset="0"/>
              </a:defRPr>
            </a:lvl2pPr>
            <a:lvl3pPr marL="1136017" indent="-227203" defTabSz="449674">
              <a:defRPr>
                <a:solidFill>
                  <a:schemeClr val="tx1"/>
                </a:solidFill>
                <a:latin typeface="Calibri" panose="020F0502020204030204" pitchFamily="34" charset="0"/>
              </a:defRPr>
            </a:lvl3pPr>
            <a:lvl4pPr marL="1590424" indent="-227203" defTabSz="449674">
              <a:defRPr>
                <a:solidFill>
                  <a:schemeClr val="tx1"/>
                </a:solidFill>
                <a:latin typeface="Calibri" panose="020F0502020204030204" pitchFamily="34" charset="0"/>
              </a:defRPr>
            </a:lvl4pPr>
            <a:lvl5pPr marL="2044830" indent="-227203" defTabSz="449674">
              <a:defRPr>
                <a:solidFill>
                  <a:schemeClr val="tx1"/>
                </a:solidFill>
                <a:latin typeface="Calibri" panose="020F0502020204030204" pitchFamily="34" charset="0"/>
              </a:defRPr>
            </a:lvl5pPr>
            <a:lvl6pPr marL="2499237" indent="-227203" defTabSz="449674" eaLnBrk="0" fontAlgn="base" hangingPunct="0">
              <a:spcBef>
                <a:spcPct val="0"/>
              </a:spcBef>
              <a:spcAft>
                <a:spcPct val="0"/>
              </a:spcAft>
              <a:defRPr>
                <a:solidFill>
                  <a:schemeClr val="tx1"/>
                </a:solidFill>
                <a:latin typeface="Calibri" panose="020F0502020204030204" pitchFamily="34" charset="0"/>
              </a:defRPr>
            </a:lvl6pPr>
            <a:lvl7pPr marL="2953644" indent="-227203" defTabSz="449674" eaLnBrk="0" fontAlgn="base" hangingPunct="0">
              <a:spcBef>
                <a:spcPct val="0"/>
              </a:spcBef>
              <a:spcAft>
                <a:spcPct val="0"/>
              </a:spcAft>
              <a:defRPr>
                <a:solidFill>
                  <a:schemeClr val="tx1"/>
                </a:solidFill>
                <a:latin typeface="Calibri" panose="020F0502020204030204" pitchFamily="34" charset="0"/>
              </a:defRPr>
            </a:lvl7pPr>
            <a:lvl8pPr marL="3408050" indent="-227203" defTabSz="449674" eaLnBrk="0" fontAlgn="base" hangingPunct="0">
              <a:spcBef>
                <a:spcPct val="0"/>
              </a:spcBef>
              <a:spcAft>
                <a:spcPct val="0"/>
              </a:spcAft>
              <a:defRPr>
                <a:solidFill>
                  <a:schemeClr val="tx1"/>
                </a:solidFill>
                <a:latin typeface="Calibri" panose="020F0502020204030204" pitchFamily="34" charset="0"/>
              </a:defRPr>
            </a:lvl8pPr>
            <a:lvl9pPr marL="3862457" indent="-227203" defTabSz="449674"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24</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60649-C339-417E-CE31-75A8B1FF2306}"/>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C3414B0B-EB38-C849-A20F-B277386F5BE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AE5494AA-8E24-2320-3B48-2F9B82723E4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81"/>
              </a:spcBef>
            </a:pPr>
            <a:endParaRPr lang="en-US" altLang="ja-JP"/>
          </a:p>
        </p:txBody>
      </p:sp>
      <p:sp>
        <p:nvSpPr>
          <p:cNvPr id="38916" name="スライド番号プレースホルダー 3">
            <a:extLst>
              <a:ext uri="{FF2B5EF4-FFF2-40B4-BE49-F238E27FC236}">
                <a16:creationId xmlns:a16="http://schemas.microsoft.com/office/drawing/2014/main" id="{E405135E-9F75-53D2-46DC-775D7EF91E4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674">
              <a:defRPr>
                <a:solidFill>
                  <a:schemeClr val="tx1"/>
                </a:solidFill>
                <a:latin typeface="Calibri" panose="020F0502020204030204" pitchFamily="34" charset="0"/>
              </a:defRPr>
            </a:lvl1pPr>
            <a:lvl2pPr marL="738411" indent="-284004" defTabSz="449674">
              <a:defRPr>
                <a:solidFill>
                  <a:schemeClr val="tx1"/>
                </a:solidFill>
                <a:latin typeface="Calibri" panose="020F0502020204030204" pitchFamily="34" charset="0"/>
              </a:defRPr>
            </a:lvl2pPr>
            <a:lvl3pPr marL="1136017" indent="-227203" defTabSz="449674">
              <a:defRPr>
                <a:solidFill>
                  <a:schemeClr val="tx1"/>
                </a:solidFill>
                <a:latin typeface="Calibri" panose="020F0502020204030204" pitchFamily="34" charset="0"/>
              </a:defRPr>
            </a:lvl3pPr>
            <a:lvl4pPr marL="1590424" indent="-227203" defTabSz="449674">
              <a:defRPr>
                <a:solidFill>
                  <a:schemeClr val="tx1"/>
                </a:solidFill>
                <a:latin typeface="Calibri" panose="020F0502020204030204" pitchFamily="34" charset="0"/>
              </a:defRPr>
            </a:lvl4pPr>
            <a:lvl5pPr marL="2044830" indent="-227203" defTabSz="449674">
              <a:defRPr>
                <a:solidFill>
                  <a:schemeClr val="tx1"/>
                </a:solidFill>
                <a:latin typeface="Calibri" panose="020F0502020204030204" pitchFamily="34" charset="0"/>
              </a:defRPr>
            </a:lvl5pPr>
            <a:lvl6pPr marL="2499237" indent="-227203" defTabSz="449674" eaLnBrk="0" fontAlgn="base" hangingPunct="0">
              <a:spcBef>
                <a:spcPct val="0"/>
              </a:spcBef>
              <a:spcAft>
                <a:spcPct val="0"/>
              </a:spcAft>
              <a:defRPr>
                <a:solidFill>
                  <a:schemeClr val="tx1"/>
                </a:solidFill>
                <a:latin typeface="Calibri" panose="020F0502020204030204" pitchFamily="34" charset="0"/>
              </a:defRPr>
            </a:lvl6pPr>
            <a:lvl7pPr marL="2953644" indent="-227203" defTabSz="449674" eaLnBrk="0" fontAlgn="base" hangingPunct="0">
              <a:spcBef>
                <a:spcPct val="0"/>
              </a:spcBef>
              <a:spcAft>
                <a:spcPct val="0"/>
              </a:spcAft>
              <a:defRPr>
                <a:solidFill>
                  <a:schemeClr val="tx1"/>
                </a:solidFill>
                <a:latin typeface="Calibri" panose="020F0502020204030204" pitchFamily="34" charset="0"/>
              </a:defRPr>
            </a:lvl7pPr>
            <a:lvl8pPr marL="3408050" indent="-227203" defTabSz="449674" eaLnBrk="0" fontAlgn="base" hangingPunct="0">
              <a:spcBef>
                <a:spcPct val="0"/>
              </a:spcBef>
              <a:spcAft>
                <a:spcPct val="0"/>
              </a:spcAft>
              <a:defRPr>
                <a:solidFill>
                  <a:schemeClr val="tx1"/>
                </a:solidFill>
                <a:latin typeface="Calibri" panose="020F0502020204030204" pitchFamily="34" charset="0"/>
              </a:defRPr>
            </a:lvl8pPr>
            <a:lvl9pPr marL="3862457" indent="-227203" defTabSz="449674"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25</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7914281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B0F89-2CFB-484F-80AE-036E1C0E06BE}"/>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E9793A44-57A0-B903-8DFC-29D7EFBA72A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67E2CC37-02E8-00D6-9A26-4EADD4B676D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81"/>
              </a:spcBef>
            </a:pPr>
            <a:endParaRPr lang="en-US" altLang="ja-JP"/>
          </a:p>
        </p:txBody>
      </p:sp>
      <p:sp>
        <p:nvSpPr>
          <p:cNvPr id="38916" name="スライド番号プレースホルダー 3">
            <a:extLst>
              <a:ext uri="{FF2B5EF4-FFF2-40B4-BE49-F238E27FC236}">
                <a16:creationId xmlns:a16="http://schemas.microsoft.com/office/drawing/2014/main" id="{60308AD6-893E-8C4E-66AC-30DEBAAFB9A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674">
              <a:defRPr>
                <a:solidFill>
                  <a:schemeClr val="tx1"/>
                </a:solidFill>
                <a:latin typeface="Calibri" panose="020F0502020204030204" pitchFamily="34" charset="0"/>
              </a:defRPr>
            </a:lvl1pPr>
            <a:lvl2pPr marL="738411" indent="-284004" defTabSz="449674">
              <a:defRPr>
                <a:solidFill>
                  <a:schemeClr val="tx1"/>
                </a:solidFill>
                <a:latin typeface="Calibri" panose="020F0502020204030204" pitchFamily="34" charset="0"/>
              </a:defRPr>
            </a:lvl2pPr>
            <a:lvl3pPr marL="1136017" indent="-227203" defTabSz="449674">
              <a:defRPr>
                <a:solidFill>
                  <a:schemeClr val="tx1"/>
                </a:solidFill>
                <a:latin typeface="Calibri" panose="020F0502020204030204" pitchFamily="34" charset="0"/>
              </a:defRPr>
            </a:lvl3pPr>
            <a:lvl4pPr marL="1590424" indent="-227203" defTabSz="449674">
              <a:defRPr>
                <a:solidFill>
                  <a:schemeClr val="tx1"/>
                </a:solidFill>
                <a:latin typeface="Calibri" panose="020F0502020204030204" pitchFamily="34" charset="0"/>
              </a:defRPr>
            </a:lvl4pPr>
            <a:lvl5pPr marL="2044830" indent="-227203" defTabSz="449674">
              <a:defRPr>
                <a:solidFill>
                  <a:schemeClr val="tx1"/>
                </a:solidFill>
                <a:latin typeface="Calibri" panose="020F0502020204030204" pitchFamily="34" charset="0"/>
              </a:defRPr>
            </a:lvl5pPr>
            <a:lvl6pPr marL="2499237" indent="-227203" defTabSz="449674" eaLnBrk="0" fontAlgn="base" hangingPunct="0">
              <a:spcBef>
                <a:spcPct val="0"/>
              </a:spcBef>
              <a:spcAft>
                <a:spcPct val="0"/>
              </a:spcAft>
              <a:defRPr>
                <a:solidFill>
                  <a:schemeClr val="tx1"/>
                </a:solidFill>
                <a:latin typeface="Calibri" panose="020F0502020204030204" pitchFamily="34" charset="0"/>
              </a:defRPr>
            </a:lvl6pPr>
            <a:lvl7pPr marL="2953644" indent="-227203" defTabSz="449674" eaLnBrk="0" fontAlgn="base" hangingPunct="0">
              <a:spcBef>
                <a:spcPct val="0"/>
              </a:spcBef>
              <a:spcAft>
                <a:spcPct val="0"/>
              </a:spcAft>
              <a:defRPr>
                <a:solidFill>
                  <a:schemeClr val="tx1"/>
                </a:solidFill>
                <a:latin typeface="Calibri" panose="020F0502020204030204" pitchFamily="34" charset="0"/>
              </a:defRPr>
            </a:lvl7pPr>
            <a:lvl8pPr marL="3408050" indent="-227203" defTabSz="449674" eaLnBrk="0" fontAlgn="base" hangingPunct="0">
              <a:spcBef>
                <a:spcPct val="0"/>
              </a:spcBef>
              <a:spcAft>
                <a:spcPct val="0"/>
              </a:spcAft>
              <a:defRPr>
                <a:solidFill>
                  <a:schemeClr val="tx1"/>
                </a:solidFill>
                <a:latin typeface="Calibri" panose="020F0502020204030204" pitchFamily="34" charset="0"/>
              </a:defRPr>
            </a:lvl8pPr>
            <a:lvl9pPr marL="3862457" indent="-227203" defTabSz="449674"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26</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0620430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A5F57-A856-A2B1-61DD-611D4BF12C54}"/>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5BD84D8F-1469-964C-DB7C-C0F88F755F9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F473F24C-39DB-1F85-9CE1-19DAC39F2C2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77745873-4B10-9A92-3FE7-4232AA05024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674">
              <a:defRPr>
                <a:solidFill>
                  <a:schemeClr val="tx1"/>
                </a:solidFill>
                <a:latin typeface="Calibri" panose="020F0502020204030204" pitchFamily="34" charset="0"/>
              </a:defRPr>
            </a:lvl1pPr>
            <a:lvl2pPr marL="738411" indent="-284004" defTabSz="449674">
              <a:defRPr>
                <a:solidFill>
                  <a:schemeClr val="tx1"/>
                </a:solidFill>
                <a:latin typeface="Calibri" panose="020F0502020204030204" pitchFamily="34" charset="0"/>
              </a:defRPr>
            </a:lvl2pPr>
            <a:lvl3pPr marL="1136017" indent="-227203" defTabSz="449674">
              <a:defRPr>
                <a:solidFill>
                  <a:schemeClr val="tx1"/>
                </a:solidFill>
                <a:latin typeface="Calibri" panose="020F0502020204030204" pitchFamily="34" charset="0"/>
              </a:defRPr>
            </a:lvl3pPr>
            <a:lvl4pPr marL="1590424" indent="-227203" defTabSz="449674">
              <a:defRPr>
                <a:solidFill>
                  <a:schemeClr val="tx1"/>
                </a:solidFill>
                <a:latin typeface="Calibri" panose="020F0502020204030204" pitchFamily="34" charset="0"/>
              </a:defRPr>
            </a:lvl4pPr>
            <a:lvl5pPr marL="2044830" indent="-227203" defTabSz="449674">
              <a:defRPr>
                <a:solidFill>
                  <a:schemeClr val="tx1"/>
                </a:solidFill>
                <a:latin typeface="Calibri" panose="020F0502020204030204" pitchFamily="34" charset="0"/>
              </a:defRPr>
            </a:lvl5pPr>
            <a:lvl6pPr marL="2499237" indent="-227203" defTabSz="449674" eaLnBrk="0" fontAlgn="base" hangingPunct="0">
              <a:spcBef>
                <a:spcPct val="0"/>
              </a:spcBef>
              <a:spcAft>
                <a:spcPct val="0"/>
              </a:spcAft>
              <a:defRPr>
                <a:solidFill>
                  <a:schemeClr val="tx1"/>
                </a:solidFill>
                <a:latin typeface="Calibri" panose="020F0502020204030204" pitchFamily="34" charset="0"/>
              </a:defRPr>
            </a:lvl6pPr>
            <a:lvl7pPr marL="2953644" indent="-227203" defTabSz="449674" eaLnBrk="0" fontAlgn="base" hangingPunct="0">
              <a:spcBef>
                <a:spcPct val="0"/>
              </a:spcBef>
              <a:spcAft>
                <a:spcPct val="0"/>
              </a:spcAft>
              <a:defRPr>
                <a:solidFill>
                  <a:schemeClr val="tx1"/>
                </a:solidFill>
                <a:latin typeface="Calibri" panose="020F0502020204030204" pitchFamily="34" charset="0"/>
              </a:defRPr>
            </a:lvl7pPr>
            <a:lvl8pPr marL="3408050" indent="-227203" defTabSz="449674" eaLnBrk="0" fontAlgn="base" hangingPunct="0">
              <a:spcBef>
                <a:spcPct val="0"/>
              </a:spcBef>
              <a:spcAft>
                <a:spcPct val="0"/>
              </a:spcAft>
              <a:defRPr>
                <a:solidFill>
                  <a:schemeClr val="tx1"/>
                </a:solidFill>
                <a:latin typeface="Calibri" panose="020F0502020204030204" pitchFamily="34" charset="0"/>
              </a:defRPr>
            </a:lvl8pPr>
            <a:lvl9pPr marL="3862457" indent="-227203" defTabSz="449674"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27</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0000282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2E3C6-B3FA-9AE6-662A-165BD9257087}"/>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F71EF0C1-810C-85C7-37F4-1B98EB492B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E5C87871-8C24-16DC-9C7A-440DCA82A27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3BD036F1-F448-5DF8-F95C-292AFC2EC69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674">
              <a:defRPr>
                <a:solidFill>
                  <a:schemeClr val="tx1"/>
                </a:solidFill>
                <a:latin typeface="Calibri" panose="020F0502020204030204" pitchFamily="34" charset="0"/>
              </a:defRPr>
            </a:lvl1pPr>
            <a:lvl2pPr marL="738411" indent="-284004" defTabSz="449674">
              <a:defRPr>
                <a:solidFill>
                  <a:schemeClr val="tx1"/>
                </a:solidFill>
                <a:latin typeface="Calibri" panose="020F0502020204030204" pitchFamily="34" charset="0"/>
              </a:defRPr>
            </a:lvl2pPr>
            <a:lvl3pPr marL="1136017" indent="-227203" defTabSz="449674">
              <a:defRPr>
                <a:solidFill>
                  <a:schemeClr val="tx1"/>
                </a:solidFill>
                <a:latin typeface="Calibri" panose="020F0502020204030204" pitchFamily="34" charset="0"/>
              </a:defRPr>
            </a:lvl3pPr>
            <a:lvl4pPr marL="1590424" indent="-227203" defTabSz="449674">
              <a:defRPr>
                <a:solidFill>
                  <a:schemeClr val="tx1"/>
                </a:solidFill>
                <a:latin typeface="Calibri" panose="020F0502020204030204" pitchFamily="34" charset="0"/>
              </a:defRPr>
            </a:lvl4pPr>
            <a:lvl5pPr marL="2044830" indent="-227203" defTabSz="449674">
              <a:defRPr>
                <a:solidFill>
                  <a:schemeClr val="tx1"/>
                </a:solidFill>
                <a:latin typeface="Calibri" panose="020F0502020204030204" pitchFamily="34" charset="0"/>
              </a:defRPr>
            </a:lvl5pPr>
            <a:lvl6pPr marL="2499237" indent="-227203" defTabSz="449674" eaLnBrk="0" fontAlgn="base" hangingPunct="0">
              <a:spcBef>
                <a:spcPct val="0"/>
              </a:spcBef>
              <a:spcAft>
                <a:spcPct val="0"/>
              </a:spcAft>
              <a:defRPr>
                <a:solidFill>
                  <a:schemeClr val="tx1"/>
                </a:solidFill>
                <a:latin typeface="Calibri" panose="020F0502020204030204" pitchFamily="34" charset="0"/>
              </a:defRPr>
            </a:lvl6pPr>
            <a:lvl7pPr marL="2953644" indent="-227203" defTabSz="449674" eaLnBrk="0" fontAlgn="base" hangingPunct="0">
              <a:spcBef>
                <a:spcPct val="0"/>
              </a:spcBef>
              <a:spcAft>
                <a:spcPct val="0"/>
              </a:spcAft>
              <a:defRPr>
                <a:solidFill>
                  <a:schemeClr val="tx1"/>
                </a:solidFill>
                <a:latin typeface="Calibri" panose="020F0502020204030204" pitchFamily="34" charset="0"/>
              </a:defRPr>
            </a:lvl7pPr>
            <a:lvl8pPr marL="3408050" indent="-227203" defTabSz="449674" eaLnBrk="0" fontAlgn="base" hangingPunct="0">
              <a:spcBef>
                <a:spcPct val="0"/>
              </a:spcBef>
              <a:spcAft>
                <a:spcPct val="0"/>
              </a:spcAft>
              <a:defRPr>
                <a:solidFill>
                  <a:schemeClr val="tx1"/>
                </a:solidFill>
                <a:latin typeface="Calibri" panose="020F0502020204030204" pitchFamily="34" charset="0"/>
              </a:defRPr>
            </a:lvl8pPr>
            <a:lvl9pPr marL="3862457" indent="-227203" defTabSz="449674"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28</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9210915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40987-A9DD-A48D-CFA6-806538B73C09}"/>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3C901666-2129-887F-3152-7463FECA648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18FDA8D8-50E0-397E-0716-46863329020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EE003747-EC98-F536-9F30-C585A618DD6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674">
              <a:defRPr>
                <a:solidFill>
                  <a:schemeClr val="tx1"/>
                </a:solidFill>
                <a:latin typeface="Calibri" panose="020F0502020204030204" pitchFamily="34" charset="0"/>
              </a:defRPr>
            </a:lvl1pPr>
            <a:lvl2pPr marL="738411" indent="-284004" defTabSz="449674">
              <a:defRPr>
                <a:solidFill>
                  <a:schemeClr val="tx1"/>
                </a:solidFill>
                <a:latin typeface="Calibri" panose="020F0502020204030204" pitchFamily="34" charset="0"/>
              </a:defRPr>
            </a:lvl2pPr>
            <a:lvl3pPr marL="1136017" indent="-227203" defTabSz="449674">
              <a:defRPr>
                <a:solidFill>
                  <a:schemeClr val="tx1"/>
                </a:solidFill>
                <a:latin typeface="Calibri" panose="020F0502020204030204" pitchFamily="34" charset="0"/>
              </a:defRPr>
            </a:lvl3pPr>
            <a:lvl4pPr marL="1590424" indent="-227203" defTabSz="449674">
              <a:defRPr>
                <a:solidFill>
                  <a:schemeClr val="tx1"/>
                </a:solidFill>
                <a:latin typeface="Calibri" panose="020F0502020204030204" pitchFamily="34" charset="0"/>
              </a:defRPr>
            </a:lvl4pPr>
            <a:lvl5pPr marL="2044830" indent="-227203" defTabSz="449674">
              <a:defRPr>
                <a:solidFill>
                  <a:schemeClr val="tx1"/>
                </a:solidFill>
                <a:latin typeface="Calibri" panose="020F0502020204030204" pitchFamily="34" charset="0"/>
              </a:defRPr>
            </a:lvl5pPr>
            <a:lvl6pPr marL="2499237" indent="-227203" defTabSz="449674" eaLnBrk="0" fontAlgn="base" hangingPunct="0">
              <a:spcBef>
                <a:spcPct val="0"/>
              </a:spcBef>
              <a:spcAft>
                <a:spcPct val="0"/>
              </a:spcAft>
              <a:defRPr>
                <a:solidFill>
                  <a:schemeClr val="tx1"/>
                </a:solidFill>
                <a:latin typeface="Calibri" panose="020F0502020204030204" pitchFamily="34" charset="0"/>
              </a:defRPr>
            </a:lvl6pPr>
            <a:lvl7pPr marL="2953644" indent="-227203" defTabSz="449674" eaLnBrk="0" fontAlgn="base" hangingPunct="0">
              <a:spcBef>
                <a:spcPct val="0"/>
              </a:spcBef>
              <a:spcAft>
                <a:spcPct val="0"/>
              </a:spcAft>
              <a:defRPr>
                <a:solidFill>
                  <a:schemeClr val="tx1"/>
                </a:solidFill>
                <a:latin typeface="Calibri" panose="020F0502020204030204" pitchFamily="34" charset="0"/>
              </a:defRPr>
            </a:lvl7pPr>
            <a:lvl8pPr marL="3408050" indent="-227203" defTabSz="449674" eaLnBrk="0" fontAlgn="base" hangingPunct="0">
              <a:spcBef>
                <a:spcPct val="0"/>
              </a:spcBef>
              <a:spcAft>
                <a:spcPct val="0"/>
              </a:spcAft>
              <a:defRPr>
                <a:solidFill>
                  <a:schemeClr val="tx1"/>
                </a:solidFill>
                <a:latin typeface="Calibri" panose="020F0502020204030204" pitchFamily="34" charset="0"/>
              </a:defRPr>
            </a:lvl8pPr>
            <a:lvl9pPr marL="3862457" indent="-227203" defTabSz="449674"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29</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007501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スライド イメージ プレースホルダー 1">
            <a:extLst>
              <a:ext uri="{FF2B5EF4-FFF2-40B4-BE49-F238E27FC236}">
                <a16:creationId xmlns:a16="http://schemas.microsoft.com/office/drawing/2014/main" id="{953A744A-8FE2-54B4-F3BA-31580E9FAB0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ノート プレースホルダー 2">
            <a:extLst>
              <a:ext uri="{FF2B5EF4-FFF2-40B4-BE49-F238E27FC236}">
                <a16:creationId xmlns:a16="http://schemas.microsoft.com/office/drawing/2014/main" id="{24326C5E-B051-F780-3ED1-73C1E1A4DED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5"/>
              </a:spcBef>
            </a:pPr>
            <a:endParaRPr lang="en-US" altLang="ja-JP"/>
          </a:p>
        </p:txBody>
      </p:sp>
      <p:sp>
        <p:nvSpPr>
          <p:cNvPr id="15364" name="スライド番号プレースホルダー 3">
            <a:extLst>
              <a:ext uri="{FF2B5EF4-FFF2-40B4-BE49-F238E27FC236}">
                <a16:creationId xmlns:a16="http://schemas.microsoft.com/office/drawing/2014/main" id="{8C0E2263-8425-9E7D-775A-CD3EE9F7A0F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8685" indent="-287712">
              <a:spcBef>
                <a:spcPct val="30000"/>
              </a:spcBef>
              <a:defRPr kumimoji="1" sz="1200">
                <a:solidFill>
                  <a:schemeClr val="tx1"/>
                </a:solidFill>
                <a:latin typeface="游ゴシック" panose="020B0400000000000000" pitchFamily="50" charset="-128"/>
              </a:defRPr>
            </a:lvl2pPr>
            <a:lvl3pPr marL="1152434" indent="-230487">
              <a:spcBef>
                <a:spcPct val="30000"/>
              </a:spcBef>
              <a:defRPr kumimoji="1" sz="1200">
                <a:solidFill>
                  <a:schemeClr val="tx1"/>
                </a:solidFill>
                <a:latin typeface="游ゴシック" panose="020B0400000000000000" pitchFamily="50" charset="-128"/>
              </a:defRPr>
            </a:lvl3pPr>
            <a:lvl4pPr marL="1613408" indent="-230487">
              <a:spcBef>
                <a:spcPct val="30000"/>
              </a:spcBef>
              <a:defRPr kumimoji="1" sz="1200">
                <a:solidFill>
                  <a:schemeClr val="tx1"/>
                </a:solidFill>
                <a:latin typeface="游ゴシック" panose="020B0400000000000000" pitchFamily="50" charset="-128"/>
              </a:defRPr>
            </a:lvl4pPr>
            <a:lvl5pPr marL="2074381" indent="-230487">
              <a:spcBef>
                <a:spcPct val="30000"/>
              </a:spcBef>
              <a:defRPr kumimoji="1" sz="1200">
                <a:solidFill>
                  <a:schemeClr val="tx1"/>
                </a:solidFill>
                <a:latin typeface="游ゴシック" panose="020B0400000000000000" pitchFamily="50" charset="-128"/>
              </a:defRPr>
            </a:lvl5pPr>
            <a:lvl6pPr marL="2532176"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9970"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7764"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5559"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98DEE5C7-3AE3-43F9-8997-925778F7FB6A}" type="slidenum">
              <a:rPr lang="ja-JP" altLang="en-US" smtClean="0">
                <a:solidFill>
                  <a:srgbClr val="000000"/>
                </a:solidFill>
              </a:rPr>
              <a:pPr>
                <a:spcBef>
                  <a:spcPct val="0"/>
                </a:spcBef>
              </a:pPr>
              <a:t>2</a:t>
            </a:fld>
            <a:endParaRPr lang="ja-JP" altLang="en-US">
              <a:solidFill>
                <a:srgbClr val="000000"/>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F1FD4-6CDC-4F39-5338-28E45DC609DC}"/>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45FE7A26-B328-517C-F872-BA559D2C344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461D2329-6086-B6C2-2B16-6D25AFA2654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81"/>
              </a:spcBef>
            </a:pPr>
            <a:endParaRPr lang="en-US" altLang="ja-JP"/>
          </a:p>
        </p:txBody>
      </p:sp>
      <p:sp>
        <p:nvSpPr>
          <p:cNvPr id="38916" name="スライド番号プレースホルダー 3">
            <a:extLst>
              <a:ext uri="{FF2B5EF4-FFF2-40B4-BE49-F238E27FC236}">
                <a16:creationId xmlns:a16="http://schemas.microsoft.com/office/drawing/2014/main" id="{C7381734-FFBE-DCCA-1803-4B2548F5FC7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674">
              <a:defRPr>
                <a:solidFill>
                  <a:schemeClr val="tx1"/>
                </a:solidFill>
                <a:latin typeface="Calibri" panose="020F0502020204030204" pitchFamily="34" charset="0"/>
              </a:defRPr>
            </a:lvl1pPr>
            <a:lvl2pPr marL="738411" indent="-284004" defTabSz="449674">
              <a:defRPr>
                <a:solidFill>
                  <a:schemeClr val="tx1"/>
                </a:solidFill>
                <a:latin typeface="Calibri" panose="020F0502020204030204" pitchFamily="34" charset="0"/>
              </a:defRPr>
            </a:lvl2pPr>
            <a:lvl3pPr marL="1136017" indent="-227203" defTabSz="449674">
              <a:defRPr>
                <a:solidFill>
                  <a:schemeClr val="tx1"/>
                </a:solidFill>
                <a:latin typeface="Calibri" panose="020F0502020204030204" pitchFamily="34" charset="0"/>
              </a:defRPr>
            </a:lvl3pPr>
            <a:lvl4pPr marL="1590424" indent="-227203" defTabSz="449674">
              <a:defRPr>
                <a:solidFill>
                  <a:schemeClr val="tx1"/>
                </a:solidFill>
                <a:latin typeface="Calibri" panose="020F0502020204030204" pitchFamily="34" charset="0"/>
              </a:defRPr>
            </a:lvl4pPr>
            <a:lvl5pPr marL="2044830" indent="-227203" defTabSz="449674">
              <a:defRPr>
                <a:solidFill>
                  <a:schemeClr val="tx1"/>
                </a:solidFill>
                <a:latin typeface="Calibri" panose="020F0502020204030204" pitchFamily="34" charset="0"/>
              </a:defRPr>
            </a:lvl5pPr>
            <a:lvl6pPr marL="2499237" indent="-227203" defTabSz="449674" eaLnBrk="0" fontAlgn="base" hangingPunct="0">
              <a:spcBef>
                <a:spcPct val="0"/>
              </a:spcBef>
              <a:spcAft>
                <a:spcPct val="0"/>
              </a:spcAft>
              <a:defRPr>
                <a:solidFill>
                  <a:schemeClr val="tx1"/>
                </a:solidFill>
                <a:latin typeface="Calibri" panose="020F0502020204030204" pitchFamily="34" charset="0"/>
              </a:defRPr>
            </a:lvl6pPr>
            <a:lvl7pPr marL="2953644" indent="-227203" defTabSz="449674" eaLnBrk="0" fontAlgn="base" hangingPunct="0">
              <a:spcBef>
                <a:spcPct val="0"/>
              </a:spcBef>
              <a:spcAft>
                <a:spcPct val="0"/>
              </a:spcAft>
              <a:defRPr>
                <a:solidFill>
                  <a:schemeClr val="tx1"/>
                </a:solidFill>
                <a:latin typeface="Calibri" panose="020F0502020204030204" pitchFamily="34" charset="0"/>
              </a:defRPr>
            </a:lvl7pPr>
            <a:lvl8pPr marL="3408050" indent="-227203" defTabSz="449674" eaLnBrk="0" fontAlgn="base" hangingPunct="0">
              <a:spcBef>
                <a:spcPct val="0"/>
              </a:spcBef>
              <a:spcAft>
                <a:spcPct val="0"/>
              </a:spcAft>
              <a:defRPr>
                <a:solidFill>
                  <a:schemeClr val="tx1"/>
                </a:solidFill>
                <a:latin typeface="Calibri" panose="020F0502020204030204" pitchFamily="34" charset="0"/>
              </a:defRPr>
            </a:lvl8pPr>
            <a:lvl9pPr marL="3862457" indent="-227203" defTabSz="449674"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30</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3499872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96F5A-19C6-C84C-BDD9-3A04AEBE2D50}"/>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52A3AEDF-B36D-5D05-2688-A9BA320EC23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5B580B22-74D7-F0CC-EEAA-ACD90B9A8E1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81"/>
              </a:spcBef>
            </a:pPr>
            <a:endParaRPr lang="en-US" altLang="ja-JP"/>
          </a:p>
        </p:txBody>
      </p:sp>
      <p:sp>
        <p:nvSpPr>
          <p:cNvPr id="38916" name="スライド番号プレースホルダー 3">
            <a:extLst>
              <a:ext uri="{FF2B5EF4-FFF2-40B4-BE49-F238E27FC236}">
                <a16:creationId xmlns:a16="http://schemas.microsoft.com/office/drawing/2014/main" id="{36812E1C-E318-0271-F4CD-72E0BCC19B5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674">
              <a:defRPr>
                <a:solidFill>
                  <a:schemeClr val="tx1"/>
                </a:solidFill>
                <a:latin typeface="Calibri" panose="020F0502020204030204" pitchFamily="34" charset="0"/>
              </a:defRPr>
            </a:lvl1pPr>
            <a:lvl2pPr marL="738411" indent="-284004" defTabSz="449674">
              <a:defRPr>
                <a:solidFill>
                  <a:schemeClr val="tx1"/>
                </a:solidFill>
                <a:latin typeface="Calibri" panose="020F0502020204030204" pitchFamily="34" charset="0"/>
              </a:defRPr>
            </a:lvl2pPr>
            <a:lvl3pPr marL="1136017" indent="-227203" defTabSz="449674">
              <a:defRPr>
                <a:solidFill>
                  <a:schemeClr val="tx1"/>
                </a:solidFill>
                <a:latin typeface="Calibri" panose="020F0502020204030204" pitchFamily="34" charset="0"/>
              </a:defRPr>
            </a:lvl3pPr>
            <a:lvl4pPr marL="1590424" indent="-227203" defTabSz="449674">
              <a:defRPr>
                <a:solidFill>
                  <a:schemeClr val="tx1"/>
                </a:solidFill>
                <a:latin typeface="Calibri" panose="020F0502020204030204" pitchFamily="34" charset="0"/>
              </a:defRPr>
            </a:lvl4pPr>
            <a:lvl5pPr marL="2044830" indent="-227203" defTabSz="449674">
              <a:defRPr>
                <a:solidFill>
                  <a:schemeClr val="tx1"/>
                </a:solidFill>
                <a:latin typeface="Calibri" panose="020F0502020204030204" pitchFamily="34" charset="0"/>
              </a:defRPr>
            </a:lvl5pPr>
            <a:lvl6pPr marL="2499237" indent="-227203" defTabSz="449674" eaLnBrk="0" fontAlgn="base" hangingPunct="0">
              <a:spcBef>
                <a:spcPct val="0"/>
              </a:spcBef>
              <a:spcAft>
                <a:spcPct val="0"/>
              </a:spcAft>
              <a:defRPr>
                <a:solidFill>
                  <a:schemeClr val="tx1"/>
                </a:solidFill>
                <a:latin typeface="Calibri" panose="020F0502020204030204" pitchFamily="34" charset="0"/>
              </a:defRPr>
            </a:lvl6pPr>
            <a:lvl7pPr marL="2953644" indent="-227203" defTabSz="449674" eaLnBrk="0" fontAlgn="base" hangingPunct="0">
              <a:spcBef>
                <a:spcPct val="0"/>
              </a:spcBef>
              <a:spcAft>
                <a:spcPct val="0"/>
              </a:spcAft>
              <a:defRPr>
                <a:solidFill>
                  <a:schemeClr val="tx1"/>
                </a:solidFill>
                <a:latin typeface="Calibri" panose="020F0502020204030204" pitchFamily="34" charset="0"/>
              </a:defRPr>
            </a:lvl7pPr>
            <a:lvl8pPr marL="3408050" indent="-227203" defTabSz="449674" eaLnBrk="0" fontAlgn="base" hangingPunct="0">
              <a:spcBef>
                <a:spcPct val="0"/>
              </a:spcBef>
              <a:spcAft>
                <a:spcPct val="0"/>
              </a:spcAft>
              <a:defRPr>
                <a:solidFill>
                  <a:schemeClr val="tx1"/>
                </a:solidFill>
                <a:latin typeface="Calibri" panose="020F0502020204030204" pitchFamily="34" charset="0"/>
              </a:defRPr>
            </a:lvl8pPr>
            <a:lvl9pPr marL="3862457" indent="-227203" defTabSz="449674"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31</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2669770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197E1-F339-E03E-08F7-FDC9F1D036DC}"/>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579904D5-0855-2046-DC28-EB5B913A785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D374B7CC-64F4-E2E8-024C-F518B0EAEDD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DD13DE2A-6EA4-72FF-BC0C-EE33AA9C292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674">
              <a:defRPr>
                <a:solidFill>
                  <a:schemeClr val="tx1"/>
                </a:solidFill>
                <a:latin typeface="Calibri" panose="020F0502020204030204" pitchFamily="34" charset="0"/>
              </a:defRPr>
            </a:lvl1pPr>
            <a:lvl2pPr marL="738411" indent="-284004" defTabSz="449674">
              <a:defRPr>
                <a:solidFill>
                  <a:schemeClr val="tx1"/>
                </a:solidFill>
                <a:latin typeface="Calibri" panose="020F0502020204030204" pitchFamily="34" charset="0"/>
              </a:defRPr>
            </a:lvl2pPr>
            <a:lvl3pPr marL="1136017" indent="-227203" defTabSz="449674">
              <a:defRPr>
                <a:solidFill>
                  <a:schemeClr val="tx1"/>
                </a:solidFill>
                <a:latin typeface="Calibri" panose="020F0502020204030204" pitchFamily="34" charset="0"/>
              </a:defRPr>
            </a:lvl3pPr>
            <a:lvl4pPr marL="1590424" indent="-227203" defTabSz="449674">
              <a:defRPr>
                <a:solidFill>
                  <a:schemeClr val="tx1"/>
                </a:solidFill>
                <a:latin typeface="Calibri" panose="020F0502020204030204" pitchFamily="34" charset="0"/>
              </a:defRPr>
            </a:lvl4pPr>
            <a:lvl5pPr marL="2044830" indent="-227203" defTabSz="449674">
              <a:defRPr>
                <a:solidFill>
                  <a:schemeClr val="tx1"/>
                </a:solidFill>
                <a:latin typeface="Calibri" panose="020F0502020204030204" pitchFamily="34" charset="0"/>
              </a:defRPr>
            </a:lvl5pPr>
            <a:lvl6pPr marL="2499237" indent="-227203" defTabSz="449674" eaLnBrk="0" fontAlgn="base" hangingPunct="0">
              <a:spcBef>
                <a:spcPct val="0"/>
              </a:spcBef>
              <a:spcAft>
                <a:spcPct val="0"/>
              </a:spcAft>
              <a:defRPr>
                <a:solidFill>
                  <a:schemeClr val="tx1"/>
                </a:solidFill>
                <a:latin typeface="Calibri" panose="020F0502020204030204" pitchFamily="34" charset="0"/>
              </a:defRPr>
            </a:lvl6pPr>
            <a:lvl7pPr marL="2953644" indent="-227203" defTabSz="449674" eaLnBrk="0" fontAlgn="base" hangingPunct="0">
              <a:spcBef>
                <a:spcPct val="0"/>
              </a:spcBef>
              <a:spcAft>
                <a:spcPct val="0"/>
              </a:spcAft>
              <a:defRPr>
                <a:solidFill>
                  <a:schemeClr val="tx1"/>
                </a:solidFill>
                <a:latin typeface="Calibri" panose="020F0502020204030204" pitchFamily="34" charset="0"/>
              </a:defRPr>
            </a:lvl7pPr>
            <a:lvl8pPr marL="3408050" indent="-227203" defTabSz="449674" eaLnBrk="0" fontAlgn="base" hangingPunct="0">
              <a:spcBef>
                <a:spcPct val="0"/>
              </a:spcBef>
              <a:spcAft>
                <a:spcPct val="0"/>
              </a:spcAft>
              <a:defRPr>
                <a:solidFill>
                  <a:schemeClr val="tx1"/>
                </a:solidFill>
                <a:latin typeface="Calibri" panose="020F0502020204030204" pitchFamily="34" charset="0"/>
              </a:defRPr>
            </a:lvl8pPr>
            <a:lvl9pPr marL="3862457" indent="-227203" defTabSz="449674"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32</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8523403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F0FFF-6D1A-CAEC-610D-7BA90F3E1B3B}"/>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946F4E6E-F565-7B1D-3358-0C04C7AB481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8A8D4322-8214-1854-950E-25AEB046445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0636B1D0-8AA2-0BEA-1676-925511DF0CE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674">
              <a:defRPr>
                <a:solidFill>
                  <a:schemeClr val="tx1"/>
                </a:solidFill>
                <a:latin typeface="Calibri" panose="020F0502020204030204" pitchFamily="34" charset="0"/>
              </a:defRPr>
            </a:lvl1pPr>
            <a:lvl2pPr marL="738411" indent="-284004" defTabSz="449674">
              <a:defRPr>
                <a:solidFill>
                  <a:schemeClr val="tx1"/>
                </a:solidFill>
                <a:latin typeface="Calibri" panose="020F0502020204030204" pitchFamily="34" charset="0"/>
              </a:defRPr>
            </a:lvl2pPr>
            <a:lvl3pPr marL="1136017" indent="-227203" defTabSz="449674">
              <a:defRPr>
                <a:solidFill>
                  <a:schemeClr val="tx1"/>
                </a:solidFill>
                <a:latin typeface="Calibri" panose="020F0502020204030204" pitchFamily="34" charset="0"/>
              </a:defRPr>
            </a:lvl3pPr>
            <a:lvl4pPr marL="1590424" indent="-227203" defTabSz="449674">
              <a:defRPr>
                <a:solidFill>
                  <a:schemeClr val="tx1"/>
                </a:solidFill>
                <a:latin typeface="Calibri" panose="020F0502020204030204" pitchFamily="34" charset="0"/>
              </a:defRPr>
            </a:lvl4pPr>
            <a:lvl5pPr marL="2044830" indent="-227203" defTabSz="449674">
              <a:defRPr>
                <a:solidFill>
                  <a:schemeClr val="tx1"/>
                </a:solidFill>
                <a:latin typeface="Calibri" panose="020F0502020204030204" pitchFamily="34" charset="0"/>
              </a:defRPr>
            </a:lvl5pPr>
            <a:lvl6pPr marL="2499237" indent="-227203" defTabSz="449674" eaLnBrk="0" fontAlgn="base" hangingPunct="0">
              <a:spcBef>
                <a:spcPct val="0"/>
              </a:spcBef>
              <a:spcAft>
                <a:spcPct val="0"/>
              </a:spcAft>
              <a:defRPr>
                <a:solidFill>
                  <a:schemeClr val="tx1"/>
                </a:solidFill>
                <a:latin typeface="Calibri" panose="020F0502020204030204" pitchFamily="34" charset="0"/>
              </a:defRPr>
            </a:lvl6pPr>
            <a:lvl7pPr marL="2953644" indent="-227203" defTabSz="449674" eaLnBrk="0" fontAlgn="base" hangingPunct="0">
              <a:spcBef>
                <a:spcPct val="0"/>
              </a:spcBef>
              <a:spcAft>
                <a:spcPct val="0"/>
              </a:spcAft>
              <a:defRPr>
                <a:solidFill>
                  <a:schemeClr val="tx1"/>
                </a:solidFill>
                <a:latin typeface="Calibri" panose="020F0502020204030204" pitchFamily="34" charset="0"/>
              </a:defRPr>
            </a:lvl7pPr>
            <a:lvl8pPr marL="3408050" indent="-227203" defTabSz="449674" eaLnBrk="0" fontAlgn="base" hangingPunct="0">
              <a:spcBef>
                <a:spcPct val="0"/>
              </a:spcBef>
              <a:spcAft>
                <a:spcPct val="0"/>
              </a:spcAft>
              <a:defRPr>
                <a:solidFill>
                  <a:schemeClr val="tx1"/>
                </a:solidFill>
                <a:latin typeface="Calibri" panose="020F0502020204030204" pitchFamily="34" charset="0"/>
              </a:defRPr>
            </a:lvl8pPr>
            <a:lvl9pPr marL="3862457" indent="-227203" defTabSz="449674"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33</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3880449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スライド イメージ プレースホルダー 1">
            <a:extLst>
              <a:ext uri="{FF2B5EF4-FFF2-40B4-BE49-F238E27FC236}">
                <a16:creationId xmlns:a16="http://schemas.microsoft.com/office/drawing/2014/main" id="{4B97DF2B-E79E-70A0-4E24-1B9F956246B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ノート プレースホルダー 2">
            <a:extLst>
              <a:ext uri="{FF2B5EF4-FFF2-40B4-BE49-F238E27FC236}">
                <a16:creationId xmlns:a16="http://schemas.microsoft.com/office/drawing/2014/main" id="{35D7F231-1811-55DC-97A1-9C8C027783C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dirty="0"/>
          </a:p>
        </p:txBody>
      </p:sp>
      <p:sp>
        <p:nvSpPr>
          <p:cNvPr id="4" name="スライド番号プレースホルダー 3">
            <a:extLst>
              <a:ext uri="{FF2B5EF4-FFF2-40B4-BE49-F238E27FC236}">
                <a16:creationId xmlns:a16="http://schemas.microsoft.com/office/drawing/2014/main" id="{C020D534-1BB5-44BF-86F8-1A1EE8739274}"/>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38411" indent="-284004">
              <a:defRPr>
                <a:solidFill>
                  <a:schemeClr val="tx1"/>
                </a:solidFill>
                <a:latin typeface="Calibri" panose="020F0502020204030204" pitchFamily="34" charset="0"/>
              </a:defRPr>
            </a:lvl2pPr>
            <a:lvl3pPr marL="1136017" indent="-227203">
              <a:defRPr>
                <a:solidFill>
                  <a:schemeClr val="tx1"/>
                </a:solidFill>
                <a:latin typeface="Calibri" panose="020F0502020204030204" pitchFamily="34" charset="0"/>
              </a:defRPr>
            </a:lvl3pPr>
            <a:lvl4pPr marL="1590424" indent="-227203">
              <a:defRPr>
                <a:solidFill>
                  <a:schemeClr val="tx1"/>
                </a:solidFill>
                <a:latin typeface="Calibri" panose="020F0502020204030204" pitchFamily="34" charset="0"/>
              </a:defRPr>
            </a:lvl4pPr>
            <a:lvl5pPr marL="2044830" indent="-227203">
              <a:defRPr>
                <a:solidFill>
                  <a:schemeClr val="tx1"/>
                </a:solidFill>
                <a:latin typeface="Calibri" panose="020F0502020204030204" pitchFamily="34" charset="0"/>
              </a:defRPr>
            </a:lvl5pPr>
            <a:lvl6pPr marL="2499237" indent="-227203" defTabSz="454407" eaLnBrk="0" fontAlgn="base" hangingPunct="0">
              <a:spcBef>
                <a:spcPct val="0"/>
              </a:spcBef>
              <a:spcAft>
                <a:spcPct val="0"/>
              </a:spcAft>
              <a:defRPr>
                <a:solidFill>
                  <a:schemeClr val="tx1"/>
                </a:solidFill>
                <a:latin typeface="Calibri" panose="020F0502020204030204" pitchFamily="34" charset="0"/>
              </a:defRPr>
            </a:lvl6pPr>
            <a:lvl7pPr marL="2953644" indent="-227203" defTabSz="454407" eaLnBrk="0" fontAlgn="base" hangingPunct="0">
              <a:spcBef>
                <a:spcPct val="0"/>
              </a:spcBef>
              <a:spcAft>
                <a:spcPct val="0"/>
              </a:spcAft>
              <a:defRPr>
                <a:solidFill>
                  <a:schemeClr val="tx1"/>
                </a:solidFill>
                <a:latin typeface="Calibri" panose="020F0502020204030204" pitchFamily="34" charset="0"/>
              </a:defRPr>
            </a:lvl7pPr>
            <a:lvl8pPr marL="3408050" indent="-227203" defTabSz="454407" eaLnBrk="0" fontAlgn="base" hangingPunct="0">
              <a:spcBef>
                <a:spcPct val="0"/>
              </a:spcBef>
              <a:spcAft>
                <a:spcPct val="0"/>
              </a:spcAft>
              <a:defRPr>
                <a:solidFill>
                  <a:schemeClr val="tx1"/>
                </a:solidFill>
                <a:latin typeface="Calibri" panose="020F0502020204030204" pitchFamily="34" charset="0"/>
              </a:defRPr>
            </a:lvl8pPr>
            <a:lvl9pPr marL="3862457" indent="-227203" defTabSz="454407" eaLnBrk="0" fontAlgn="base" hangingPunct="0">
              <a:spcBef>
                <a:spcPct val="0"/>
              </a:spcBef>
              <a:spcAft>
                <a:spcPct val="0"/>
              </a:spcAft>
              <a:defRPr>
                <a:solidFill>
                  <a:schemeClr val="tx1"/>
                </a:solidFill>
                <a:latin typeface="Calibri" panose="020F0502020204030204" pitchFamily="34" charset="0"/>
              </a:defRPr>
            </a:lvl9pPr>
          </a:lstStyle>
          <a:p>
            <a:fld id="{972D1077-9945-4B3A-90A9-3AC2A3213139}" type="slidenum">
              <a:rPr lang="ja-JP" altLang="en-US">
                <a:latin typeface="游ゴシック" panose="020B0400000000000000" pitchFamily="50" charset="-128"/>
              </a:rPr>
              <a:pPr/>
              <a:t>35</a:t>
            </a:fld>
            <a:endParaRPr lang="ja-JP" altLang="en-US">
              <a:latin typeface="游ゴシック" panose="020B0400000000000000" pitchFamily="50"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3C8AADF7-3046-E983-3861-77AC9AD05EF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1E937620-EFAB-5EC3-4DE3-57BF8EC2568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81"/>
              </a:spcBef>
            </a:pPr>
            <a:endParaRPr lang="en-US" altLang="ja-JP"/>
          </a:p>
        </p:txBody>
      </p:sp>
      <p:sp>
        <p:nvSpPr>
          <p:cNvPr id="38916" name="スライド番号プレースホルダー 3">
            <a:extLst>
              <a:ext uri="{FF2B5EF4-FFF2-40B4-BE49-F238E27FC236}">
                <a16:creationId xmlns:a16="http://schemas.microsoft.com/office/drawing/2014/main" id="{4B66F9DE-3200-A3E1-6822-AB1BFF8EB25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674">
              <a:defRPr>
                <a:solidFill>
                  <a:schemeClr val="tx1"/>
                </a:solidFill>
                <a:latin typeface="Calibri" panose="020F0502020204030204" pitchFamily="34" charset="0"/>
              </a:defRPr>
            </a:lvl1pPr>
            <a:lvl2pPr marL="738411" indent="-284004" defTabSz="449674">
              <a:defRPr>
                <a:solidFill>
                  <a:schemeClr val="tx1"/>
                </a:solidFill>
                <a:latin typeface="Calibri" panose="020F0502020204030204" pitchFamily="34" charset="0"/>
              </a:defRPr>
            </a:lvl2pPr>
            <a:lvl3pPr marL="1136017" indent="-227203" defTabSz="449674">
              <a:defRPr>
                <a:solidFill>
                  <a:schemeClr val="tx1"/>
                </a:solidFill>
                <a:latin typeface="Calibri" panose="020F0502020204030204" pitchFamily="34" charset="0"/>
              </a:defRPr>
            </a:lvl3pPr>
            <a:lvl4pPr marL="1590424" indent="-227203" defTabSz="449674">
              <a:defRPr>
                <a:solidFill>
                  <a:schemeClr val="tx1"/>
                </a:solidFill>
                <a:latin typeface="Calibri" panose="020F0502020204030204" pitchFamily="34" charset="0"/>
              </a:defRPr>
            </a:lvl4pPr>
            <a:lvl5pPr marL="2044830" indent="-227203" defTabSz="449674">
              <a:defRPr>
                <a:solidFill>
                  <a:schemeClr val="tx1"/>
                </a:solidFill>
                <a:latin typeface="Calibri" panose="020F0502020204030204" pitchFamily="34" charset="0"/>
              </a:defRPr>
            </a:lvl5pPr>
            <a:lvl6pPr marL="2499237" indent="-227203" defTabSz="449674" eaLnBrk="0" fontAlgn="base" hangingPunct="0">
              <a:spcBef>
                <a:spcPct val="0"/>
              </a:spcBef>
              <a:spcAft>
                <a:spcPct val="0"/>
              </a:spcAft>
              <a:defRPr>
                <a:solidFill>
                  <a:schemeClr val="tx1"/>
                </a:solidFill>
                <a:latin typeface="Calibri" panose="020F0502020204030204" pitchFamily="34" charset="0"/>
              </a:defRPr>
            </a:lvl6pPr>
            <a:lvl7pPr marL="2953644" indent="-227203" defTabSz="449674" eaLnBrk="0" fontAlgn="base" hangingPunct="0">
              <a:spcBef>
                <a:spcPct val="0"/>
              </a:spcBef>
              <a:spcAft>
                <a:spcPct val="0"/>
              </a:spcAft>
              <a:defRPr>
                <a:solidFill>
                  <a:schemeClr val="tx1"/>
                </a:solidFill>
                <a:latin typeface="Calibri" panose="020F0502020204030204" pitchFamily="34" charset="0"/>
              </a:defRPr>
            </a:lvl7pPr>
            <a:lvl8pPr marL="3408050" indent="-227203" defTabSz="449674" eaLnBrk="0" fontAlgn="base" hangingPunct="0">
              <a:spcBef>
                <a:spcPct val="0"/>
              </a:spcBef>
              <a:spcAft>
                <a:spcPct val="0"/>
              </a:spcAft>
              <a:defRPr>
                <a:solidFill>
                  <a:schemeClr val="tx1"/>
                </a:solidFill>
                <a:latin typeface="Calibri" panose="020F0502020204030204" pitchFamily="34" charset="0"/>
              </a:defRPr>
            </a:lvl8pPr>
            <a:lvl9pPr marL="3862457" indent="-227203" defTabSz="449674"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36</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516A9-D4B0-DB55-072F-F91A6A56E40F}"/>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B90A15D6-C59E-A7CF-D166-C7F0A3DD077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413BE475-61EC-3CEC-720E-41C92C9B877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81"/>
              </a:spcBef>
            </a:pPr>
            <a:endParaRPr lang="en-US" altLang="ja-JP"/>
          </a:p>
        </p:txBody>
      </p:sp>
      <p:sp>
        <p:nvSpPr>
          <p:cNvPr id="38916" name="スライド番号プレースホルダー 3">
            <a:extLst>
              <a:ext uri="{FF2B5EF4-FFF2-40B4-BE49-F238E27FC236}">
                <a16:creationId xmlns:a16="http://schemas.microsoft.com/office/drawing/2014/main" id="{F3F3ECD9-CAC2-55ED-D18C-91721B80CDF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674">
              <a:defRPr>
                <a:solidFill>
                  <a:schemeClr val="tx1"/>
                </a:solidFill>
                <a:latin typeface="Calibri" panose="020F0502020204030204" pitchFamily="34" charset="0"/>
              </a:defRPr>
            </a:lvl1pPr>
            <a:lvl2pPr marL="738411" indent="-284004" defTabSz="449674">
              <a:defRPr>
                <a:solidFill>
                  <a:schemeClr val="tx1"/>
                </a:solidFill>
                <a:latin typeface="Calibri" panose="020F0502020204030204" pitchFamily="34" charset="0"/>
              </a:defRPr>
            </a:lvl2pPr>
            <a:lvl3pPr marL="1136017" indent="-227203" defTabSz="449674">
              <a:defRPr>
                <a:solidFill>
                  <a:schemeClr val="tx1"/>
                </a:solidFill>
                <a:latin typeface="Calibri" panose="020F0502020204030204" pitchFamily="34" charset="0"/>
              </a:defRPr>
            </a:lvl3pPr>
            <a:lvl4pPr marL="1590424" indent="-227203" defTabSz="449674">
              <a:defRPr>
                <a:solidFill>
                  <a:schemeClr val="tx1"/>
                </a:solidFill>
                <a:latin typeface="Calibri" panose="020F0502020204030204" pitchFamily="34" charset="0"/>
              </a:defRPr>
            </a:lvl4pPr>
            <a:lvl5pPr marL="2044830" indent="-227203" defTabSz="449674">
              <a:defRPr>
                <a:solidFill>
                  <a:schemeClr val="tx1"/>
                </a:solidFill>
                <a:latin typeface="Calibri" panose="020F0502020204030204" pitchFamily="34" charset="0"/>
              </a:defRPr>
            </a:lvl5pPr>
            <a:lvl6pPr marL="2499237" indent="-227203" defTabSz="449674" eaLnBrk="0" fontAlgn="base" hangingPunct="0">
              <a:spcBef>
                <a:spcPct val="0"/>
              </a:spcBef>
              <a:spcAft>
                <a:spcPct val="0"/>
              </a:spcAft>
              <a:defRPr>
                <a:solidFill>
                  <a:schemeClr val="tx1"/>
                </a:solidFill>
                <a:latin typeface="Calibri" panose="020F0502020204030204" pitchFamily="34" charset="0"/>
              </a:defRPr>
            </a:lvl6pPr>
            <a:lvl7pPr marL="2953644" indent="-227203" defTabSz="449674" eaLnBrk="0" fontAlgn="base" hangingPunct="0">
              <a:spcBef>
                <a:spcPct val="0"/>
              </a:spcBef>
              <a:spcAft>
                <a:spcPct val="0"/>
              </a:spcAft>
              <a:defRPr>
                <a:solidFill>
                  <a:schemeClr val="tx1"/>
                </a:solidFill>
                <a:latin typeface="Calibri" panose="020F0502020204030204" pitchFamily="34" charset="0"/>
              </a:defRPr>
            </a:lvl7pPr>
            <a:lvl8pPr marL="3408050" indent="-227203" defTabSz="449674" eaLnBrk="0" fontAlgn="base" hangingPunct="0">
              <a:spcBef>
                <a:spcPct val="0"/>
              </a:spcBef>
              <a:spcAft>
                <a:spcPct val="0"/>
              </a:spcAft>
              <a:defRPr>
                <a:solidFill>
                  <a:schemeClr val="tx1"/>
                </a:solidFill>
                <a:latin typeface="Calibri" panose="020F0502020204030204" pitchFamily="34" charset="0"/>
              </a:defRPr>
            </a:lvl8pPr>
            <a:lvl9pPr marL="3862457" indent="-227203" defTabSz="449674"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37</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1981311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9E85E-3A62-7406-A63A-A73CBFF88EFF}"/>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88697743-CD97-FA7B-8EBC-240FA044C6B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A67F8AA5-93DE-5D43-90CF-34B1EE2B6A0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B4826445-B20D-CEEB-DE56-6585B0D554C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674">
              <a:defRPr>
                <a:solidFill>
                  <a:schemeClr val="tx1"/>
                </a:solidFill>
                <a:latin typeface="Calibri" panose="020F0502020204030204" pitchFamily="34" charset="0"/>
              </a:defRPr>
            </a:lvl1pPr>
            <a:lvl2pPr marL="738411" indent="-284004" defTabSz="449674">
              <a:defRPr>
                <a:solidFill>
                  <a:schemeClr val="tx1"/>
                </a:solidFill>
                <a:latin typeface="Calibri" panose="020F0502020204030204" pitchFamily="34" charset="0"/>
              </a:defRPr>
            </a:lvl2pPr>
            <a:lvl3pPr marL="1136017" indent="-227203" defTabSz="449674">
              <a:defRPr>
                <a:solidFill>
                  <a:schemeClr val="tx1"/>
                </a:solidFill>
                <a:latin typeface="Calibri" panose="020F0502020204030204" pitchFamily="34" charset="0"/>
              </a:defRPr>
            </a:lvl3pPr>
            <a:lvl4pPr marL="1590424" indent="-227203" defTabSz="449674">
              <a:defRPr>
                <a:solidFill>
                  <a:schemeClr val="tx1"/>
                </a:solidFill>
                <a:latin typeface="Calibri" panose="020F0502020204030204" pitchFamily="34" charset="0"/>
              </a:defRPr>
            </a:lvl4pPr>
            <a:lvl5pPr marL="2044830" indent="-227203" defTabSz="449674">
              <a:defRPr>
                <a:solidFill>
                  <a:schemeClr val="tx1"/>
                </a:solidFill>
                <a:latin typeface="Calibri" panose="020F0502020204030204" pitchFamily="34" charset="0"/>
              </a:defRPr>
            </a:lvl5pPr>
            <a:lvl6pPr marL="2499237" indent="-227203" defTabSz="449674" eaLnBrk="0" fontAlgn="base" hangingPunct="0">
              <a:spcBef>
                <a:spcPct val="0"/>
              </a:spcBef>
              <a:spcAft>
                <a:spcPct val="0"/>
              </a:spcAft>
              <a:defRPr>
                <a:solidFill>
                  <a:schemeClr val="tx1"/>
                </a:solidFill>
                <a:latin typeface="Calibri" panose="020F0502020204030204" pitchFamily="34" charset="0"/>
              </a:defRPr>
            </a:lvl6pPr>
            <a:lvl7pPr marL="2953644" indent="-227203" defTabSz="449674" eaLnBrk="0" fontAlgn="base" hangingPunct="0">
              <a:spcBef>
                <a:spcPct val="0"/>
              </a:spcBef>
              <a:spcAft>
                <a:spcPct val="0"/>
              </a:spcAft>
              <a:defRPr>
                <a:solidFill>
                  <a:schemeClr val="tx1"/>
                </a:solidFill>
                <a:latin typeface="Calibri" panose="020F0502020204030204" pitchFamily="34" charset="0"/>
              </a:defRPr>
            </a:lvl7pPr>
            <a:lvl8pPr marL="3408050" indent="-227203" defTabSz="449674" eaLnBrk="0" fontAlgn="base" hangingPunct="0">
              <a:spcBef>
                <a:spcPct val="0"/>
              </a:spcBef>
              <a:spcAft>
                <a:spcPct val="0"/>
              </a:spcAft>
              <a:defRPr>
                <a:solidFill>
                  <a:schemeClr val="tx1"/>
                </a:solidFill>
                <a:latin typeface="Calibri" panose="020F0502020204030204" pitchFamily="34" charset="0"/>
              </a:defRPr>
            </a:lvl8pPr>
            <a:lvl9pPr marL="3862457" indent="-227203" defTabSz="449674"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38</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8006778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18C63-3FAC-480A-F72F-D7E87F776C83}"/>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94021DC9-01D6-6F3E-3318-03EA3C1EB5F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57F0E9AB-F454-6439-1E78-8DDA1975E00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81"/>
              </a:spcBef>
            </a:pPr>
            <a:endParaRPr lang="en-US" altLang="ja-JP"/>
          </a:p>
        </p:txBody>
      </p:sp>
      <p:sp>
        <p:nvSpPr>
          <p:cNvPr id="38916" name="スライド番号プレースホルダー 3">
            <a:extLst>
              <a:ext uri="{FF2B5EF4-FFF2-40B4-BE49-F238E27FC236}">
                <a16:creationId xmlns:a16="http://schemas.microsoft.com/office/drawing/2014/main" id="{34A33723-6BBE-C856-277F-428FBB9DAAE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674">
              <a:defRPr>
                <a:solidFill>
                  <a:schemeClr val="tx1"/>
                </a:solidFill>
                <a:latin typeface="Calibri" panose="020F0502020204030204" pitchFamily="34" charset="0"/>
              </a:defRPr>
            </a:lvl1pPr>
            <a:lvl2pPr marL="738411" indent="-284004" defTabSz="449674">
              <a:defRPr>
                <a:solidFill>
                  <a:schemeClr val="tx1"/>
                </a:solidFill>
                <a:latin typeface="Calibri" panose="020F0502020204030204" pitchFamily="34" charset="0"/>
              </a:defRPr>
            </a:lvl2pPr>
            <a:lvl3pPr marL="1136017" indent="-227203" defTabSz="449674">
              <a:defRPr>
                <a:solidFill>
                  <a:schemeClr val="tx1"/>
                </a:solidFill>
                <a:latin typeface="Calibri" panose="020F0502020204030204" pitchFamily="34" charset="0"/>
              </a:defRPr>
            </a:lvl3pPr>
            <a:lvl4pPr marL="1590424" indent="-227203" defTabSz="449674">
              <a:defRPr>
                <a:solidFill>
                  <a:schemeClr val="tx1"/>
                </a:solidFill>
                <a:latin typeface="Calibri" panose="020F0502020204030204" pitchFamily="34" charset="0"/>
              </a:defRPr>
            </a:lvl4pPr>
            <a:lvl5pPr marL="2044830" indent="-227203" defTabSz="449674">
              <a:defRPr>
                <a:solidFill>
                  <a:schemeClr val="tx1"/>
                </a:solidFill>
                <a:latin typeface="Calibri" panose="020F0502020204030204" pitchFamily="34" charset="0"/>
              </a:defRPr>
            </a:lvl5pPr>
            <a:lvl6pPr marL="2499237" indent="-227203" defTabSz="449674" eaLnBrk="0" fontAlgn="base" hangingPunct="0">
              <a:spcBef>
                <a:spcPct val="0"/>
              </a:spcBef>
              <a:spcAft>
                <a:spcPct val="0"/>
              </a:spcAft>
              <a:defRPr>
                <a:solidFill>
                  <a:schemeClr val="tx1"/>
                </a:solidFill>
                <a:latin typeface="Calibri" panose="020F0502020204030204" pitchFamily="34" charset="0"/>
              </a:defRPr>
            </a:lvl6pPr>
            <a:lvl7pPr marL="2953644" indent="-227203" defTabSz="449674" eaLnBrk="0" fontAlgn="base" hangingPunct="0">
              <a:spcBef>
                <a:spcPct val="0"/>
              </a:spcBef>
              <a:spcAft>
                <a:spcPct val="0"/>
              </a:spcAft>
              <a:defRPr>
                <a:solidFill>
                  <a:schemeClr val="tx1"/>
                </a:solidFill>
                <a:latin typeface="Calibri" panose="020F0502020204030204" pitchFamily="34" charset="0"/>
              </a:defRPr>
            </a:lvl7pPr>
            <a:lvl8pPr marL="3408050" indent="-227203" defTabSz="449674" eaLnBrk="0" fontAlgn="base" hangingPunct="0">
              <a:spcBef>
                <a:spcPct val="0"/>
              </a:spcBef>
              <a:spcAft>
                <a:spcPct val="0"/>
              </a:spcAft>
              <a:defRPr>
                <a:solidFill>
                  <a:schemeClr val="tx1"/>
                </a:solidFill>
                <a:latin typeface="Calibri" panose="020F0502020204030204" pitchFamily="34" charset="0"/>
              </a:defRPr>
            </a:lvl8pPr>
            <a:lvl9pPr marL="3862457" indent="-227203" defTabSz="449674"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39</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0414532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1B4DE-8D29-B701-4787-E7EA60D34B55}"/>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FAD7792D-DB19-44C9-D1F0-0C20F11DD1C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0E171013-14B8-4FAC-DA98-6BAFC0C0AFF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82FD72D5-40F5-3344-E0F9-76940E36C0E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674">
              <a:defRPr>
                <a:solidFill>
                  <a:schemeClr val="tx1"/>
                </a:solidFill>
                <a:latin typeface="Calibri" panose="020F0502020204030204" pitchFamily="34" charset="0"/>
              </a:defRPr>
            </a:lvl1pPr>
            <a:lvl2pPr marL="738411" indent="-284004" defTabSz="449674">
              <a:defRPr>
                <a:solidFill>
                  <a:schemeClr val="tx1"/>
                </a:solidFill>
                <a:latin typeface="Calibri" panose="020F0502020204030204" pitchFamily="34" charset="0"/>
              </a:defRPr>
            </a:lvl2pPr>
            <a:lvl3pPr marL="1136017" indent="-227203" defTabSz="449674">
              <a:defRPr>
                <a:solidFill>
                  <a:schemeClr val="tx1"/>
                </a:solidFill>
                <a:latin typeface="Calibri" panose="020F0502020204030204" pitchFamily="34" charset="0"/>
              </a:defRPr>
            </a:lvl3pPr>
            <a:lvl4pPr marL="1590424" indent="-227203" defTabSz="449674">
              <a:defRPr>
                <a:solidFill>
                  <a:schemeClr val="tx1"/>
                </a:solidFill>
                <a:latin typeface="Calibri" panose="020F0502020204030204" pitchFamily="34" charset="0"/>
              </a:defRPr>
            </a:lvl4pPr>
            <a:lvl5pPr marL="2044830" indent="-227203" defTabSz="449674">
              <a:defRPr>
                <a:solidFill>
                  <a:schemeClr val="tx1"/>
                </a:solidFill>
                <a:latin typeface="Calibri" panose="020F0502020204030204" pitchFamily="34" charset="0"/>
              </a:defRPr>
            </a:lvl5pPr>
            <a:lvl6pPr marL="2499237" indent="-227203" defTabSz="449674" eaLnBrk="0" fontAlgn="base" hangingPunct="0">
              <a:spcBef>
                <a:spcPct val="0"/>
              </a:spcBef>
              <a:spcAft>
                <a:spcPct val="0"/>
              </a:spcAft>
              <a:defRPr>
                <a:solidFill>
                  <a:schemeClr val="tx1"/>
                </a:solidFill>
                <a:latin typeface="Calibri" panose="020F0502020204030204" pitchFamily="34" charset="0"/>
              </a:defRPr>
            </a:lvl6pPr>
            <a:lvl7pPr marL="2953644" indent="-227203" defTabSz="449674" eaLnBrk="0" fontAlgn="base" hangingPunct="0">
              <a:spcBef>
                <a:spcPct val="0"/>
              </a:spcBef>
              <a:spcAft>
                <a:spcPct val="0"/>
              </a:spcAft>
              <a:defRPr>
                <a:solidFill>
                  <a:schemeClr val="tx1"/>
                </a:solidFill>
                <a:latin typeface="Calibri" panose="020F0502020204030204" pitchFamily="34" charset="0"/>
              </a:defRPr>
            </a:lvl7pPr>
            <a:lvl8pPr marL="3408050" indent="-227203" defTabSz="449674" eaLnBrk="0" fontAlgn="base" hangingPunct="0">
              <a:spcBef>
                <a:spcPct val="0"/>
              </a:spcBef>
              <a:spcAft>
                <a:spcPct val="0"/>
              </a:spcAft>
              <a:defRPr>
                <a:solidFill>
                  <a:schemeClr val="tx1"/>
                </a:solidFill>
                <a:latin typeface="Calibri" panose="020F0502020204030204" pitchFamily="34" charset="0"/>
              </a:defRPr>
            </a:lvl8pPr>
            <a:lvl9pPr marL="3862457" indent="-227203" defTabSz="449674"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40</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4260118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スライド イメージ プレースホルダー 1">
            <a:extLst>
              <a:ext uri="{FF2B5EF4-FFF2-40B4-BE49-F238E27FC236}">
                <a16:creationId xmlns:a16="http://schemas.microsoft.com/office/drawing/2014/main" id="{1ED563D9-0143-4A44-5092-3B3DE5FF70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ノート プレースホルダー 2">
            <a:extLst>
              <a:ext uri="{FF2B5EF4-FFF2-40B4-BE49-F238E27FC236}">
                <a16:creationId xmlns:a16="http://schemas.microsoft.com/office/drawing/2014/main" id="{9DB9600A-CDE8-293B-C565-1EC92780823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ja-JP"/>
          </a:p>
        </p:txBody>
      </p:sp>
      <p:sp>
        <p:nvSpPr>
          <p:cNvPr id="17412" name="スライド番号プレースホルダー 3">
            <a:extLst>
              <a:ext uri="{FF2B5EF4-FFF2-40B4-BE49-F238E27FC236}">
                <a16:creationId xmlns:a16="http://schemas.microsoft.com/office/drawing/2014/main" id="{BB4BBCA2-6751-C531-A153-0AA72C97B75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327" indent="-284532">
              <a:defRPr>
                <a:solidFill>
                  <a:schemeClr val="tx1"/>
                </a:solidFill>
                <a:latin typeface="Calibri" panose="020F0502020204030204" pitchFamily="34" charset="0"/>
              </a:defRPr>
            </a:lvl2pPr>
            <a:lvl3pPr marL="1142897" indent="-227308">
              <a:defRPr>
                <a:solidFill>
                  <a:schemeClr val="tx1"/>
                </a:solidFill>
                <a:latin typeface="Calibri" panose="020F0502020204030204" pitchFamily="34" charset="0"/>
              </a:defRPr>
            </a:lvl3pPr>
            <a:lvl4pPr marL="1600691" indent="-227308">
              <a:defRPr>
                <a:solidFill>
                  <a:schemeClr val="tx1"/>
                </a:solidFill>
                <a:latin typeface="Calibri" panose="020F0502020204030204" pitchFamily="34" charset="0"/>
              </a:defRPr>
            </a:lvl4pPr>
            <a:lvl5pPr marL="2058486" indent="-227308">
              <a:defRPr>
                <a:solidFill>
                  <a:schemeClr val="tx1"/>
                </a:solidFill>
                <a:latin typeface="Calibri" panose="020F0502020204030204" pitchFamily="34" charset="0"/>
              </a:defRPr>
            </a:lvl5pPr>
            <a:lvl6pPr marL="2516280" indent="-227308" defTabSz="457794" eaLnBrk="0" fontAlgn="base" hangingPunct="0">
              <a:spcBef>
                <a:spcPct val="0"/>
              </a:spcBef>
              <a:spcAft>
                <a:spcPct val="0"/>
              </a:spcAft>
              <a:defRPr>
                <a:solidFill>
                  <a:schemeClr val="tx1"/>
                </a:solidFill>
                <a:latin typeface="Calibri" panose="020F0502020204030204" pitchFamily="34" charset="0"/>
              </a:defRPr>
            </a:lvl6pPr>
            <a:lvl7pPr marL="2974074" indent="-227308" defTabSz="457794" eaLnBrk="0" fontAlgn="base" hangingPunct="0">
              <a:spcBef>
                <a:spcPct val="0"/>
              </a:spcBef>
              <a:spcAft>
                <a:spcPct val="0"/>
              </a:spcAft>
              <a:defRPr>
                <a:solidFill>
                  <a:schemeClr val="tx1"/>
                </a:solidFill>
                <a:latin typeface="Calibri" panose="020F0502020204030204" pitchFamily="34" charset="0"/>
              </a:defRPr>
            </a:lvl7pPr>
            <a:lvl8pPr marL="3431869" indent="-227308" defTabSz="457794" eaLnBrk="0" fontAlgn="base" hangingPunct="0">
              <a:spcBef>
                <a:spcPct val="0"/>
              </a:spcBef>
              <a:spcAft>
                <a:spcPct val="0"/>
              </a:spcAft>
              <a:defRPr>
                <a:solidFill>
                  <a:schemeClr val="tx1"/>
                </a:solidFill>
                <a:latin typeface="Calibri" panose="020F0502020204030204" pitchFamily="34" charset="0"/>
              </a:defRPr>
            </a:lvl8pPr>
            <a:lvl9pPr marL="3889663" indent="-227308" defTabSz="457794" eaLnBrk="0" fontAlgn="base" hangingPunct="0">
              <a:spcBef>
                <a:spcPct val="0"/>
              </a:spcBef>
              <a:spcAft>
                <a:spcPct val="0"/>
              </a:spcAft>
              <a:defRPr>
                <a:solidFill>
                  <a:schemeClr val="tx1"/>
                </a:solidFill>
                <a:latin typeface="Calibri" panose="020F0502020204030204" pitchFamily="34" charset="0"/>
              </a:defRPr>
            </a:lvl9pPr>
          </a:lstStyle>
          <a:p>
            <a:fld id="{67DFE955-5074-445A-A306-467E9F990787}" type="slidenum">
              <a:rPr lang="ja-JP" altLang="en-US" smtClean="0">
                <a:solidFill>
                  <a:srgbClr val="000000"/>
                </a:solidFill>
                <a:latin typeface="游ゴシック" panose="020B0400000000000000" pitchFamily="50" charset="-128"/>
              </a:rPr>
              <a:pPr/>
              <a:t>3</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92138" y="671513"/>
            <a:ext cx="5926137" cy="4103687"/>
          </a:xfrm>
        </p:spPr>
      </p:sp>
      <p:sp>
        <p:nvSpPr>
          <p:cNvPr id="3" name="ノート プレースホルダー 2"/>
          <p:cNvSpPr>
            <a:spLocks noGrp="1"/>
          </p:cNvSpPr>
          <p:nvPr>
            <p:ph type="body" idx="1"/>
          </p:nvPr>
        </p:nvSpPr>
        <p:spPr/>
        <p:txBody>
          <a:bodyPr/>
          <a:lstStyle/>
          <a:p>
            <a:pPr>
              <a:spcBef>
                <a:spcPts val="0"/>
              </a:spcBef>
              <a:defRPr/>
            </a:pPr>
            <a:endParaRPr lang="ja-JP" altLang="en-US" dirty="0"/>
          </a:p>
        </p:txBody>
      </p:sp>
      <p:sp>
        <p:nvSpPr>
          <p:cNvPr id="4" name="スライド番号プレースホルダー 3"/>
          <p:cNvSpPr>
            <a:spLocks noGrp="1"/>
          </p:cNvSpPr>
          <p:nvPr>
            <p:ph type="sldNum" sz="quarter" idx="5"/>
          </p:nvPr>
        </p:nvSpPr>
        <p:spPr/>
        <p:txBody>
          <a:bodyPr/>
          <a:lstStyle/>
          <a:p>
            <a:pPr>
              <a:defRPr/>
            </a:pPr>
            <a:fld id="{849A430D-76B4-49F5-A194-394D849F9493}" type="slidenum">
              <a:rPr lang="ja-JP" altLang="en-US" smtClean="0"/>
              <a:pPr>
                <a:defRPr/>
              </a:pPr>
              <a:t>41</a:t>
            </a:fld>
            <a:endParaRPr lang="ja-JP" altLang="en-US"/>
          </a:p>
        </p:txBody>
      </p:sp>
    </p:spTree>
    <p:extLst>
      <p:ext uri="{BB962C8B-B14F-4D97-AF65-F5344CB8AC3E}">
        <p14:creationId xmlns:p14="http://schemas.microsoft.com/office/powerpoint/2010/main" val="14413624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スライド イメージ プレースホルダー 1">
            <a:extLst>
              <a:ext uri="{FF2B5EF4-FFF2-40B4-BE49-F238E27FC236}">
                <a16:creationId xmlns:a16="http://schemas.microsoft.com/office/drawing/2014/main" id="{FEBF472C-575A-7348-6125-227A89E6F1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ノート プレースホルダー 2">
            <a:extLst>
              <a:ext uri="{FF2B5EF4-FFF2-40B4-BE49-F238E27FC236}">
                <a16:creationId xmlns:a16="http://schemas.microsoft.com/office/drawing/2014/main" id="{247BB301-0B8B-8DB9-78C1-C70374C4A1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5"/>
              </a:spcBef>
            </a:pPr>
            <a:endParaRPr lang="en-US" altLang="ja-JP"/>
          </a:p>
        </p:txBody>
      </p:sp>
      <p:sp>
        <p:nvSpPr>
          <p:cNvPr id="60420" name="スライド番号プレースホルダー 3">
            <a:extLst>
              <a:ext uri="{FF2B5EF4-FFF2-40B4-BE49-F238E27FC236}">
                <a16:creationId xmlns:a16="http://schemas.microsoft.com/office/drawing/2014/main" id="{638BCBAE-368B-7BD1-8DFA-5FB56DD4F9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8685" indent="-287712">
              <a:spcBef>
                <a:spcPct val="30000"/>
              </a:spcBef>
              <a:defRPr kumimoji="1" sz="1200">
                <a:solidFill>
                  <a:schemeClr val="tx1"/>
                </a:solidFill>
                <a:latin typeface="游ゴシック" panose="020B0400000000000000" pitchFamily="50" charset="-128"/>
              </a:defRPr>
            </a:lvl2pPr>
            <a:lvl3pPr marL="1152434" indent="-230487">
              <a:spcBef>
                <a:spcPct val="30000"/>
              </a:spcBef>
              <a:defRPr kumimoji="1" sz="1200">
                <a:solidFill>
                  <a:schemeClr val="tx1"/>
                </a:solidFill>
                <a:latin typeface="游ゴシック" panose="020B0400000000000000" pitchFamily="50" charset="-128"/>
              </a:defRPr>
            </a:lvl3pPr>
            <a:lvl4pPr marL="1613408" indent="-230487">
              <a:spcBef>
                <a:spcPct val="30000"/>
              </a:spcBef>
              <a:defRPr kumimoji="1" sz="1200">
                <a:solidFill>
                  <a:schemeClr val="tx1"/>
                </a:solidFill>
                <a:latin typeface="游ゴシック" panose="020B0400000000000000" pitchFamily="50" charset="-128"/>
              </a:defRPr>
            </a:lvl4pPr>
            <a:lvl5pPr marL="2074381" indent="-230487">
              <a:spcBef>
                <a:spcPct val="30000"/>
              </a:spcBef>
              <a:defRPr kumimoji="1" sz="1200">
                <a:solidFill>
                  <a:schemeClr val="tx1"/>
                </a:solidFill>
                <a:latin typeface="游ゴシック" panose="020B0400000000000000" pitchFamily="50" charset="-128"/>
              </a:defRPr>
            </a:lvl5pPr>
            <a:lvl6pPr marL="2532176"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9970"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7764"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5559"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700927E9-4456-477A-B332-A9E1FE07F3D5}" type="slidenum">
              <a:rPr lang="ja-JP" altLang="en-US" smtClean="0">
                <a:solidFill>
                  <a:srgbClr val="000000"/>
                </a:solidFill>
              </a:rPr>
              <a:pPr>
                <a:spcBef>
                  <a:spcPct val="0"/>
                </a:spcBef>
              </a:pPr>
              <a:t>42</a:t>
            </a:fld>
            <a:endParaRPr lang="ja-JP" altLang="en-US">
              <a:solidFill>
                <a:srgbClr val="000000"/>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スライド イメージ プレースホルダー 1">
            <a:extLst>
              <a:ext uri="{FF2B5EF4-FFF2-40B4-BE49-F238E27FC236}">
                <a16:creationId xmlns:a16="http://schemas.microsoft.com/office/drawing/2014/main" id="{039124AF-035C-938B-A284-BF69E8F5242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ノート プレースホルダー 2">
            <a:extLst>
              <a:ext uri="{FF2B5EF4-FFF2-40B4-BE49-F238E27FC236}">
                <a16:creationId xmlns:a16="http://schemas.microsoft.com/office/drawing/2014/main" id="{791496A7-D759-8FCB-28DC-2CD1C9FEDDB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5"/>
              </a:spcBef>
            </a:pPr>
            <a:endParaRPr lang="en-US" altLang="ja-JP"/>
          </a:p>
        </p:txBody>
      </p:sp>
      <p:sp>
        <p:nvSpPr>
          <p:cNvPr id="62468" name="スライド番号プレースホルダー 3">
            <a:extLst>
              <a:ext uri="{FF2B5EF4-FFF2-40B4-BE49-F238E27FC236}">
                <a16:creationId xmlns:a16="http://schemas.microsoft.com/office/drawing/2014/main" id="{17BD73C8-21FF-B66F-62C7-014919CCD41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8685" indent="-287712">
              <a:spcBef>
                <a:spcPct val="30000"/>
              </a:spcBef>
              <a:defRPr kumimoji="1" sz="1200">
                <a:solidFill>
                  <a:schemeClr val="tx1"/>
                </a:solidFill>
                <a:latin typeface="游ゴシック" panose="020B0400000000000000" pitchFamily="50" charset="-128"/>
              </a:defRPr>
            </a:lvl2pPr>
            <a:lvl3pPr marL="1152434" indent="-230487">
              <a:spcBef>
                <a:spcPct val="30000"/>
              </a:spcBef>
              <a:defRPr kumimoji="1" sz="1200">
                <a:solidFill>
                  <a:schemeClr val="tx1"/>
                </a:solidFill>
                <a:latin typeface="游ゴシック" panose="020B0400000000000000" pitchFamily="50" charset="-128"/>
              </a:defRPr>
            </a:lvl3pPr>
            <a:lvl4pPr marL="1613408" indent="-230487">
              <a:spcBef>
                <a:spcPct val="30000"/>
              </a:spcBef>
              <a:defRPr kumimoji="1" sz="1200">
                <a:solidFill>
                  <a:schemeClr val="tx1"/>
                </a:solidFill>
                <a:latin typeface="游ゴシック" panose="020B0400000000000000" pitchFamily="50" charset="-128"/>
              </a:defRPr>
            </a:lvl4pPr>
            <a:lvl5pPr marL="2074381" indent="-230487">
              <a:spcBef>
                <a:spcPct val="30000"/>
              </a:spcBef>
              <a:defRPr kumimoji="1" sz="1200">
                <a:solidFill>
                  <a:schemeClr val="tx1"/>
                </a:solidFill>
                <a:latin typeface="游ゴシック" panose="020B0400000000000000" pitchFamily="50" charset="-128"/>
              </a:defRPr>
            </a:lvl5pPr>
            <a:lvl6pPr marL="2532176"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9970"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7764"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5559"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6CEDAAE1-6D51-41B0-9525-945B18BBE4B4}" type="slidenum">
              <a:rPr lang="ja-JP" altLang="en-US" smtClean="0">
                <a:solidFill>
                  <a:srgbClr val="000000"/>
                </a:solidFill>
              </a:rPr>
              <a:pPr>
                <a:spcBef>
                  <a:spcPct val="0"/>
                </a:spcBef>
              </a:pPr>
              <a:t>43</a:t>
            </a:fld>
            <a:endParaRPr lang="ja-JP" altLang="en-US">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D79AF315-C07D-EB4F-5BB2-76FC1C6FCF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ノート プレースホルダー 2">
            <a:extLst>
              <a:ext uri="{FF2B5EF4-FFF2-40B4-BE49-F238E27FC236}">
                <a16:creationId xmlns:a16="http://schemas.microsoft.com/office/drawing/2014/main" id="{4E76871B-F5F9-D409-B95D-DF332BFDDFD8}"/>
              </a:ext>
            </a:extLst>
          </p:cNvPr>
          <p:cNvSpPr>
            <a:spLocks noGrp="1"/>
          </p:cNvSpPr>
          <p:nvPr>
            <p:ph type="body" idx="1"/>
          </p:nvPr>
        </p:nvSpPr>
        <p:spPr/>
        <p:txBody>
          <a:bodyPr/>
          <a:lstStyle/>
          <a:p>
            <a:pPr>
              <a:defRPr/>
            </a:pPr>
            <a:endParaRPr lang="ja-JP" altLang="en-US" sz="1100" dirty="0"/>
          </a:p>
        </p:txBody>
      </p:sp>
      <p:sp>
        <p:nvSpPr>
          <p:cNvPr id="20484" name="スライド番号プレースホルダー 3">
            <a:extLst>
              <a:ext uri="{FF2B5EF4-FFF2-40B4-BE49-F238E27FC236}">
                <a16:creationId xmlns:a16="http://schemas.microsoft.com/office/drawing/2014/main" id="{FE3C642E-8CDB-FAA7-3F78-82D2A4955D5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3796" indent="-286075">
              <a:defRPr>
                <a:solidFill>
                  <a:schemeClr val="tx1"/>
                </a:solidFill>
                <a:latin typeface="Calibri" panose="020F0502020204030204" pitchFamily="34" charset="0"/>
              </a:defRPr>
            </a:lvl2pPr>
            <a:lvl3pPr marL="1144302" indent="-228860">
              <a:defRPr>
                <a:solidFill>
                  <a:schemeClr val="tx1"/>
                </a:solidFill>
                <a:latin typeface="Calibri" panose="020F0502020204030204" pitchFamily="34" charset="0"/>
              </a:defRPr>
            </a:lvl3pPr>
            <a:lvl4pPr marL="1602022" indent="-228860">
              <a:defRPr>
                <a:solidFill>
                  <a:schemeClr val="tx1"/>
                </a:solidFill>
                <a:latin typeface="Calibri" panose="020F0502020204030204" pitchFamily="34" charset="0"/>
              </a:defRPr>
            </a:lvl4pPr>
            <a:lvl5pPr marL="2059743" indent="-228860">
              <a:defRPr>
                <a:solidFill>
                  <a:schemeClr val="tx1"/>
                </a:solidFill>
                <a:latin typeface="Calibri" panose="020F0502020204030204" pitchFamily="34" charset="0"/>
              </a:defRPr>
            </a:lvl5pPr>
            <a:lvl6pPr marL="2517462" indent="-228860" defTabSz="457720" eaLnBrk="0" fontAlgn="base" hangingPunct="0">
              <a:spcBef>
                <a:spcPct val="0"/>
              </a:spcBef>
              <a:spcAft>
                <a:spcPct val="0"/>
              </a:spcAft>
              <a:defRPr>
                <a:solidFill>
                  <a:schemeClr val="tx1"/>
                </a:solidFill>
                <a:latin typeface="Calibri" panose="020F0502020204030204" pitchFamily="34" charset="0"/>
              </a:defRPr>
            </a:lvl6pPr>
            <a:lvl7pPr marL="2975184" indent="-228860" defTabSz="457720" eaLnBrk="0" fontAlgn="base" hangingPunct="0">
              <a:spcBef>
                <a:spcPct val="0"/>
              </a:spcBef>
              <a:spcAft>
                <a:spcPct val="0"/>
              </a:spcAft>
              <a:defRPr>
                <a:solidFill>
                  <a:schemeClr val="tx1"/>
                </a:solidFill>
                <a:latin typeface="Calibri" panose="020F0502020204030204" pitchFamily="34" charset="0"/>
              </a:defRPr>
            </a:lvl7pPr>
            <a:lvl8pPr marL="3432904" indent="-228860" defTabSz="457720" eaLnBrk="0" fontAlgn="base" hangingPunct="0">
              <a:spcBef>
                <a:spcPct val="0"/>
              </a:spcBef>
              <a:spcAft>
                <a:spcPct val="0"/>
              </a:spcAft>
              <a:defRPr>
                <a:solidFill>
                  <a:schemeClr val="tx1"/>
                </a:solidFill>
                <a:latin typeface="Calibri" panose="020F0502020204030204" pitchFamily="34" charset="0"/>
              </a:defRPr>
            </a:lvl8pPr>
            <a:lvl9pPr marL="3890625" indent="-228860" defTabSz="457720" eaLnBrk="0" fontAlgn="base" hangingPunct="0">
              <a:spcBef>
                <a:spcPct val="0"/>
              </a:spcBef>
              <a:spcAft>
                <a:spcPct val="0"/>
              </a:spcAft>
              <a:defRPr>
                <a:solidFill>
                  <a:schemeClr val="tx1"/>
                </a:solidFill>
                <a:latin typeface="Calibri" panose="020F0502020204030204" pitchFamily="34" charset="0"/>
              </a:defRPr>
            </a:lvl9pPr>
          </a:lstStyle>
          <a:p>
            <a:fld id="{6C311C98-8776-4814-9D0A-FDF2EF0AF0FD}" type="slidenum">
              <a:rPr lang="ja-JP" altLang="en-US" smtClean="0">
                <a:latin typeface="游ゴシック" panose="020B0400000000000000" pitchFamily="50" charset="-128"/>
              </a:rPr>
              <a:pPr/>
              <a:t>4</a:t>
            </a:fld>
            <a:endParaRPr lang="ja-JP" altLang="en-US">
              <a:latin typeface="游ゴシック" panose="020B0400000000000000" pitchFamily="50"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スライド イメージ プレースホルダー 1">
            <a:extLst>
              <a:ext uri="{FF2B5EF4-FFF2-40B4-BE49-F238E27FC236}">
                <a16:creationId xmlns:a16="http://schemas.microsoft.com/office/drawing/2014/main" id="{7F9688A5-CB90-3512-4234-F073378AE61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5FE78578-FE6D-94B6-80D6-76169A277B7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5"/>
              </a:spcBef>
            </a:pPr>
            <a:endParaRPr lang="ja-JP" altLang="en-US"/>
          </a:p>
        </p:txBody>
      </p:sp>
      <p:sp>
        <p:nvSpPr>
          <p:cNvPr id="27652" name="スライド番号プレースホルダー 3">
            <a:extLst>
              <a:ext uri="{FF2B5EF4-FFF2-40B4-BE49-F238E27FC236}">
                <a16:creationId xmlns:a16="http://schemas.microsoft.com/office/drawing/2014/main" id="{26702062-2B89-5994-B719-0274F045E70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8685" indent="-287712">
              <a:spcBef>
                <a:spcPct val="30000"/>
              </a:spcBef>
              <a:defRPr kumimoji="1" sz="1200">
                <a:solidFill>
                  <a:schemeClr val="tx1"/>
                </a:solidFill>
                <a:latin typeface="游ゴシック" panose="020B0400000000000000" pitchFamily="50" charset="-128"/>
              </a:defRPr>
            </a:lvl2pPr>
            <a:lvl3pPr marL="1152434" indent="-230487">
              <a:spcBef>
                <a:spcPct val="30000"/>
              </a:spcBef>
              <a:defRPr kumimoji="1" sz="1200">
                <a:solidFill>
                  <a:schemeClr val="tx1"/>
                </a:solidFill>
                <a:latin typeface="游ゴシック" panose="020B0400000000000000" pitchFamily="50" charset="-128"/>
              </a:defRPr>
            </a:lvl3pPr>
            <a:lvl4pPr marL="1613408" indent="-230487">
              <a:spcBef>
                <a:spcPct val="30000"/>
              </a:spcBef>
              <a:defRPr kumimoji="1" sz="1200">
                <a:solidFill>
                  <a:schemeClr val="tx1"/>
                </a:solidFill>
                <a:latin typeface="游ゴシック" panose="020B0400000000000000" pitchFamily="50" charset="-128"/>
              </a:defRPr>
            </a:lvl4pPr>
            <a:lvl5pPr marL="2074381" indent="-230487">
              <a:spcBef>
                <a:spcPct val="30000"/>
              </a:spcBef>
              <a:defRPr kumimoji="1" sz="1200">
                <a:solidFill>
                  <a:schemeClr val="tx1"/>
                </a:solidFill>
                <a:latin typeface="游ゴシック" panose="020B0400000000000000" pitchFamily="50" charset="-128"/>
              </a:defRPr>
            </a:lvl5pPr>
            <a:lvl6pPr marL="2532176"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9970"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7764"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5559"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0FA09E5D-4A65-46FA-9106-DD44118B5C82}" type="slidenum">
              <a:rPr lang="ja-JP" altLang="en-US" smtClean="0">
                <a:solidFill>
                  <a:srgbClr val="000000"/>
                </a:solidFill>
              </a:rPr>
              <a:pPr>
                <a:spcBef>
                  <a:spcPct val="0"/>
                </a:spcBef>
              </a:pPr>
              <a:t>5</a:t>
            </a:fld>
            <a:endParaRPr lang="ja-JP" altLang="en-US">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A1F2A-CCAB-455F-4C5D-520C8D958160}"/>
            </a:ext>
          </a:extLst>
        </p:cNvPr>
        <p:cNvGrpSpPr/>
        <p:nvPr/>
      </p:nvGrpSpPr>
      <p:grpSpPr>
        <a:xfrm>
          <a:off x="0" y="0"/>
          <a:ext cx="0" cy="0"/>
          <a:chOff x="0" y="0"/>
          <a:chExt cx="0" cy="0"/>
        </a:xfrm>
      </p:grpSpPr>
      <p:sp>
        <p:nvSpPr>
          <p:cNvPr id="27650" name="スライド イメージ プレースホルダー 1">
            <a:extLst>
              <a:ext uri="{FF2B5EF4-FFF2-40B4-BE49-F238E27FC236}">
                <a16:creationId xmlns:a16="http://schemas.microsoft.com/office/drawing/2014/main" id="{1F663352-18F6-6DB0-F1D1-D9DEDD435AF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16A3F873-3D57-A391-ED4D-9E8CEE3182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5"/>
              </a:spcBef>
            </a:pPr>
            <a:endParaRPr lang="ja-JP" altLang="en-US"/>
          </a:p>
        </p:txBody>
      </p:sp>
      <p:sp>
        <p:nvSpPr>
          <p:cNvPr id="27652" name="スライド番号プレースホルダー 3">
            <a:extLst>
              <a:ext uri="{FF2B5EF4-FFF2-40B4-BE49-F238E27FC236}">
                <a16:creationId xmlns:a16="http://schemas.microsoft.com/office/drawing/2014/main" id="{D0650A59-0422-F75E-B7FB-6B23353C2FD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8685" indent="-287712">
              <a:spcBef>
                <a:spcPct val="30000"/>
              </a:spcBef>
              <a:defRPr kumimoji="1" sz="1200">
                <a:solidFill>
                  <a:schemeClr val="tx1"/>
                </a:solidFill>
                <a:latin typeface="游ゴシック" panose="020B0400000000000000" pitchFamily="50" charset="-128"/>
              </a:defRPr>
            </a:lvl2pPr>
            <a:lvl3pPr marL="1152434" indent="-230487">
              <a:spcBef>
                <a:spcPct val="30000"/>
              </a:spcBef>
              <a:defRPr kumimoji="1" sz="1200">
                <a:solidFill>
                  <a:schemeClr val="tx1"/>
                </a:solidFill>
                <a:latin typeface="游ゴシック" panose="020B0400000000000000" pitchFamily="50" charset="-128"/>
              </a:defRPr>
            </a:lvl3pPr>
            <a:lvl4pPr marL="1613408" indent="-230487">
              <a:spcBef>
                <a:spcPct val="30000"/>
              </a:spcBef>
              <a:defRPr kumimoji="1" sz="1200">
                <a:solidFill>
                  <a:schemeClr val="tx1"/>
                </a:solidFill>
                <a:latin typeface="游ゴシック" panose="020B0400000000000000" pitchFamily="50" charset="-128"/>
              </a:defRPr>
            </a:lvl4pPr>
            <a:lvl5pPr marL="2074381" indent="-230487">
              <a:spcBef>
                <a:spcPct val="30000"/>
              </a:spcBef>
              <a:defRPr kumimoji="1" sz="1200">
                <a:solidFill>
                  <a:schemeClr val="tx1"/>
                </a:solidFill>
                <a:latin typeface="游ゴシック" panose="020B0400000000000000" pitchFamily="50" charset="-128"/>
              </a:defRPr>
            </a:lvl5pPr>
            <a:lvl6pPr marL="2532176"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9970"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7764"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5559"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0FA09E5D-4A65-46FA-9106-DD44118B5C82}" type="slidenum">
              <a:rPr lang="ja-JP" altLang="en-US" smtClean="0">
                <a:solidFill>
                  <a:srgbClr val="000000"/>
                </a:solidFill>
              </a:rPr>
              <a:pPr>
                <a:spcBef>
                  <a:spcPct val="0"/>
                </a:spcBef>
              </a:pPr>
              <a:t>6</a:t>
            </a:fld>
            <a:endParaRPr lang="ja-JP" altLang="en-US">
              <a:solidFill>
                <a:srgbClr val="000000"/>
              </a:solidFill>
            </a:endParaRPr>
          </a:p>
        </p:txBody>
      </p:sp>
    </p:spTree>
    <p:extLst>
      <p:ext uri="{BB962C8B-B14F-4D97-AF65-F5344CB8AC3E}">
        <p14:creationId xmlns:p14="http://schemas.microsoft.com/office/powerpoint/2010/main" val="761060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6DDC8-25E4-FDFB-47C0-431A12C49154}"/>
            </a:ext>
          </a:extLst>
        </p:cNvPr>
        <p:cNvGrpSpPr/>
        <p:nvPr/>
      </p:nvGrpSpPr>
      <p:grpSpPr>
        <a:xfrm>
          <a:off x="0" y="0"/>
          <a:ext cx="0" cy="0"/>
          <a:chOff x="0" y="0"/>
          <a:chExt cx="0" cy="0"/>
        </a:xfrm>
      </p:grpSpPr>
      <p:sp>
        <p:nvSpPr>
          <p:cNvPr id="27650" name="スライド イメージ プレースホルダー 1">
            <a:extLst>
              <a:ext uri="{FF2B5EF4-FFF2-40B4-BE49-F238E27FC236}">
                <a16:creationId xmlns:a16="http://schemas.microsoft.com/office/drawing/2014/main" id="{74F2D515-BF9D-8EC7-A551-4522D63D651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AAA8C76D-5AC8-DE71-4DB3-29200B4F88A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5"/>
              </a:spcBef>
            </a:pPr>
            <a:endParaRPr lang="ja-JP" altLang="en-US"/>
          </a:p>
        </p:txBody>
      </p:sp>
      <p:sp>
        <p:nvSpPr>
          <p:cNvPr id="27652" name="スライド番号プレースホルダー 3">
            <a:extLst>
              <a:ext uri="{FF2B5EF4-FFF2-40B4-BE49-F238E27FC236}">
                <a16:creationId xmlns:a16="http://schemas.microsoft.com/office/drawing/2014/main" id="{17AE7427-2D3F-76EE-A49F-B3993B3182F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8685" indent="-287712">
              <a:spcBef>
                <a:spcPct val="30000"/>
              </a:spcBef>
              <a:defRPr kumimoji="1" sz="1200">
                <a:solidFill>
                  <a:schemeClr val="tx1"/>
                </a:solidFill>
                <a:latin typeface="游ゴシック" panose="020B0400000000000000" pitchFamily="50" charset="-128"/>
              </a:defRPr>
            </a:lvl2pPr>
            <a:lvl3pPr marL="1152434" indent="-230487">
              <a:spcBef>
                <a:spcPct val="30000"/>
              </a:spcBef>
              <a:defRPr kumimoji="1" sz="1200">
                <a:solidFill>
                  <a:schemeClr val="tx1"/>
                </a:solidFill>
                <a:latin typeface="游ゴシック" panose="020B0400000000000000" pitchFamily="50" charset="-128"/>
              </a:defRPr>
            </a:lvl3pPr>
            <a:lvl4pPr marL="1613408" indent="-230487">
              <a:spcBef>
                <a:spcPct val="30000"/>
              </a:spcBef>
              <a:defRPr kumimoji="1" sz="1200">
                <a:solidFill>
                  <a:schemeClr val="tx1"/>
                </a:solidFill>
                <a:latin typeface="游ゴシック" panose="020B0400000000000000" pitchFamily="50" charset="-128"/>
              </a:defRPr>
            </a:lvl4pPr>
            <a:lvl5pPr marL="2074381" indent="-230487">
              <a:spcBef>
                <a:spcPct val="30000"/>
              </a:spcBef>
              <a:defRPr kumimoji="1" sz="1200">
                <a:solidFill>
                  <a:schemeClr val="tx1"/>
                </a:solidFill>
                <a:latin typeface="游ゴシック" panose="020B0400000000000000" pitchFamily="50" charset="-128"/>
              </a:defRPr>
            </a:lvl5pPr>
            <a:lvl6pPr marL="2532176"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9970"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7764"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5559"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0FA09E5D-4A65-46FA-9106-DD44118B5C82}" type="slidenum">
              <a:rPr lang="ja-JP" altLang="en-US" smtClean="0">
                <a:solidFill>
                  <a:srgbClr val="000000"/>
                </a:solidFill>
              </a:rPr>
              <a:pPr>
                <a:spcBef>
                  <a:spcPct val="0"/>
                </a:spcBef>
              </a:pPr>
              <a:t>7</a:t>
            </a:fld>
            <a:endParaRPr lang="ja-JP" altLang="en-US">
              <a:solidFill>
                <a:srgbClr val="000000"/>
              </a:solidFill>
            </a:endParaRPr>
          </a:p>
        </p:txBody>
      </p:sp>
    </p:spTree>
    <p:extLst>
      <p:ext uri="{BB962C8B-B14F-4D97-AF65-F5344CB8AC3E}">
        <p14:creationId xmlns:p14="http://schemas.microsoft.com/office/powerpoint/2010/main" val="11028466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スライド イメージ プレースホルダー 1">
            <a:extLst>
              <a:ext uri="{FF2B5EF4-FFF2-40B4-BE49-F238E27FC236}">
                <a16:creationId xmlns:a16="http://schemas.microsoft.com/office/drawing/2014/main" id="{0502949A-0308-4F4A-A774-72687FACA4A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ノート プレースホルダー 2">
            <a:extLst>
              <a:ext uri="{FF2B5EF4-FFF2-40B4-BE49-F238E27FC236}">
                <a16:creationId xmlns:a16="http://schemas.microsoft.com/office/drawing/2014/main" id="{56F913D0-1E2E-B553-2BF0-B9535D8B0F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5"/>
              </a:spcBef>
            </a:pPr>
            <a:endParaRPr lang="ja-JP" altLang="en-US"/>
          </a:p>
        </p:txBody>
      </p:sp>
      <p:sp>
        <p:nvSpPr>
          <p:cNvPr id="29700" name="スライド番号プレースホルダー 3">
            <a:extLst>
              <a:ext uri="{FF2B5EF4-FFF2-40B4-BE49-F238E27FC236}">
                <a16:creationId xmlns:a16="http://schemas.microsoft.com/office/drawing/2014/main" id="{8B217592-5861-8C25-BBF5-FC98C6DA7B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8685" indent="-287712">
              <a:spcBef>
                <a:spcPct val="30000"/>
              </a:spcBef>
              <a:defRPr kumimoji="1" sz="1200">
                <a:solidFill>
                  <a:schemeClr val="tx1"/>
                </a:solidFill>
                <a:latin typeface="游ゴシック" panose="020B0400000000000000" pitchFamily="50" charset="-128"/>
              </a:defRPr>
            </a:lvl2pPr>
            <a:lvl3pPr marL="1152434" indent="-230487">
              <a:spcBef>
                <a:spcPct val="30000"/>
              </a:spcBef>
              <a:defRPr kumimoji="1" sz="1200">
                <a:solidFill>
                  <a:schemeClr val="tx1"/>
                </a:solidFill>
                <a:latin typeface="游ゴシック" panose="020B0400000000000000" pitchFamily="50" charset="-128"/>
              </a:defRPr>
            </a:lvl3pPr>
            <a:lvl4pPr marL="1613408" indent="-230487">
              <a:spcBef>
                <a:spcPct val="30000"/>
              </a:spcBef>
              <a:defRPr kumimoji="1" sz="1200">
                <a:solidFill>
                  <a:schemeClr val="tx1"/>
                </a:solidFill>
                <a:latin typeface="游ゴシック" panose="020B0400000000000000" pitchFamily="50" charset="-128"/>
              </a:defRPr>
            </a:lvl4pPr>
            <a:lvl5pPr marL="2074381" indent="-230487">
              <a:spcBef>
                <a:spcPct val="30000"/>
              </a:spcBef>
              <a:defRPr kumimoji="1" sz="1200">
                <a:solidFill>
                  <a:schemeClr val="tx1"/>
                </a:solidFill>
                <a:latin typeface="游ゴシック" panose="020B0400000000000000" pitchFamily="50" charset="-128"/>
              </a:defRPr>
            </a:lvl5pPr>
            <a:lvl6pPr marL="2532176"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9970"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7764"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5559" indent="-230487" defTabSz="457794"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DF26DCFC-629A-4ADF-A64D-E9C0AB52A866}" type="slidenum">
              <a:rPr lang="ja-JP" altLang="en-US" smtClean="0">
                <a:solidFill>
                  <a:srgbClr val="000000"/>
                </a:solidFill>
              </a:rPr>
              <a:pPr>
                <a:spcBef>
                  <a:spcPct val="0"/>
                </a:spcBef>
              </a:pPr>
              <a:t>8</a:t>
            </a:fld>
            <a:endParaRPr lang="ja-JP" altLang="en-US">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a:extLst>
              <a:ext uri="{FF2B5EF4-FFF2-40B4-BE49-F238E27FC236}">
                <a16:creationId xmlns:a16="http://schemas.microsoft.com/office/drawing/2014/main" id="{1AFA8380-98DE-7AD6-FE84-4B417B8DC6B4}"/>
              </a:ext>
            </a:extLst>
          </p:cNvPr>
          <p:cNvSpPr>
            <a:spLocks noGrp="1"/>
          </p:cNvSpPr>
          <p:nvPr>
            <p:ph type="dt" sz="half" idx="10"/>
          </p:nvPr>
        </p:nvSpPr>
        <p:spPr/>
        <p:txBody>
          <a:bodyPr/>
          <a:lstStyle>
            <a:lvl1pPr>
              <a:defRPr/>
            </a:lvl1pPr>
          </a:lstStyle>
          <a:p>
            <a:pPr>
              <a:defRPr/>
            </a:pPr>
            <a:fld id="{EF8691BF-EC20-46E6-9C24-B842443251E3}" type="datetime1">
              <a:rPr lang="ja-JP" altLang="en-US"/>
              <a:pPr>
                <a:defRPr/>
              </a:pPr>
              <a:t>2025/4/14</a:t>
            </a:fld>
            <a:endParaRPr lang="ja-JP" altLang="en-US"/>
          </a:p>
        </p:txBody>
      </p:sp>
      <p:sp>
        <p:nvSpPr>
          <p:cNvPr id="5" name="Footer Placeholder 4">
            <a:extLst>
              <a:ext uri="{FF2B5EF4-FFF2-40B4-BE49-F238E27FC236}">
                <a16:creationId xmlns:a16="http://schemas.microsoft.com/office/drawing/2014/main" id="{5A59E26C-C5DF-05F9-9E51-5CAA218DAECD}"/>
              </a:ext>
            </a:extLst>
          </p:cNvPr>
          <p:cNvSpPr>
            <a:spLocks noGrp="1"/>
          </p:cNvSpPr>
          <p:nvPr>
            <p:ph type="ftr" sz="quarter" idx="11"/>
          </p:nvPr>
        </p:nvSpPr>
        <p:spPr/>
        <p:txBody>
          <a:bodyPr/>
          <a:lstStyle>
            <a:lvl1pPr>
              <a:defRPr/>
            </a:lvl1pPr>
          </a:lstStyle>
          <a:p>
            <a:pPr>
              <a:defRPr/>
            </a:pPr>
            <a:endParaRPr lang="ja-JP" altLang="en-US"/>
          </a:p>
        </p:txBody>
      </p:sp>
      <p:sp>
        <p:nvSpPr>
          <p:cNvPr id="6" name="Slide Number Placeholder 5">
            <a:extLst>
              <a:ext uri="{FF2B5EF4-FFF2-40B4-BE49-F238E27FC236}">
                <a16:creationId xmlns:a16="http://schemas.microsoft.com/office/drawing/2014/main" id="{9AEE1167-01D2-AF1E-A07A-F821B36C5906}"/>
              </a:ext>
            </a:extLst>
          </p:cNvPr>
          <p:cNvSpPr>
            <a:spLocks noGrp="1"/>
          </p:cNvSpPr>
          <p:nvPr>
            <p:ph type="sldNum" sz="quarter" idx="12"/>
          </p:nvPr>
        </p:nvSpPr>
        <p:spPr/>
        <p:txBody>
          <a:bodyPr/>
          <a:lstStyle>
            <a:lvl1pPr>
              <a:defRPr/>
            </a:lvl1pPr>
          </a:lstStyle>
          <a:p>
            <a:pPr>
              <a:defRPr/>
            </a:pPr>
            <a:fld id="{B70E3B88-FBFE-4B1D-9DB5-C7D8BC81CC93}" type="slidenum">
              <a:rPr lang="ja-JP" altLang="en-US"/>
              <a:pPr>
                <a:defRPr/>
              </a:pPr>
              <a:t>‹#›</a:t>
            </a:fld>
            <a:endParaRPr lang="ja-JP" altLang="en-US"/>
          </a:p>
        </p:txBody>
      </p:sp>
    </p:spTree>
    <p:extLst>
      <p:ext uri="{BB962C8B-B14F-4D97-AF65-F5344CB8AC3E}">
        <p14:creationId xmlns:p14="http://schemas.microsoft.com/office/powerpoint/2010/main" val="3673679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目次スライド">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4CC55E3A-551F-A37C-C950-4A3F922A66C7}"/>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5B683272-AA02-5CA3-78A9-9BA30733D126}"/>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目次</a:t>
            </a:r>
          </a:p>
        </p:txBody>
      </p:sp>
      <p:sp>
        <p:nvSpPr>
          <p:cNvPr id="4" name="Slide Number Placeholder 5">
            <a:extLst>
              <a:ext uri="{FF2B5EF4-FFF2-40B4-BE49-F238E27FC236}">
                <a16:creationId xmlns:a16="http://schemas.microsoft.com/office/drawing/2014/main" id="{3DA0EF3F-6E90-28DE-0F4C-A3394ADBCD13}"/>
              </a:ext>
            </a:extLst>
          </p:cNvPr>
          <p:cNvSpPr>
            <a:spLocks noGrp="1"/>
          </p:cNvSpPr>
          <p:nvPr>
            <p:ph type="sldNum" sz="quarter" idx="10"/>
          </p:nvPr>
        </p:nvSpPr>
        <p:spPr/>
        <p:txBody>
          <a:bodyPr/>
          <a:lstStyle>
            <a:lvl1pPr>
              <a:defRPr smtClean="0"/>
            </a:lvl1pPr>
          </a:lstStyle>
          <a:p>
            <a:pPr>
              <a:defRPr/>
            </a:pPr>
            <a:fld id="{7D6A04D6-2C00-4205-B2E7-9621766F576E}" type="slidenum">
              <a:rPr lang="ja-JP" altLang="en-US"/>
              <a:pPr>
                <a:defRPr/>
              </a:pPr>
              <a:t>‹#›</a:t>
            </a:fld>
            <a:endParaRPr lang="ja-JP" altLang="en-US"/>
          </a:p>
        </p:txBody>
      </p:sp>
    </p:spTree>
    <p:extLst>
      <p:ext uri="{BB962C8B-B14F-4D97-AF65-F5344CB8AC3E}">
        <p14:creationId xmlns:p14="http://schemas.microsoft.com/office/powerpoint/2010/main" val="2032816158"/>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本テーマの獲得目標">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B22DAC07-4FAC-8DE1-8AD4-DAFC2BC9F25D}"/>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2A10B13D-BE8B-E514-A9F6-A474ABA4978F}"/>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本研修の獲得目標を確認する</a:t>
            </a:r>
          </a:p>
        </p:txBody>
      </p:sp>
      <p:sp>
        <p:nvSpPr>
          <p:cNvPr id="4" name="四角形: 角を丸くする 3">
            <a:extLst>
              <a:ext uri="{FF2B5EF4-FFF2-40B4-BE49-F238E27FC236}">
                <a16:creationId xmlns:a16="http://schemas.microsoft.com/office/drawing/2014/main" id="{046F27A6-B824-9133-0499-EA3A29632B27}"/>
              </a:ext>
            </a:extLst>
          </p:cNvPr>
          <p:cNvSpPr/>
          <p:nvPr/>
        </p:nvSpPr>
        <p:spPr>
          <a:xfrm>
            <a:off x="333375" y="868363"/>
            <a:ext cx="9239250" cy="5635625"/>
          </a:xfrm>
          <a:prstGeom prst="roundRect">
            <a:avLst>
              <a:gd name="adj" fmla="val 6678"/>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grpSp>
        <p:nvGrpSpPr>
          <p:cNvPr id="5" name="グループ化 7">
            <a:extLst>
              <a:ext uri="{FF2B5EF4-FFF2-40B4-BE49-F238E27FC236}">
                <a16:creationId xmlns:a16="http://schemas.microsoft.com/office/drawing/2014/main" id="{68F607F6-1F33-5907-47E2-8484AC55684F}"/>
              </a:ext>
            </a:extLst>
          </p:cNvPr>
          <p:cNvGrpSpPr>
            <a:grpSpLocks/>
          </p:cNvGrpSpPr>
          <p:nvPr/>
        </p:nvGrpSpPr>
        <p:grpSpPr bwMode="auto">
          <a:xfrm>
            <a:off x="1471613" y="4581525"/>
            <a:ext cx="6962775" cy="1849438"/>
            <a:chOff x="1177770" y="4581076"/>
            <a:chExt cx="6961742" cy="1849515"/>
          </a:xfrm>
        </p:grpSpPr>
        <p:pic>
          <p:nvPicPr>
            <p:cNvPr id="6" name="図 8" descr="黒い背景と白い文字のロゴ&#10;&#10;自動的に生成された説明">
              <a:extLst>
                <a:ext uri="{FF2B5EF4-FFF2-40B4-BE49-F238E27FC236}">
                  <a16:creationId xmlns:a16="http://schemas.microsoft.com/office/drawing/2014/main" id="{4A31780F-731B-B5A5-7420-601F18E12D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7770" y="4581076"/>
              <a:ext cx="1849515" cy="184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テキスト ボックス 6">
              <a:extLst>
                <a:ext uri="{FF2B5EF4-FFF2-40B4-BE49-F238E27FC236}">
                  <a16:creationId xmlns:a16="http://schemas.microsoft.com/office/drawing/2014/main" id="{210556A5-9223-3AAF-9293-C4C431B3E513}"/>
                </a:ext>
              </a:extLst>
            </p:cNvPr>
            <p:cNvSpPr txBox="1"/>
            <p:nvPr/>
          </p:nvSpPr>
          <p:spPr>
            <a:xfrm>
              <a:off x="2752336" y="5373272"/>
              <a:ext cx="5387176" cy="522309"/>
            </a:xfrm>
            <a:prstGeom prst="rect">
              <a:avLst/>
            </a:prstGeom>
            <a:noFill/>
          </p:spPr>
          <p:txBody>
            <a:bodyPr>
              <a:spAutoFit/>
            </a:bodyPr>
            <a:lstStyle/>
            <a:p>
              <a:pPr>
                <a:spcBef>
                  <a:spcPts val="600"/>
                </a:spcBef>
                <a:defRPr/>
              </a:pPr>
              <a:r>
                <a:rPr lang="ja-JP" altLang="en-US" sz="1400" spc="100" dirty="0">
                  <a:latin typeface="メイリオ" panose="020B0604030504040204" pitchFamily="50" charset="-128"/>
                  <a:ea typeface="メイリオ" panose="020B0604030504040204" pitchFamily="50" charset="-128"/>
                </a:rPr>
                <a:t>日々の仕事を振り返りつつ、明日からの仕事に活かせるよう学びを深めていきましょう</a:t>
              </a:r>
              <a:endParaRPr lang="en-US" altLang="ja-JP" sz="1400" spc="100" dirty="0">
                <a:latin typeface="メイリオ" panose="020B0604030504040204" pitchFamily="50" charset="-128"/>
                <a:ea typeface="メイリオ" panose="020B0604030504040204" pitchFamily="50" charset="-128"/>
              </a:endParaRPr>
            </a:p>
          </p:txBody>
        </p:sp>
      </p:grpSp>
      <p:sp>
        <p:nvSpPr>
          <p:cNvPr id="8" name="Slide Number Placeholder 5">
            <a:extLst>
              <a:ext uri="{FF2B5EF4-FFF2-40B4-BE49-F238E27FC236}">
                <a16:creationId xmlns:a16="http://schemas.microsoft.com/office/drawing/2014/main" id="{ADDC8EB0-289A-E91E-CDFF-46C2E3546F28}"/>
              </a:ext>
            </a:extLst>
          </p:cNvPr>
          <p:cNvSpPr>
            <a:spLocks noGrp="1"/>
          </p:cNvSpPr>
          <p:nvPr>
            <p:ph type="sldNum" sz="quarter" idx="10"/>
          </p:nvPr>
        </p:nvSpPr>
        <p:spPr/>
        <p:txBody>
          <a:bodyPr/>
          <a:lstStyle>
            <a:lvl1pPr>
              <a:defRPr smtClean="0"/>
            </a:lvl1pPr>
          </a:lstStyle>
          <a:p>
            <a:pPr>
              <a:defRPr/>
            </a:pPr>
            <a:fld id="{FEE294C4-4AD2-46A6-BC76-8710259AC561}" type="slidenum">
              <a:rPr lang="ja-JP" altLang="en-US"/>
              <a:pPr>
                <a:defRPr/>
              </a:pPr>
              <a:t>‹#›</a:t>
            </a:fld>
            <a:endParaRPr lang="ja-JP" altLang="en-US"/>
          </a:p>
        </p:txBody>
      </p:sp>
    </p:spTree>
    <p:extLst>
      <p:ext uri="{BB962C8B-B14F-4D97-AF65-F5344CB8AC3E}">
        <p14:creationId xmlns:p14="http://schemas.microsoft.com/office/powerpoint/2010/main" val="996414981"/>
      </p:ext>
    </p:extLst>
  </p:cSld>
  <p:clrMapOvr>
    <a:masterClrMapping/>
  </p:clrMapOvr>
  <p:transition spd="slow"/>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ワーク">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0A0BF5D2-3F05-7A94-6A78-E024C82C3F7C}"/>
              </a:ext>
            </a:extLst>
          </p:cNvPr>
          <p:cNvCxnSpPr/>
          <p:nvPr/>
        </p:nvCxnSpPr>
        <p:spPr>
          <a:xfrm>
            <a:off x="0" y="539750"/>
            <a:ext cx="9906000"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pic>
        <p:nvPicPr>
          <p:cNvPr id="3" name="グラフィックス 3" descr="チャット">
            <a:extLst>
              <a:ext uri="{FF2B5EF4-FFF2-40B4-BE49-F238E27FC236}">
                <a16:creationId xmlns:a16="http://schemas.microsoft.com/office/drawing/2014/main" id="{85EE0D65-8E53-A32F-5A5E-F7CFCC82AC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763" y="544513"/>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正方形/長方形 3">
            <a:extLst>
              <a:ext uri="{FF2B5EF4-FFF2-40B4-BE49-F238E27FC236}">
                <a16:creationId xmlns:a16="http://schemas.microsoft.com/office/drawing/2014/main" id="{1E720CB7-9A56-26D8-2B1C-37A61D816EFB}"/>
              </a:ext>
            </a:extLst>
          </p:cNvPr>
          <p:cNvSpPr/>
          <p:nvPr/>
        </p:nvSpPr>
        <p:spPr>
          <a:xfrm>
            <a:off x="1420813" y="652463"/>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dirty="0">
                <a:solidFill>
                  <a:schemeClr val="tx1"/>
                </a:solidFill>
                <a:latin typeface="メイリオ" panose="020B0604030504040204" pitchFamily="50" charset="-128"/>
                <a:ea typeface="メイリオ" panose="020B0604030504040204" pitchFamily="50" charset="-128"/>
              </a:rPr>
              <a:t>受講者同士で、自由に話してみましょう</a:t>
            </a:r>
          </a:p>
        </p:txBody>
      </p:sp>
      <p:sp>
        <p:nvSpPr>
          <p:cNvPr id="5" name="Slide Number Placeholder 5">
            <a:extLst>
              <a:ext uri="{FF2B5EF4-FFF2-40B4-BE49-F238E27FC236}">
                <a16:creationId xmlns:a16="http://schemas.microsoft.com/office/drawing/2014/main" id="{C29EBA51-0C87-ABF8-9E86-016F61202FF5}"/>
              </a:ext>
            </a:extLst>
          </p:cNvPr>
          <p:cNvSpPr>
            <a:spLocks noGrp="1"/>
          </p:cNvSpPr>
          <p:nvPr>
            <p:ph type="sldNum" sz="quarter" idx="10"/>
          </p:nvPr>
        </p:nvSpPr>
        <p:spPr/>
        <p:txBody>
          <a:bodyPr/>
          <a:lstStyle>
            <a:lvl1pPr>
              <a:defRPr smtClean="0"/>
            </a:lvl1pPr>
          </a:lstStyle>
          <a:p>
            <a:pPr>
              <a:defRPr/>
            </a:pPr>
            <a:fld id="{D2B86CB9-CF0D-4CA3-9667-D9424307B76E}" type="slidenum">
              <a:rPr lang="ja-JP" altLang="en-US"/>
              <a:pPr>
                <a:defRPr/>
              </a:pPr>
              <a:t>‹#›</a:t>
            </a:fld>
            <a:endParaRPr lang="ja-JP" altLang="en-US"/>
          </a:p>
        </p:txBody>
      </p:sp>
    </p:spTree>
    <p:extLst>
      <p:ext uri="{BB962C8B-B14F-4D97-AF65-F5344CB8AC3E}">
        <p14:creationId xmlns:p14="http://schemas.microsoft.com/office/powerpoint/2010/main" val="2675671216"/>
      </p:ext>
    </p:extLst>
  </p:cSld>
  <p:clrMapOvr>
    <a:masterClrMapping/>
  </p:clrMapOvr>
  <p:transition spd="slow"/>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ワーク">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0A0BF5D2-3F05-7A94-6A78-E024C82C3F7C}"/>
              </a:ext>
            </a:extLst>
          </p:cNvPr>
          <p:cNvCxnSpPr/>
          <p:nvPr/>
        </p:nvCxnSpPr>
        <p:spPr>
          <a:xfrm>
            <a:off x="0" y="539750"/>
            <a:ext cx="9906000"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5">
            <a:extLst>
              <a:ext uri="{FF2B5EF4-FFF2-40B4-BE49-F238E27FC236}">
                <a16:creationId xmlns:a16="http://schemas.microsoft.com/office/drawing/2014/main" id="{C29EBA51-0C87-ABF8-9E86-016F61202FF5}"/>
              </a:ext>
            </a:extLst>
          </p:cNvPr>
          <p:cNvSpPr>
            <a:spLocks noGrp="1"/>
          </p:cNvSpPr>
          <p:nvPr>
            <p:ph type="sldNum" sz="quarter" idx="10"/>
          </p:nvPr>
        </p:nvSpPr>
        <p:spPr/>
        <p:txBody>
          <a:bodyPr/>
          <a:lstStyle>
            <a:lvl1pPr>
              <a:defRPr smtClean="0"/>
            </a:lvl1pPr>
          </a:lstStyle>
          <a:p>
            <a:pPr>
              <a:defRPr/>
            </a:pPr>
            <a:fld id="{D2B86CB9-CF0D-4CA3-9667-D9424307B76E}" type="slidenum">
              <a:rPr lang="ja-JP" altLang="en-US"/>
              <a:pPr>
                <a:defRPr/>
              </a:pPr>
              <a:t>‹#›</a:t>
            </a:fld>
            <a:endParaRPr lang="ja-JP" altLang="en-US"/>
          </a:p>
        </p:txBody>
      </p:sp>
    </p:spTree>
    <p:extLst>
      <p:ext uri="{BB962C8B-B14F-4D97-AF65-F5344CB8AC3E}">
        <p14:creationId xmlns:p14="http://schemas.microsoft.com/office/powerpoint/2010/main" val="25623347"/>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本編">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AAA96735-E05A-FDD1-021B-B79217FDC3B3}"/>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D0C9666F-90BE-9978-B57F-CE95BD5A886B}"/>
              </a:ext>
            </a:extLst>
          </p:cNvPr>
          <p:cNvSpPr>
            <a:spLocks noGrp="1"/>
          </p:cNvSpPr>
          <p:nvPr>
            <p:ph type="sldNum" sz="quarter" idx="10"/>
          </p:nvPr>
        </p:nvSpPr>
        <p:spPr/>
        <p:txBody>
          <a:bodyPr/>
          <a:lstStyle>
            <a:lvl1pPr>
              <a:defRPr smtClean="0"/>
            </a:lvl1pPr>
          </a:lstStyle>
          <a:p>
            <a:pPr>
              <a:defRPr/>
            </a:pPr>
            <a:fld id="{98A27851-3CE3-464B-B113-B423DC6DF932}" type="slidenum">
              <a:rPr lang="ja-JP" altLang="en-US"/>
              <a:pPr>
                <a:defRPr/>
              </a:pPr>
              <a:t>‹#›</a:t>
            </a:fld>
            <a:endParaRPr lang="ja-JP" altLang="en-US"/>
          </a:p>
        </p:txBody>
      </p:sp>
    </p:spTree>
    <p:extLst>
      <p:ext uri="{BB962C8B-B14F-4D97-AF65-F5344CB8AC3E}">
        <p14:creationId xmlns:p14="http://schemas.microsoft.com/office/powerpoint/2010/main" val="1808594691"/>
      </p:ext>
    </p:extLst>
  </p:cSld>
  <p:clrMapOvr>
    <a:masterClrMapping/>
  </p:clrMapOvr>
  <p:transition spd="slow"/>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フリー">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226ED769-1E9C-A5D6-F1DB-78851B3352FD}"/>
              </a:ext>
            </a:extLst>
          </p:cNvPr>
          <p:cNvSpPr>
            <a:spLocks noGrp="1"/>
          </p:cNvSpPr>
          <p:nvPr>
            <p:ph type="sldNum" sz="quarter" idx="10"/>
          </p:nvPr>
        </p:nvSpPr>
        <p:spPr/>
        <p:txBody>
          <a:bodyPr/>
          <a:lstStyle>
            <a:lvl1pPr>
              <a:defRPr smtClean="0"/>
            </a:lvl1pPr>
          </a:lstStyle>
          <a:p>
            <a:pPr>
              <a:defRPr/>
            </a:pPr>
            <a:fld id="{2A484881-CA4A-4772-BDA3-85E6A5CE156F}" type="slidenum">
              <a:rPr lang="ja-JP" altLang="en-US"/>
              <a:pPr>
                <a:defRPr/>
              </a:pPr>
              <a:t>‹#›</a:t>
            </a:fld>
            <a:endParaRPr lang="ja-JP" altLang="en-US"/>
          </a:p>
        </p:txBody>
      </p:sp>
    </p:spTree>
    <p:extLst>
      <p:ext uri="{BB962C8B-B14F-4D97-AF65-F5344CB8AC3E}">
        <p14:creationId xmlns:p14="http://schemas.microsoft.com/office/powerpoint/2010/main" val="2050830368"/>
      </p:ext>
    </p:extLst>
  </p:cSld>
  <p:clrMapOvr>
    <a:masterClrMapping/>
  </p:clrMapOvr>
  <p:transition spd="slow"/>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研修目標の確認と振り返り">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A70BAC97-EA2D-7027-BA68-DEAFB45BD05C}"/>
              </a:ext>
            </a:extLst>
          </p:cNvPr>
          <p:cNvCxnSpPr/>
          <p:nvPr/>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7843720F-7ADA-B18E-7AD0-7C90D02EBC20}"/>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獲得目標の確認と振り返り</a:t>
            </a:r>
          </a:p>
        </p:txBody>
      </p:sp>
      <p:sp>
        <p:nvSpPr>
          <p:cNvPr id="4" name="四角形: 角を丸くする 3">
            <a:extLst>
              <a:ext uri="{FF2B5EF4-FFF2-40B4-BE49-F238E27FC236}">
                <a16:creationId xmlns:a16="http://schemas.microsoft.com/office/drawing/2014/main" id="{AE67F52D-74BA-6A04-67BF-56BA1A1D26DC}"/>
              </a:ext>
            </a:extLst>
          </p:cNvPr>
          <p:cNvSpPr/>
          <p:nvPr/>
        </p:nvSpPr>
        <p:spPr>
          <a:xfrm>
            <a:off x="276225" y="958850"/>
            <a:ext cx="9359900" cy="2160588"/>
          </a:xfrm>
          <a:prstGeom prst="roundRect">
            <a:avLst>
              <a:gd name="adj" fmla="val 2157"/>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達成度　→　　達成！　・　まあまあ達成！　・　もう少し！　・　いまいち！</a:t>
            </a:r>
          </a:p>
          <a:p>
            <a:pPr marL="0" lvl="1" eaLnBrk="1" fontAlgn="auto" hangingPunct="1">
              <a:spcBef>
                <a:spcPts val="300"/>
              </a:spcBef>
              <a:spcAft>
                <a:spcPts val="0"/>
              </a:spcAft>
              <a:defRPr/>
            </a:pPr>
            <a:endParaRPr kumimoji="1" lang="ja-JP" altLang="en-US"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なぜそう思いましたか？理由を書いてみましょう</a:t>
            </a:r>
            <a:endParaRPr kumimoji="1" lang="en-US" altLang="ja-JP"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5F7946E3-4763-5030-442B-F00AFF254AF8}"/>
              </a:ext>
            </a:extLst>
          </p:cNvPr>
          <p:cNvSpPr/>
          <p:nvPr/>
        </p:nvSpPr>
        <p:spPr>
          <a:xfrm>
            <a:off x="71438" y="696913"/>
            <a:ext cx="2719387" cy="371475"/>
          </a:xfrm>
          <a:prstGeom prst="roundRect">
            <a:avLst>
              <a:gd name="adj" fmla="val 50000"/>
            </a:avLst>
          </a:prstGeom>
          <a:solidFill>
            <a:schemeClr val="bg2">
              <a:lumMod val="75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獲得目標の達成度</a:t>
            </a:r>
          </a:p>
        </p:txBody>
      </p:sp>
      <p:sp>
        <p:nvSpPr>
          <p:cNvPr id="6" name="フリーフォーム: 図形 5">
            <a:extLst>
              <a:ext uri="{FF2B5EF4-FFF2-40B4-BE49-F238E27FC236}">
                <a16:creationId xmlns:a16="http://schemas.microsoft.com/office/drawing/2014/main" id="{FE425AE6-DB85-7657-2683-377DB95AEA9B}"/>
              </a:ext>
            </a:extLst>
          </p:cNvPr>
          <p:cNvSpPr/>
          <p:nvPr/>
        </p:nvSpPr>
        <p:spPr>
          <a:xfrm>
            <a:off x="7083425" y="663575"/>
            <a:ext cx="2717800" cy="582613"/>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7" name="四角形: 角を丸くする 6">
            <a:extLst>
              <a:ext uri="{FF2B5EF4-FFF2-40B4-BE49-F238E27FC236}">
                <a16:creationId xmlns:a16="http://schemas.microsoft.com/office/drawing/2014/main" id="{13E83161-8AB2-86E2-9903-BF617BD1B1A8}"/>
              </a:ext>
            </a:extLst>
          </p:cNvPr>
          <p:cNvSpPr/>
          <p:nvPr/>
        </p:nvSpPr>
        <p:spPr>
          <a:xfrm>
            <a:off x="276225" y="3535363"/>
            <a:ext cx="9359900" cy="1260475"/>
          </a:xfrm>
          <a:prstGeom prst="roundRect">
            <a:avLst>
              <a:gd name="adj" fmla="val 3595"/>
            </a:avLst>
          </a:prstGeom>
          <a:noFill/>
          <a:ln w="57150">
            <a:solidFill>
              <a:schemeClr val="accent2">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8" name="四角形: 角を丸くする 7">
            <a:extLst>
              <a:ext uri="{FF2B5EF4-FFF2-40B4-BE49-F238E27FC236}">
                <a16:creationId xmlns:a16="http://schemas.microsoft.com/office/drawing/2014/main" id="{D387BE86-FE7D-0A13-0E4A-E074CCDC7D9C}"/>
              </a:ext>
            </a:extLst>
          </p:cNvPr>
          <p:cNvSpPr/>
          <p:nvPr/>
        </p:nvSpPr>
        <p:spPr>
          <a:xfrm>
            <a:off x="71438" y="3273425"/>
            <a:ext cx="5099050" cy="371475"/>
          </a:xfrm>
          <a:prstGeom prst="roundRect">
            <a:avLst>
              <a:gd name="adj" fmla="val 50000"/>
            </a:avLst>
          </a:prstGeom>
          <a:solidFill>
            <a:schemeClr val="accent2">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学べてよかったこと・もっと知りたいこと</a:t>
            </a:r>
          </a:p>
        </p:txBody>
      </p:sp>
      <p:sp>
        <p:nvSpPr>
          <p:cNvPr id="9" name="四角形: 角を丸くする 8">
            <a:extLst>
              <a:ext uri="{FF2B5EF4-FFF2-40B4-BE49-F238E27FC236}">
                <a16:creationId xmlns:a16="http://schemas.microsoft.com/office/drawing/2014/main" id="{750DAEF0-C5ED-2B3E-D019-A6C86DEFB5AB}"/>
              </a:ext>
            </a:extLst>
          </p:cNvPr>
          <p:cNvSpPr/>
          <p:nvPr/>
        </p:nvSpPr>
        <p:spPr>
          <a:xfrm>
            <a:off x="276225" y="5200650"/>
            <a:ext cx="9359900" cy="1258888"/>
          </a:xfrm>
          <a:prstGeom prst="roundRect">
            <a:avLst>
              <a:gd name="adj" fmla="val 6678"/>
            </a:avLst>
          </a:prstGeom>
          <a:noFill/>
          <a:ln w="57150">
            <a:solidFill>
              <a:schemeClr val="accent5">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10" name="四角形: 角を丸くする 9">
            <a:extLst>
              <a:ext uri="{FF2B5EF4-FFF2-40B4-BE49-F238E27FC236}">
                <a16:creationId xmlns:a16="http://schemas.microsoft.com/office/drawing/2014/main" id="{1B4846F3-0964-24E4-89FB-2573594A14B9}"/>
              </a:ext>
            </a:extLst>
          </p:cNvPr>
          <p:cNvSpPr/>
          <p:nvPr/>
        </p:nvSpPr>
        <p:spPr>
          <a:xfrm>
            <a:off x="71438" y="4938713"/>
            <a:ext cx="4237037" cy="371475"/>
          </a:xfrm>
          <a:prstGeom prst="roundRect">
            <a:avLst>
              <a:gd name="adj" fmla="val 50000"/>
            </a:avLst>
          </a:prstGeom>
          <a:solidFill>
            <a:schemeClr val="accent5">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明日からの仕事に活かしたいこと</a:t>
            </a:r>
          </a:p>
        </p:txBody>
      </p:sp>
      <p:sp>
        <p:nvSpPr>
          <p:cNvPr id="11" name="テキスト ボックス 10">
            <a:extLst>
              <a:ext uri="{FF2B5EF4-FFF2-40B4-BE49-F238E27FC236}">
                <a16:creationId xmlns:a16="http://schemas.microsoft.com/office/drawing/2014/main" id="{4180E181-7B4E-C888-01C6-25EE0E1B7EAA}"/>
              </a:ext>
            </a:extLst>
          </p:cNvPr>
          <p:cNvSpPr txBox="1"/>
          <p:nvPr/>
        </p:nvSpPr>
        <p:spPr>
          <a:xfrm>
            <a:off x="7089775" y="774700"/>
            <a:ext cx="2717800" cy="261938"/>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「はじめに」を適宜確認しましょう</a:t>
            </a:r>
          </a:p>
        </p:txBody>
      </p:sp>
      <p:sp>
        <p:nvSpPr>
          <p:cNvPr id="12" name="Slide Number Placeholder 5">
            <a:extLst>
              <a:ext uri="{FF2B5EF4-FFF2-40B4-BE49-F238E27FC236}">
                <a16:creationId xmlns:a16="http://schemas.microsoft.com/office/drawing/2014/main" id="{A8E41967-0CD4-0137-FEFD-B2A92CADB1BD}"/>
              </a:ext>
            </a:extLst>
          </p:cNvPr>
          <p:cNvSpPr>
            <a:spLocks noGrp="1"/>
          </p:cNvSpPr>
          <p:nvPr>
            <p:ph type="sldNum" sz="quarter" idx="10"/>
          </p:nvPr>
        </p:nvSpPr>
        <p:spPr/>
        <p:txBody>
          <a:bodyPr/>
          <a:lstStyle>
            <a:lvl1pPr>
              <a:defRPr smtClean="0"/>
            </a:lvl1pPr>
          </a:lstStyle>
          <a:p>
            <a:pPr>
              <a:defRPr/>
            </a:pPr>
            <a:fld id="{F4CA907F-A5B6-430B-9207-B8AF9FF199C3}" type="slidenum">
              <a:rPr lang="ja-JP" altLang="en-US"/>
              <a:pPr>
                <a:defRPr/>
              </a:pPr>
              <a:t>‹#›</a:t>
            </a:fld>
            <a:endParaRPr lang="ja-JP" altLang="en-US"/>
          </a:p>
        </p:txBody>
      </p:sp>
    </p:spTree>
    <p:extLst>
      <p:ext uri="{BB962C8B-B14F-4D97-AF65-F5344CB8AC3E}">
        <p14:creationId xmlns:p14="http://schemas.microsoft.com/office/powerpoint/2010/main" val="2305653914"/>
      </p:ext>
    </p:extLst>
  </p:cSld>
  <p:clrMapOvr>
    <a:masterClrMapping/>
  </p:clrMapOvr>
  <p:transition spd="slow"/>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出典">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770F3587-CD63-E41C-A873-23DD799428FB}"/>
              </a:ext>
            </a:extLst>
          </p:cNvPr>
          <p:cNvCxnSpPr/>
          <p:nvPr/>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A46341A6-8BA1-3326-7918-E5FBF1881587}"/>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出典・参考図書・文献</a:t>
            </a:r>
          </a:p>
        </p:txBody>
      </p:sp>
      <p:sp>
        <p:nvSpPr>
          <p:cNvPr id="4" name="フリーフォーム: 図形 3">
            <a:extLst>
              <a:ext uri="{FF2B5EF4-FFF2-40B4-BE49-F238E27FC236}">
                <a16:creationId xmlns:a16="http://schemas.microsoft.com/office/drawing/2014/main" id="{2249676D-CE1E-559E-A1C0-C02D942626A7}"/>
              </a:ext>
            </a:extLst>
          </p:cNvPr>
          <p:cNvSpPr/>
          <p:nvPr/>
        </p:nvSpPr>
        <p:spPr>
          <a:xfrm>
            <a:off x="6626225" y="649288"/>
            <a:ext cx="3117850" cy="582612"/>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C919A987-3E1A-AE12-8DA1-F5238AA3CAE6}"/>
              </a:ext>
            </a:extLst>
          </p:cNvPr>
          <p:cNvSpPr txBox="1"/>
          <p:nvPr/>
        </p:nvSpPr>
        <p:spPr>
          <a:xfrm>
            <a:off x="6697663" y="760413"/>
            <a:ext cx="3052762" cy="261937"/>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ぜひ出典にも目を通してみましょう</a:t>
            </a:r>
          </a:p>
        </p:txBody>
      </p:sp>
      <p:sp>
        <p:nvSpPr>
          <p:cNvPr id="6" name="Slide Number Placeholder 5">
            <a:extLst>
              <a:ext uri="{FF2B5EF4-FFF2-40B4-BE49-F238E27FC236}">
                <a16:creationId xmlns:a16="http://schemas.microsoft.com/office/drawing/2014/main" id="{39D105F7-1A22-246C-C65F-7D251BFDEFBA}"/>
              </a:ext>
            </a:extLst>
          </p:cNvPr>
          <p:cNvSpPr>
            <a:spLocks noGrp="1"/>
          </p:cNvSpPr>
          <p:nvPr>
            <p:ph type="sldNum" sz="quarter" idx="10"/>
          </p:nvPr>
        </p:nvSpPr>
        <p:spPr/>
        <p:txBody>
          <a:bodyPr/>
          <a:lstStyle>
            <a:lvl1pPr>
              <a:defRPr smtClean="0"/>
            </a:lvl1pPr>
          </a:lstStyle>
          <a:p>
            <a:pPr>
              <a:defRPr/>
            </a:pPr>
            <a:fld id="{96EE6689-046C-48AF-80C1-583274532B4D}" type="slidenum">
              <a:rPr lang="ja-JP" altLang="en-US"/>
              <a:pPr>
                <a:defRPr/>
              </a:pPr>
              <a:t>‹#›</a:t>
            </a:fld>
            <a:endParaRPr lang="ja-JP" altLang="en-US"/>
          </a:p>
        </p:txBody>
      </p:sp>
    </p:spTree>
    <p:extLst>
      <p:ext uri="{BB962C8B-B14F-4D97-AF65-F5344CB8AC3E}">
        <p14:creationId xmlns:p14="http://schemas.microsoft.com/office/powerpoint/2010/main" val="3993774381"/>
      </p:ext>
    </p:extLst>
  </p:cSld>
  <p:clrMapOvr>
    <a:masterClrMapping/>
  </p:clrMapOvr>
  <p:transition spd="slow"/>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311F38B-617B-CAA6-5FB5-9E3533EDF243}"/>
              </a:ext>
            </a:extLst>
          </p:cNvPr>
          <p:cNvSpPr>
            <a:spLocks noGrp="1" noChangeArrowheads="1"/>
          </p:cNvSpPr>
          <p:nvPr>
            <p:ph type="title"/>
          </p:nvPr>
        </p:nvSpPr>
        <p:spPr bwMode="auto">
          <a:xfrm>
            <a:off x="681038" y="365125"/>
            <a:ext cx="85439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027" name="Text Placeholder 2">
            <a:extLst>
              <a:ext uri="{FF2B5EF4-FFF2-40B4-BE49-F238E27FC236}">
                <a16:creationId xmlns:a16="http://schemas.microsoft.com/office/drawing/2014/main" id="{20454CFF-8C76-A5E9-AB78-DC06812B0F74}"/>
              </a:ext>
            </a:extLst>
          </p:cNvPr>
          <p:cNvSpPr>
            <a:spLocks noGrp="1" noChangeArrowheads="1"/>
          </p:cNvSpPr>
          <p:nvPr>
            <p:ph type="body" idx="1"/>
          </p:nvPr>
        </p:nvSpPr>
        <p:spPr bwMode="auto">
          <a:xfrm>
            <a:off x="681038" y="1825625"/>
            <a:ext cx="854392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Date Placeholder 3">
            <a:extLst>
              <a:ext uri="{FF2B5EF4-FFF2-40B4-BE49-F238E27FC236}">
                <a16:creationId xmlns:a16="http://schemas.microsoft.com/office/drawing/2014/main" id="{079C1484-FE24-79D6-D0B9-9B3DCAE3D5C5}"/>
              </a:ext>
            </a:extLst>
          </p:cNvPr>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eaLnBrk="1" fontAlgn="auto" hangingPunct="1">
              <a:spcBef>
                <a:spcPts val="0"/>
              </a:spcBef>
              <a:spcAft>
                <a:spcPts val="0"/>
              </a:spcAft>
              <a:defRPr kumimoji="1" sz="1200" smtClean="0">
                <a:solidFill>
                  <a:schemeClr val="tx1">
                    <a:tint val="75000"/>
                  </a:schemeClr>
                </a:solidFill>
                <a:latin typeface="+mn-lt"/>
              </a:defRPr>
            </a:lvl1pPr>
          </a:lstStyle>
          <a:p>
            <a:pPr>
              <a:defRPr/>
            </a:pPr>
            <a:fld id="{0C8347EA-9763-46BC-8E94-246DE373ABF1}" type="datetime1">
              <a:rPr lang="ja-JP" altLang="en-US"/>
              <a:pPr>
                <a:defRPr/>
              </a:pPr>
              <a:t>2025/4/14</a:t>
            </a:fld>
            <a:endParaRPr lang="ja-JP" altLang="en-US"/>
          </a:p>
        </p:txBody>
      </p:sp>
      <p:sp>
        <p:nvSpPr>
          <p:cNvPr id="5" name="Footer Placeholder 4">
            <a:extLst>
              <a:ext uri="{FF2B5EF4-FFF2-40B4-BE49-F238E27FC236}">
                <a16:creationId xmlns:a16="http://schemas.microsoft.com/office/drawing/2014/main" id="{6B636C0B-D1E0-A6BB-403A-F95EA203F6AD}"/>
              </a:ext>
            </a:extLst>
          </p:cNvPr>
          <p:cNvSpPr>
            <a:spLocks noGrp="1"/>
          </p:cNvSpPr>
          <p:nvPr>
            <p:ph type="ftr" sz="quarter" idx="3"/>
          </p:nvPr>
        </p:nvSpPr>
        <p:spPr>
          <a:xfrm>
            <a:off x="3281363" y="6356350"/>
            <a:ext cx="3343275" cy="365125"/>
          </a:xfrm>
          <a:prstGeom prst="rect">
            <a:avLst/>
          </a:prstGeom>
        </p:spPr>
        <p:txBody>
          <a:bodyPr vert="horz" lIns="91440" tIns="45720" rIns="91440" bIns="45720" rtlCol="0" anchor="ctr"/>
          <a:lstStyle>
            <a:lvl1pPr algn="ctr" eaLnBrk="1" fontAlgn="auto" hangingPunct="1">
              <a:spcBef>
                <a:spcPts val="0"/>
              </a:spcBef>
              <a:spcAft>
                <a:spcPts val="0"/>
              </a:spcAft>
              <a:defRPr kumimoji="1" sz="1200">
                <a:solidFill>
                  <a:schemeClr val="tx1">
                    <a:tint val="75000"/>
                  </a:schemeClr>
                </a:solidFill>
                <a:latin typeface="+mn-lt"/>
              </a:defRPr>
            </a:lvl1pPr>
          </a:lstStyle>
          <a:p>
            <a:pPr>
              <a:defRPr/>
            </a:pPr>
            <a:endParaRPr lang="ja-JP" altLang="en-US"/>
          </a:p>
        </p:txBody>
      </p:sp>
      <p:sp>
        <p:nvSpPr>
          <p:cNvPr id="6" name="Slide Number Placeholder 5">
            <a:extLst>
              <a:ext uri="{FF2B5EF4-FFF2-40B4-BE49-F238E27FC236}">
                <a16:creationId xmlns:a16="http://schemas.microsoft.com/office/drawing/2014/main" id="{95EA8E6C-6B08-B882-9DA4-C5787D356964}"/>
              </a:ext>
            </a:extLst>
          </p:cNvPr>
          <p:cNvSpPr>
            <a:spLocks noGrp="1"/>
          </p:cNvSpPr>
          <p:nvPr>
            <p:ph type="sldNum" sz="quarter" idx="4"/>
          </p:nvPr>
        </p:nvSpPr>
        <p:spPr>
          <a:xfrm>
            <a:off x="9526588" y="6492875"/>
            <a:ext cx="37941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kumimoji="1" sz="1000" smtClean="0">
                <a:solidFill>
                  <a:srgbClr val="898989"/>
                </a:solidFill>
              </a:defRPr>
            </a:lvl1pPr>
          </a:lstStyle>
          <a:p>
            <a:pPr>
              <a:defRPr/>
            </a:pPr>
            <a:fld id="{CB968F64-C2E5-4740-AAA7-DCC0EE24F5E3}"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9" r:id="rId5"/>
    <p:sldLayoutId id="2147483705" r:id="rId6"/>
    <p:sldLayoutId id="2147483706" r:id="rId7"/>
    <p:sldLayoutId id="2147483707" r:id="rId8"/>
    <p:sldLayoutId id="2147483708" r:id="rId9"/>
  </p:sldLayoutIdLst>
  <p:hf hdr="0" ftr="0" dt="0"/>
  <p:txStyles>
    <p:titleStyle>
      <a:lvl1pPr algn="l" rtl="0" fontAlgn="base">
        <a:lnSpc>
          <a:spcPct val="90000"/>
        </a:lnSpc>
        <a:spcBef>
          <a:spcPct val="0"/>
        </a:spcBef>
        <a:spcAft>
          <a:spcPct val="0"/>
        </a:spcAft>
        <a:defRPr kumimoji="1" sz="4400" kern="1200">
          <a:solidFill>
            <a:schemeClr val="tx1"/>
          </a:solidFill>
          <a:latin typeface="+mj-lt"/>
          <a:ea typeface="+mj-ea"/>
          <a:cs typeface="+mj-cs"/>
        </a:defRPr>
      </a:lvl1pPr>
      <a:lvl2pPr algn="l" rtl="0" fontAlgn="base">
        <a:lnSpc>
          <a:spcPct val="90000"/>
        </a:lnSpc>
        <a:spcBef>
          <a:spcPct val="0"/>
        </a:spcBef>
        <a:spcAft>
          <a:spcPct val="0"/>
        </a:spcAft>
        <a:defRPr kumimoji="1" sz="4400">
          <a:solidFill>
            <a:schemeClr val="tx1"/>
          </a:solidFill>
          <a:latin typeface="Calibri Light" panose="020F0302020204030204" pitchFamily="34" charset="0"/>
        </a:defRPr>
      </a:lvl2pPr>
      <a:lvl3pPr algn="l" rtl="0" fontAlgn="base">
        <a:lnSpc>
          <a:spcPct val="90000"/>
        </a:lnSpc>
        <a:spcBef>
          <a:spcPct val="0"/>
        </a:spcBef>
        <a:spcAft>
          <a:spcPct val="0"/>
        </a:spcAft>
        <a:defRPr kumimoji="1" sz="4400">
          <a:solidFill>
            <a:schemeClr val="tx1"/>
          </a:solidFill>
          <a:latin typeface="Calibri Light" panose="020F0302020204030204" pitchFamily="34" charset="0"/>
        </a:defRPr>
      </a:lvl3pPr>
      <a:lvl4pPr algn="l" rtl="0" fontAlgn="base">
        <a:lnSpc>
          <a:spcPct val="90000"/>
        </a:lnSpc>
        <a:spcBef>
          <a:spcPct val="0"/>
        </a:spcBef>
        <a:spcAft>
          <a:spcPct val="0"/>
        </a:spcAft>
        <a:defRPr kumimoji="1" sz="4400">
          <a:solidFill>
            <a:schemeClr val="tx1"/>
          </a:solidFill>
          <a:latin typeface="Calibri Light" panose="020F0302020204030204" pitchFamily="34" charset="0"/>
        </a:defRPr>
      </a:lvl4pPr>
      <a:lvl5pPr algn="l" rtl="0" fontAlgn="base">
        <a:lnSpc>
          <a:spcPct val="90000"/>
        </a:lnSpc>
        <a:spcBef>
          <a:spcPct val="0"/>
        </a:spcBef>
        <a:spcAft>
          <a:spcPct val="0"/>
        </a:spcAft>
        <a:defRPr kumimoji="1"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4C38F-C6E7-61B8-702D-0E35FC364E2B}"/>
            </a:ext>
          </a:extLst>
        </p:cNvPr>
        <p:cNvGrpSpPr/>
        <p:nvPr/>
      </p:nvGrpSpPr>
      <p:grpSpPr>
        <a:xfrm>
          <a:off x="0" y="0"/>
          <a:ext cx="0" cy="0"/>
          <a:chOff x="0" y="0"/>
          <a:chExt cx="0" cy="0"/>
        </a:xfrm>
      </p:grpSpPr>
      <p:sp>
        <p:nvSpPr>
          <p:cNvPr id="7" name="平行四辺形 6">
            <a:extLst>
              <a:ext uri="{FF2B5EF4-FFF2-40B4-BE49-F238E27FC236}">
                <a16:creationId xmlns:a16="http://schemas.microsoft.com/office/drawing/2014/main" id="{2BC76134-0AE9-67AD-D52A-E325C34D108E}"/>
              </a:ext>
            </a:extLst>
          </p:cNvPr>
          <p:cNvSpPr/>
          <p:nvPr/>
        </p:nvSpPr>
        <p:spPr>
          <a:xfrm>
            <a:off x="273000" y="3497650"/>
            <a:ext cx="9360000" cy="324000"/>
          </a:xfrm>
          <a:prstGeom prst="parallelogram">
            <a:avLst/>
          </a:prstGeom>
          <a:pattFill prst="wdUpDiag">
            <a:fgClr>
              <a:srgbClr val="E9BC8F"/>
            </a:fgClr>
            <a:bgClr>
              <a:schemeClr val="bg1">
                <a:lumMod val="95000"/>
              </a:schemeClr>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 name="正方形/長方形 1">
            <a:extLst>
              <a:ext uri="{FF2B5EF4-FFF2-40B4-BE49-F238E27FC236}">
                <a16:creationId xmlns:a16="http://schemas.microsoft.com/office/drawing/2014/main" id="{E80EBA06-8634-FA78-6DCD-5B5BE401A348}"/>
              </a:ext>
            </a:extLst>
          </p:cNvPr>
          <p:cNvSpPr/>
          <p:nvPr/>
        </p:nvSpPr>
        <p:spPr>
          <a:xfrm>
            <a:off x="93000" y="2159000"/>
            <a:ext cx="9720000" cy="2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4800" b="1" spc="300" dirty="0">
                <a:solidFill>
                  <a:prstClr val="black"/>
                </a:solidFill>
                <a:latin typeface="メイリオ" panose="020B0604030504040204" pitchFamily="50" charset="-128"/>
                <a:ea typeface="メイリオ" panose="020B0604030504040204" pitchFamily="50" charset="-128"/>
              </a:rPr>
              <a:t>認知症のある方への支援</a:t>
            </a:r>
            <a:endParaRPr kumimoji="1" lang="en-US" altLang="ja-JP" sz="4800" b="1" spc="300" dirty="0">
              <a:solidFill>
                <a:prstClr val="black"/>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A89877F6-AF47-8F25-E273-4F520088698F}"/>
              </a:ext>
            </a:extLst>
          </p:cNvPr>
          <p:cNvSpPr txBox="1"/>
          <p:nvPr/>
        </p:nvSpPr>
        <p:spPr>
          <a:xfrm>
            <a:off x="2817628" y="0"/>
            <a:ext cx="7088372" cy="2215991"/>
          </a:xfrm>
          <a:prstGeom prst="rect">
            <a:avLst/>
          </a:prstGeom>
          <a:noFill/>
        </p:spPr>
        <p:txBody>
          <a:bodyPr wrap="square">
            <a:spAutoFit/>
          </a:bodyPr>
          <a:lstStyle/>
          <a:p>
            <a:pPr algn="r" eaLnBrk="1" fontAlgn="auto" hangingPunct="1">
              <a:spcBef>
                <a:spcPts val="0"/>
              </a:spcBef>
              <a:spcAft>
                <a:spcPts val="0"/>
              </a:spcAft>
              <a:defRPr/>
            </a:pPr>
            <a:r>
              <a:rPr kumimoji="1" lang="en-US" altLang="ja-JP" sz="13800" b="1" spc="300" dirty="0">
                <a:solidFill>
                  <a:srgbClr val="E9BC8F"/>
                </a:solidFill>
                <a:latin typeface="メイリオ" panose="020B0604030504040204" pitchFamily="50" charset="-128"/>
                <a:ea typeface="メイリオ" panose="020B0604030504040204" pitchFamily="50" charset="-128"/>
              </a:rPr>
              <a:t>No.4-1</a:t>
            </a:r>
          </a:p>
        </p:txBody>
      </p:sp>
      <p:sp>
        <p:nvSpPr>
          <p:cNvPr id="11" name="正方形/長方形 10">
            <a:extLst>
              <a:ext uri="{FF2B5EF4-FFF2-40B4-BE49-F238E27FC236}">
                <a16:creationId xmlns:a16="http://schemas.microsoft.com/office/drawing/2014/main" id="{C5F82742-0F83-7C13-E221-1610607B7A8B}"/>
              </a:ext>
            </a:extLst>
          </p:cNvPr>
          <p:cNvSpPr/>
          <p:nvPr/>
        </p:nvSpPr>
        <p:spPr>
          <a:xfrm>
            <a:off x="2177902" y="5241538"/>
            <a:ext cx="5550195" cy="5847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spc="600" dirty="0">
                <a:solidFill>
                  <a:schemeClr val="tx1"/>
                </a:solidFill>
                <a:latin typeface="メイリオ" panose="020B0604030504040204" pitchFamily="50" charset="-128"/>
                <a:ea typeface="メイリオ" panose="020B0604030504040204" pitchFamily="50" charset="-128"/>
              </a:rPr>
              <a:t>実施日：　　年　　月　　日</a:t>
            </a:r>
          </a:p>
        </p:txBody>
      </p:sp>
    </p:spTree>
    <p:extLst>
      <p:ext uri="{BB962C8B-B14F-4D97-AF65-F5344CB8AC3E}">
        <p14:creationId xmlns:p14="http://schemas.microsoft.com/office/powerpoint/2010/main" val="4022531770"/>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スライド番号プレースホルダー 1">
            <a:extLst>
              <a:ext uri="{FF2B5EF4-FFF2-40B4-BE49-F238E27FC236}">
                <a16:creationId xmlns:a16="http://schemas.microsoft.com/office/drawing/2014/main" id="{F2D27A64-E374-AA8F-60BF-396AD2E117C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F4FA14F2-F4AC-4EFE-8041-AC21E2BFA740}" type="slidenum">
              <a:rPr lang="ja-JP" altLang="en-US" sz="1000">
                <a:solidFill>
                  <a:srgbClr val="898989"/>
                </a:solidFill>
              </a:rPr>
              <a:pPr>
                <a:lnSpc>
                  <a:spcPct val="100000"/>
                </a:lnSpc>
                <a:spcBef>
                  <a:spcPct val="0"/>
                </a:spcBef>
                <a:buFontTx/>
                <a:buNone/>
              </a:pPr>
              <a:t>9</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844B0944-F488-234F-CE01-1FFFC9344AB3}"/>
              </a:ext>
            </a:extLst>
          </p:cNvPr>
          <p:cNvSpPr/>
          <p:nvPr/>
        </p:nvSpPr>
        <p:spPr>
          <a:xfrm>
            <a:off x="0" y="187325"/>
            <a:ext cx="9526588"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300" dirty="0">
                <a:solidFill>
                  <a:schemeClr val="tx1"/>
                </a:solidFill>
                <a:latin typeface="メイリオ" panose="020B0604030504040204" pitchFamily="50" charset="-128"/>
                <a:ea typeface="メイリオ" panose="020B0604030504040204" pitchFamily="50" charset="-128"/>
              </a:rPr>
              <a:t>４．認知症の初期症状</a:t>
            </a:r>
          </a:p>
        </p:txBody>
      </p:sp>
      <p:sp>
        <p:nvSpPr>
          <p:cNvPr id="8" name="正方形/長方形 7">
            <a:extLst>
              <a:ext uri="{FF2B5EF4-FFF2-40B4-BE49-F238E27FC236}">
                <a16:creationId xmlns:a16="http://schemas.microsoft.com/office/drawing/2014/main" id="{F309D1C1-308A-31E6-BAB6-721E939F9255}"/>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．認知症について</a:t>
            </a:r>
          </a:p>
        </p:txBody>
      </p:sp>
      <p:pic>
        <p:nvPicPr>
          <p:cNvPr id="10" name="図 9">
            <a:extLst>
              <a:ext uri="{FF2B5EF4-FFF2-40B4-BE49-F238E27FC236}">
                <a16:creationId xmlns:a16="http://schemas.microsoft.com/office/drawing/2014/main" id="{92BE2021-C627-CA00-49F6-490AC6CD2C03}"/>
              </a:ext>
            </a:extLst>
          </p:cNvPr>
          <p:cNvPicPr>
            <a:picLocks noChangeAspect="1"/>
          </p:cNvPicPr>
          <p:nvPr/>
        </p:nvPicPr>
        <p:blipFill>
          <a:blip r:embed="rId3">
            <a:extLst>
              <a:ext uri="{28A0092B-C50C-407E-A947-70E740481C1C}">
                <a14:useLocalDpi xmlns:a14="http://schemas.microsoft.com/office/drawing/2010/main" val="0"/>
              </a:ext>
            </a:extLst>
          </a:blip>
          <a:srcRect t="10626" b="9863"/>
          <a:stretch/>
        </p:blipFill>
        <p:spPr>
          <a:xfrm>
            <a:off x="427038" y="1397001"/>
            <a:ext cx="9155989" cy="5146674"/>
          </a:xfrm>
          <a:prstGeom prst="rect">
            <a:avLst/>
          </a:prstGeom>
        </p:spPr>
      </p:pic>
      <p:sp>
        <p:nvSpPr>
          <p:cNvPr id="11" name="テキスト ボックス 10">
            <a:extLst>
              <a:ext uri="{FF2B5EF4-FFF2-40B4-BE49-F238E27FC236}">
                <a16:creationId xmlns:a16="http://schemas.microsoft.com/office/drawing/2014/main" id="{E7320A51-8002-E29E-038D-0F443E92CC78}"/>
              </a:ext>
            </a:extLst>
          </p:cNvPr>
          <p:cNvSpPr txBox="1">
            <a:spLocks noChangeArrowheads="1"/>
          </p:cNvSpPr>
          <p:nvPr/>
        </p:nvSpPr>
        <p:spPr bwMode="auto">
          <a:xfrm>
            <a:off x="427038" y="792163"/>
            <a:ext cx="9236726" cy="604838"/>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285750" indent="-285750" eaLnBrk="1" hangingPunct="1">
              <a:lnSpc>
                <a:spcPct val="100000"/>
              </a:lnSpc>
              <a:spcBef>
                <a:spcPct val="0"/>
              </a:spcBef>
              <a:defRPr/>
            </a:pPr>
            <a:r>
              <a:rPr kumimoji="0" lang="ja-JP" altLang="en-US" sz="1600" spc="100" dirty="0">
                <a:latin typeface="メイリオ" panose="020B0604030504040204" pitchFamily="50" charset="-128"/>
                <a:ea typeface="メイリオ" panose="020B0604030504040204" pitchFamily="50" charset="-128"/>
              </a:rPr>
              <a:t>認知症ではないかと思われる言動として、以下の例が挙げられます。思い当たる言動が複数ある場合は、認知症の初期症状かもしれません。</a:t>
            </a:r>
            <a:r>
              <a:rPr kumimoji="0" lang="ja-JP" altLang="en-US" sz="1600" b="1" u="sng" spc="100" dirty="0">
                <a:latin typeface="メイリオ" panose="020B0604030504040204" pitchFamily="50" charset="-128"/>
                <a:ea typeface="メイリオ" panose="020B0604030504040204" pitchFamily="50" charset="-128"/>
              </a:rPr>
              <a:t>専門医や専門家への相談が必要</a:t>
            </a:r>
            <a:r>
              <a:rPr kumimoji="0" lang="ja-JP" altLang="en-US" sz="1600" spc="100" dirty="0">
                <a:latin typeface="メイリオ" panose="020B0604030504040204" pitchFamily="50" charset="-128"/>
                <a:ea typeface="メイリオ" panose="020B0604030504040204" pitchFamily="50" charset="-128"/>
              </a:rPr>
              <a:t>です。</a:t>
            </a:r>
            <a:endParaRPr lang="en-US" altLang="ja-JP" sz="1600" spc="100" dirty="0">
              <a:latin typeface="メイリオ" panose="020B0604030504040204" pitchFamily="50" charset="-128"/>
              <a:ea typeface="メイリオ" panose="020B0604030504040204" pitchFamily="50" charset="-128"/>
            </a:endParaRPr>
          </a:p>
        </p:txBody>
      </p:sp>
      <p:sp>
        <p:nvSpPr>
          <p:cNvPr id="13" name="テキスト ボックス 7">
            <a:extLst>
              <a:ext uri="{FF2B5EF4-FFF2-40B4-BE49-F238E27FC236}">
                <a16:creationId xmlns:a16="http://schemas.microsoft.com/office/drawing/2014/main" id="{CB030853-5439-7E4A-D630-1F4BD40F4270}"/>
              </a:ext>
            </a:extLst>
          </p:cNvPr>
          <p:cNvSpPr txBox="1">
            <a:spLocks noChangeArrowheads="1"/>
          </p:cNvSpPr>
          <p:nvPr/>
        </p:nvSpPr>
        <p:spPr bwMode="auto">
          <a:xfrm>
            <a:off x="69850" y="6638925"/>
            <a:ext cx="4673074"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出典：認知症の人と家族の会</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家族がつくった「認知症」早期発見のめやす</a:t>
            </a:r>
            <a:r>
              <a:rPr lang="en-US" altLang="ja-JP" sz="1000" dirty="0">
                <a:latin typeface="メイリオ" panose="020B0604030504040204" pitchFamily="50" charset="-128"/>
                <a:ea typeface="メイリオ" panose="020B0604030504040204" pitchFamily="50" charset="-128"/>
              </a:rPr>
              <a:t>』</a:t>
            </a:r>
            <a:endParaRPr lang="ja-JP" altLang="en-US" sz="1000" dirty="0">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73116-38A3-D3E9-F954-AD9B02357AD1}"/>
            </a:ext>
          </a:extLst>
        </p:cNvPr>
        <p:cNvGrpSpPr/>
        <p:nvPr/>
      </p:nvGrpSpPr>
      <p:grpSpPr>
        <a:xfrm>
          <a:off x="0" y="0"/>
          <a:ext cx="0" cy="0"/>
          <a:chOff x="0" y="0"/>
          <a:chExt cx="0" cy="0"/>
        </a:xfrm>
      </p:grpSpPr>
      <p:sp>
        <p:nvSpPr>
          <p:cNvPr id="19458" name="スライド番号プレースホルダー 1">
            <a:extLst>
              <a:ext uri="{FF2B5EF4-FFF2-40B4-BE49-F238E27FC236}">
                <a16:creationId xmlns:a16="http://schemas.microsoft.com/office/drawing/2014/main" id="{A7CE4218-329D-8C42-E297-F726AA493AA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7155D595-E299-4907-ABF1-8D6E644DA7DB}" type="slidenum">
              <a:rPr lang="ja-JP" altLang="en-US" sz="1000" smtClean="0">
                <a:solidFill>
                  <a:srgbClr val="898989"/>
                </a:solidFill>
              </a:rPr>
              <a:pPr>
                <a:lnSpc>
                  <a:spcPct val="100000"/>
                </a:lnSpc>
                <a:spcBef>
                  <a:spcPct val="0"/>
                </a:spcBef>
                <a:buFontTx/>
                <a:buNone/>
              </a:pPr>
              <a:t>10</a:t>
            </a:fld>
            <a:endParaRPr lang="ja-JP" altLang="en-US" sz="1000">
              <a:solidFill>
                <a:srgbClr val="898989"/>
              </a:solidFill>
            </a:endParaRPr>
          </a:p>
        </p:txBody>
      </p:sp>
      <p:pic>
        <p:nvPicPr>
          <p:cNvPr id="19459" name="図 2" descr="ランプ, 光 が含まれている画像&#10;&#10;AI によって生成されたコンテンツは間違っている可能性があります。">
            <a:extLst>
              <a:ext uri="{FF2B5EF4-FFF2-40B4-BE49-F238E27FC236}">
                <a16:creationId xmlns:a16="http://schemas.microsoft.com/office/drawing/2014/main" id="{BE1CDA99-E602-F18F-CF31-76F960407E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425450" y="2524125"/>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テキスト ボックス 4">
            <a:extLst>
              <a:ext uri="{FF2B5EF4-FFF2-40B4-BE49-F238E27FC236}">
                <a16:creationId xmlns:a16="http://schemas.microsoft.com/office/drawing/2014/main" id="{61E138F4-6448-5424-7EDC-6C9619685166}"/>
              </a:ext>
            </a:extLst>
          </p:cNvPr>
          <p:cNvSpPr txBox="1"/>
          <p:nvPr/>
        </p:nvSpPr>
        <p:spPr>
          <a:xfrm>
            <a:off x="796925" y="4196283"/>
            <a:ext cx="8729663" cy="723275"/>
          </a:xfrm>
          <a:prstGeom prst="rect">
            <a:avLst/>
          </a:prstGeom>
          <a:noFill/>
          <a:ln>
            <a:noFill/>
          </a:ln>
        </p:spPr>
        <p:txBody>
          <a:bodyPr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認知症のある方への支援にあたり、大切</a:t>
            </a:r>
            <a:r>
              <a:rPr kumimoji="1" lang="ja-JP" altLang="en-US" spc="300">
                <a:latin typeface="メイリオ" panose="020B0604030504040204" pitchFamily="50" charset="-128"/>
                <a:ea typeface="メイリオ" panose="020B0604030504040204" pitchFamily="50" charset="-128"/>
              </a:rPr>
              <a:t>にしたい考え方や姿勢</a:t>
            </a:r>
            <a:r>
              <a:rPr kumimoji="1" lang="ja-JP" altLang="en-US" spc="300" dirty="0">
                <a:latin typeface="メイリオ" panose="020B0604030504040204" pitchFamily="50" charset="-128"/>
                <a:ea typeface="メイリオ" panose="020B0604030504040204" pitchFamily="50" charset="-128"/>
              </a:rPr>
              <a:t>、</a:t>
            </a:r>
            <a:endParaRPr kumimoji="1" lang="en-US" altLang="ja-JP" spc="300" dirty="0">
              <a:latin typeface="メイリオ" panose="020B0604030504040204" pitchFamily="50" charset="-128"/>
              <a:ea typeface="メイリオ" panose="020B0604030504040204" pitchFamily="50" charset="-128"/>
            </a:endParaRPr>
          </a:p>
          <a:p>
            <a:pPr>
              <a:spcBef>
                <a:spcPts val="600"/>
              </a:spcBef>
              <a:defRPr/>
            </a:pPr>
            <a:r>
              <a:rPr kumimoji="1" lang="ja-JP" altLang="en-US" spc="300" dirty="0">
                <a:latin typeface="メイリオ" panose="020B0604030504040204" pitchFamily="50" charset="-128"/>
                <a:ea typeface="メイリオ" panose="020B0604030504040204" pitchFamily="50" charset="-128"/>
              </a:rPr>
              <a:t>主な連携先等について学んでいきます。</a:t>
            </a:r>
            <a:endParaRPr kumimoji="1" lang="en-US" altLang="ja-JP" spc="300" dirty="0">
              <a:latin typeface="メイリオ" panose="020B0604030504040204" pitchFamily="50" charset="-128"/>
              <a:ea typeface="メイリオ" panose="020B0604030504040204" pitchFamily="50" charset="-128"/>
            </a:endParaRPr>
          </a:p>
        </p:txBody>
      </p:sp>
      <p:sp>
        <p:nvSpPr>
          <p:cNvPr id="8" name="平行四辺形 7">
            <a:extLst>
              <a:ext uri="{FF2B5EF4-FFF2-40B4-BE49-F238E27FC236}">
                <a16:creationId xmlns:a16="http://schemas.microsoft.com/office/drawing/2014/main" id="{B3C86278-0F87-4FCF-7B55-7F2F4F7A00B3}"/>
              </a:ext>
            </a:extLst>
          </p:cNvPr>
          <p:cNvSpPr/>
          <p:nvPr/>
        </p:nvSpPr>
        <p:spPr>
          <a:xfrm>
            <a:off x="439738" y="2230017"/>
            <a:ext cx="774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 name="テキスト ボックス 1">
            <a:extLst>
              <a:ext uri="{FF2B5EF4-FFF2-40B4-BE49-F238E27FC236}">
                <a16:creationId xmlns:a16="http://schemas.microsoft.com/office/drawing/2014/main" id="{2A66414C-9CF6-73CD-F58B-204C0D4DF10C}"/>
              </a:ext>
            </a:extLst>
          </p:cNvPr>
          <p:cNvSpPr txBox="1"/>
          <p:nvPr/>
        </p:nvSpPr>
        <p:spPr>
          <a:xfrm>
            <a:off x="439738" y="1626348"/>
            <a:ext cx="9161462" cy="584775"/>
          </a:xfrm>
          <a:prstGeom prst="rect">
            <a:avLst/>
          </a:prstGeom>
          <a:noFill/>
        </p:spPr>
        <p:txBody>
          <a:bodyPr wrap="square">
            <a:spAutoFit/>
          </a:bodyPr>
          <a:lstStyle/>
          <a:p>
            <a:pPr eaLnBrk="1" fontAlgn="auto" hangingPunct="1">
              <a:spcBef>
                <a:spcPts val="0"/>
              </a:spcBef>
              <a:spcAft>
                <a:spcPts val="0"/>
              </a:spcAft>
              <a:defRPr/>
            </a:pPr>
            <a:r>
              <a:rPr kumimoji="1" lang="en-US" altLang="ja-JP" sz="3200" b="1" spc="150" dirty="0">
                <a:solidFill>
                  <a:schemeClr val="tx1"/>
                </a:solidFill>
                <a:latin typeface="メイリオ" panose="020B0604030504040204" pitchFamily="50" charset="-128"/>
                <a:ea typeface="メイリオ" panose="020B0604030504040204" pitchFamily="50" charset="-128"/>
              </a:rPr>
              <a:t>Ⅱ</a:t>
            </a:r>
            <a:r>
              <a:rPr kumimoji="1" lang="ja-JP" altLang="en-US" sz="3200" b="1" spc="150" dirty="0">
                <a:solidFill>
                  <a:schemeClr val="tx1"/>
                </a:solidFill>
                <a:latin typeface="メイリオ" panose="020B0604030504040204" pitchFamily="50" charset="-128"/>
                <a:ea typeface="メイリオ" panose="020B0604030504040204" pitchFamily="50" charset="-128"/>
              </a:rPr>
              <a:t>．認知症のある方への支援にあたって</a:t>
            </a:r>
          </a:p>
        </p:txBody>
      </p:sp>
    </p:spTree>
    <p:extLst>
      <p:ext uri="{BB962C8B-B14F-4D97-AF65-F5344CB8AC3E}">
        <p14:creationId xmlns:p14="http://schemas.microsoft.com/office/powerpoint/2010/main" val="2144761948"/>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スライド番号プレースホルダー 2">
            <a:extLst>
              <a:ext uri="{FF2B5EF4-FFF2-40B4-BE49-F238E27FC236}">
                <a16:creationId xmlns:a16="http://schemas.microsoft.com/office/drawing/2014/main" id="{84C6766D-4F45-1D84-3D21-5A3014C9F303}"/>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113F7998-7F47-440A-A8FF-938E5AEE5671}" type="slidenum">
              <a:rPr lang="ja-JP" altLang="en-US" sz="1000">
                <a:solidFill>
                  <a:srgbClr val="898989"/>
                </a:solidFill>
              </a:rPr>
              <a:pPr>
                <a:lnSpc>
                  <a:spcPct val="100000"/>
                </a:lnSpc>
                <a:spcBef>
                  <a:spcPct val="0"/>
                </a:spcBef>
                <a:buFontTx/>
                <a:buNone/>
              </a:pPr>
              <a:t>11</a:t>
            </a:fld>
            <a:endParaRPr lang="ja-JP" altLang="en-US" sz="1000">
              <a:solidFill>
                <a:srgbClr val="898989"/>
              </a:solidFill>
            </a:endParaRPr>
          </a:p>
        </p:txBody>
      </p:sp>
      <p:sp>
        <p:nvSpPr>
          <p:cNvPr id="7" name="正方形/長方形 6">
            <a:extLst>
              <a:ext uri="{FF2B5EF4-FFF2-40B4-BE49-F238E27FC236}">
                <a16:creationId xmlns:a16="http://schemas.microsoft.com/office/drawing/2014/main" id="{DE4F4541-B860-E32F-DB4F-234546BB4C3B}"/>
              </a:ext>
            </a:extLst>
          </p:cNvPr>
          <p:cNvSpPr/>
          <p:nvPr/>
        </p:nvSpPr>
        <p:spPr>
          <a:xfrm>
            <a:off x="723900" y="2501900"/>
            <a:ext cx="8458200" cy="2638425"/>
          </a:xfrm>
          <a:prstGeom prst="rect">
            <a:avLst/>
          </a:prstGeom>
          <a:ln w="76200">
            <a:no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r>
              <a:rPr kumimoji="1" lang="ja-JP" altLang="en-US" sz="4000" b="1" spc="300" dirty="0">
                <a:solidFill>
                  <a:schemeClr val="tx1"/>
                </a:solidFill>
                <a:latin typeface="メイリオ" panose="020B0604030504040204" pitchFamily="50" charset="-128"/>
                <a:ea typeface="メイリオ" panose="020B0604030504040204" pitchFamily="50" charset="-128"/>
              </a:rPr>
              <a:t>認知症のある方への支援で</a:t>
            </a:r>
            <a:endParaRPr kumimoji="1" lang="en-US" altLang="ja-JP" sz="4000" b="1" spc="3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4000" b="1" spc="300" dirty="0">
                <a:solidFill>
                  <a:schemeClr val="tx1"/>
                </a:solidFill>
                <a:latin typeface="メイリオ" panose="020B0604030504040204" pitchFamily="50" charset="-128"/>
                <a:ea typeface="メイリオ" panose="020B0604030504040204" pitchFamily="50" charset="-128"/>
              </a:rPr>
              <a:t>難しさを感じる場面は？</a:t>
            </a:r>
            <a:endParaRPr lang="en-US" altLang="ja-JP" sz="4000" b="1" spc="300" dirty="0">
              <a:solidFill>
                <a:schemeClr val="tx1"/>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D528C4B-EA23-06B7-AF63-9D637B698423}"/>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a:t>
            </a:r>
          </a:p>
        </p:txBody>
      </p:sp>
      <p:sp>
        <p:nvSpPr>
          <p:cNvPr id="11" name="四角形: 角を丸くする 10">
            <a:extLst>
              <a:ext uri="{FF2B5EF4-FFF2-40B4-BE49-F238E27FC236}">
                <a16:creationId xmlns:a16="http://schemas.microsoft.com/office/drawing/2014/main" id="{ED9A7AAF-5DBF-D8DC-7CA3-A920EEC5C4FF}"/>
              </a:ext>
            </a:extLst>
          </p:cNvPr>
          <p:cNvSpPr/>
          <p:nvPr/>
        </p:nvSpPr>
        <p:spPr>
          <a:xfrm>
            <a:off x="723900" y="1501775"/>
            <a:ext cx="8458200" cy="4540250"/>
          </a:xfrm>
          <a:prstGeom prst="roundRect">
            <a:avLst>
              <a:gd name="adj" fmla="val 7420"/>
            </a:avLst>
          </a:prstGeom>
          <a:noFill/>
          <a:ln w="76200">
            <a:solidFill>
              <a:schemeClr val="accent2">
                <a:lumMod val="60000"/>
                <a:lumOff val="40000"/>
              </a:schemeClr>
            </a:solid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endParaRPr kumimoji="1" lang="en-US" altLang="ja-JP" sz="3600" b="1" spc="100" dirty="0">
              <a:solidFill>
                <a:schemeClr val="tx1"/>
              </a:solidFill>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F2936-A09F-3161-7F7D-7A3C1692D7DD}"/>
            </a:ext>
          </a:extLst>
        </p:cNvPr>
        <p:cNvGrpSpPr/>
        <p:nvPr/>
      </p:nvGrpSpPr>
      <p:grpSpPr>
        <a:xfrm>
          <a:off x="0" y="0"/>
          <a:ext cx="0" cy="0"/>
          <a:chOff x="0" y="0"/>
          <a:chExt cx="0" cy="0"/>
        </a:xfrm>
      </p:grpSpPr>
      <p:sp>
        <p:nvSpPr>
          <p:cNvPr id="34818" name="スライド番号プレースホルダー 1">
            <a:extLst>
              <a:ext uri="{FF2B5EF4-FFF2-40B4-BE49-F238E27FC236}">
                <a16:creationId xmlns:a16="http://schemas.microsoft.com/office/drawing/2014/main" id="{9EA6231D-D8CF-FB31-C1D0-CEF3A778B1CE}"/>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0657240-4853-4998-A911-72E4D01031D5}" type="slidenum">
              <a:rPr lang="ja-JP" altLang="en-US" sz="1000">
                <a:solidFill>
                  <a:srgbClr val="898989"/>
                </a:solidFill>
              </a:rPr>
              <a:pPr>
                <a:lnSpc>
                  <a:spcPct val="100000"/>
                </a:lnSpc>
                <a:spcBef>
                  <a:spcPct val="0"/>
                </a:spcBef>
                <a:buFontTx/>
                <a:buNone/>
              </a:pPr>
              <a:t>12</a:t>
            </a:fld>
            <a:endParaRPr lang="ja-JP" altLang="en-US" sz="1000">
              <a:solidFill>
                <a:srgbClr val="898989"/>
              </a:solidFill>
            </a:endParaRPr>
          </a:p>
        </p:txBody>
      </p:sp>
      <p:sp>
        <p:nvSpPr>
          <p:cNvPr id="4" name="正方形/長方形 3">
            <a:extLst>
              <a:ext uri="{FF2B5EF4-FFF2-40B4-BE49-F238E27FC236}">
                <a16:creationId xmlns:a16="http://schemas.microsoft.com/office/drawing/2014/main" id="{677783FB-715A-F330-5C34-F704ED373111}"/>
              </a:ext>
            </a:extLst>
          </p:cNvPr>
          <p:cNvSpPr/>
          <p:nvPr/>
        </p:nvSpPr>
        <p:spPr>
          <a:xfrm>
            <a:off x="0" y="187325"/>
            <a:ext cx="9526588"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300" dirty="0">
                <a:solidFill>
                  <a:schemeClr val="tx1"/>
                </a:solidFill>
                <a:latin typeface="メイリオ" panose="020B0604030504040204" pitchFamily="50" charset="-128"/>
                <a:ea typeface="メイリオ" panose="020B0604030504040204" pitchFamily="50" charset="-128"/>
              </a:rPr>
              <a:t>１．新しい認知症観</a:t>
            </a:r>
          </a:p>
        </p:txBody>
      </p:sp>
      <p:sp>
        <p:nvSpPr>
          <p:cNvPr id="5" name="正方形/長方形 4">
            <a:extLst>
              <a:ext uri="{FF2B5EF4-FFF2-40B4-BE49-F238E27FC236}">
                <a16:creationId xmlns:a16="http://schemas.microsoft.com/office/drawing/2014/main" id="{D9459171-0EB9-3772-F45D-78F9E81A5090}"/>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．認知症のある方への支援にあたって</a:t>
            </a:r>
          </a:p>
        </p:txBody>
      </p:sp>
      <p:sp>
        <p:nvSpPr>
          <p:cNvPr id="11" name="テキスト ボックス 10">
            <a:extLst>
              <a:ext uri="{FF2B5EF4-FFF2-40B4-BE49-F238E27FC236}">
                <a16:creationId xmlns:a16="http://schemas.microsoft.com/office/drawing/2014/main" id="{D73BBFC8-BE82-0682-3BF2-DA88A3761F49}"/>
              </a:ext>
            </a:extLst>
          </p:cNvPr>
          <p:cNvSpPr txBox="1">
            <a:spLocks noChangeArrowheads="1"/>
          </p:cNvSpPr>
          <p:nvPr/>
        </p:nvSpPr>
        <p:spPr bwMode="auto">
          <a:xfrm>
            <a:off x="427038" y="792163"/>
            <a:ext cx="9051925" cy="1296520"/>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285750" indent="-285750" eaLnBrk="1" hangingPunct="1">
              <a:lnSpc>
                <a:spcPct val="100000"/>
              </a:lnSpc>
              <a:spcBef>
                <a:spcPts val="600"/>
              </a:spcBef>
              <a:defRPr/>
            </a:pPr>
            <a:r>
              <a:rPr kumimoji="0" lang="ja-JP" altLang="en-US" sz="1600" spc="100" dirty="0">
                <a:latin typeface="メイリオ" panose="020B0604030504040204" pitchFamily="50" charset="-128"/>
                <a:ea typeface="メイリオ" panose="020B0604030504040204" pitchFamily="50" charset="-128"/>
              </a:rPr>
              <a:t>令和</a:t>
            </a:r>
            <a:r>
              <a:rPr kumimoji="0" lang="en-US" altLang="ja-JP" sz="1600" spc="100" dirty="0">
                <a:latin typeface="メイリオ" panose="020B0604030504040204" pitchFamily="50" charset="-128"/>
                <a:ea typeface="メイリオ" panose="020B0604030504040204" pitchFamily="50" charset="-128"/>
              </a:rPr>
              <a:t>6</a:t>
            </a:r>
            <a:r>
              <a:rPr kumimoji="0" lang="ja-JP" altLang="en-US" sz="1600" spc="100" dirty="0">
                <a:latin typeface="メイリオ" panose="020B0604030504040204" pitchFamily="50" charset="-128"/>
                <a:ea typeface="メイリオ" panose="020B0604030504040204" pitchFamily="50" charset="-128"/>
              </a:rPr>
              <a:t>年</a:t>
            </a:r>
            <a:r>
              <a:rPr kumimoji="0" lang="en-US" altLang="ja-JP" sz="1600" spc="100" dirty="0">
                <a:latin typeface="メイリオ" panose="020B0604030504040204" pitchFamily="50" charset="-128"/>
                <a:ea typeface="メイリオ" panose="020B0604030504040204" pitchFamily="50" charset="-128"/>
              </a:rPr>
              <a:t>1</a:t>
            </a:r>
            <a:r>
              <a:rPr kumimoji="0" lang="ja-JP" altLang="en-US" sz="1600" spc="100" dirty="0">
                <a:latin typeface="メイリオ" panose="020B0604030504040204" pitchFamily="50" charset="-128"/>
                <a:ea typeface="メイリオ" panose="020B0604030504040204" pitchFamily="50" charset="-128"/>
              </a:rPr>
              <a:t>月に施行された「認知症基本法（正式名称：共生社会の実現を推進するための認知症基本法）」では、「認知症の人が尊厳を保持しつつ希望を持って暮らせる社会の実現を目指す」ということが掲げられています。</a:t>
            </a:r>
            <a:endParaRPr kumimoji="0" lang="en-US" altLang="ja-JP" sz="1600" spc="100" dirty="0">
              <a:latin typeface="メイリオ" panose="020B0604030504040204" pitchFamily="50" charset="-128"/>
              <a:ea typeface="メイリオ" panose="020B0604030504040204" pitchFamily="50" charset="-128"/>
            </a:endParaRPr>
          </a:p>
          <a:p>
            <a:pPr marL="285750" indent="-285750" eaLnBrk="1" hangingPunct="1">
              <a:lnSpc>
                <a:spcPct val="100000"/>
              </a:lnSpc>
              <a:spcBef>
                <a:spcPts val="600"/>
              </a:spcBef>
              <a:defRPr/>
            </a:pPr>
            <a:r>
              <a:rPr kumimoji="0" lang="ja-JP" altLang="en-US" sz="1600" spc="100" dirty="0">
                <a:latin typeface="メイリオ" panose="020B0604030504040204" pitchFamily="50" charset="-128"/>
                <a:ea typeface="メイリオ" panose="020B0604030504040204" pitchFamily="50" charset="-128"/>
              </a:rPr>
              <a:t>認知症基本法に基づき、認知症に関する施策を進めていくための「認知症施策推進基本計画」において、以下の内容が示されました。</a:t>
            </a:r>
            <a:endParaRPr lang="en-US" altLang="ja-JP" sz="1600" spc="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B092E130-11A6-87D3-06BE-921946D69433}"/>
              </a:ext>
            </a:extLst>
          </p:cNvPr>
          <p:cNvSpPr txBox="1"/>
          <p:nvPr/>
        </p:nvSpPr>
        <p:spPr>
          <a:xfrm>
            <a:off x="1349725" y="4406033"/>
            <a:ext cx="7206550" cy="896544"/>
          </a:xfrm>
          <a:prstGeom prst="roundRect">
            <a:avLst>
              <a:gd name="adj" fmla="val 5755"/>
            </a:avLst>
          </a:prstGeom>
          <a:noFill/>
          <a:ln>
            <a:noFill/>
          </a:ln>
        </p:spPr>
        <p:txBody>
          <a:bodyPr wrap="square" anchor="ctr">
            <a:noAutofit/>
          </a:bodyPr>
          <a:lstStyle/>
          <a:p>
            <a:pPr marL="285750" indent="-285750" eaLnBrk="1" hangingPunct="1">
              <a:lnSpc>
                <a:spcPct val="100000"/>
              </a:lnSpc>
              <a:spcBef>
                <a:spcPts val="600"/>
              </a:spcBef>
              <a:buFont typeface="Arial" panose="020B0604020202020204" pitchFamily="34" charset="0"/>
              <a:buChar char="•"/>
              <a:defRPr/>
            </a:pPr>
            <a:r>
              <a:rPr kumimoji="0" lang="ja-JP" altLang="en-US" sz="1800" spc="100" dirty="0">
                <a:latin typeface="メイリオ" panose="020B0604030504040204" pitchFamily="50" charset="-128"/>
                <a:ea typeface="メイリオ" panose="020B0604030504040204" pitchFamily="50" charset="-128"/>
              </a:rPr>
              <a:t>認知症の人を単に支える対象としてとらえるのではなく、認知症の人を含めた国民一人ひとりが、その</a:t>
            </a:r>
            <a:r>
              <a:rPr kumimoji="0" lang="ja-JP" altLang="en-US" sz="1800" b="1" u="sng" spc="100" dirty="0">
                <a:latin typeface="メイリオ" panose="020B0604030504040204" pitchFamily="50" charset="-128"/>
                <a:ea typeface="メイリオ" panose="020B0604030504040204" pitchFamily="50" charset="-128"/>
              </a:rPr>
              <a:t>個性と能力を十分に発揮しながら、共に支えあって生きる</a:t>
            </a:r>
            <a:r>
              <a:rPr kumimoji="0" lang="ja-JP" altLang="en-US" sz="1800" spc="100" dirty="0">
                <a:latin typeface="メイリオ" panose="020B0604030504040204" pitchFamily="50" charset="-128"/>
                <a:ea typeface="メイリオ" panose="020B0604030504040204" pitchFamily="50" charset="-128"/>
              </a:rPr>
              <a:t>ことが重要</a:t>
            </a:r>
            <a:endParaRPr lang="en-US" altLang="ja-JP" sz="1800" spc="100" dirty="0">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A5077609-A987-6B42-4219-2BD1EC477F25}"/>
              </a:ext>
            </a:extLst>
          </p:cNvPr>
          <p:cNvSpPr txBox="1">
            <a:spLocks noChangeArrowheads="1"/>
          </p:cNvSpPr>
          <p:nvPr/>
        </p:nvSpPr>
        <p:spPr bwMode="auto">
          <a:xfrm>
            <a:off x="17463" y="6657945"/>
            <a:ext cx="8698215"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出典：政府広報オンライン</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知っておきたい認知症の基本</a:t>
            </a:r>
            <a:r>
              <a:rPr lang="en-US" altLang="ja-JP" sz="1000" dirty="0">
                <a:latin typeface="メイリオ" panose="020B0604030504040204" pitchFamily="50" charset="-128"/>
                <a:ea typeface="メイリオ" panose="020B0604030504040204" pitchFamily="50" charset="-128"/>
              </a:rPr>
              <a:t>』, </a:t>
            </a:r>
            <a:r>
              <a:rPr lang="en-US" altLang="ja-JP" sz="1000" dirty="0">
                <a:latin typeface="メイリオ" panose="020B0604030504040204" pitchFamily="50" charset="-128"/>
                <a:ea typeface="メイリオ" panose="020B0604030504040204" pitchFamily="50" charset="-128"/>
                <a:hlinkClick r:id="" action="ppaction://noaction"/>
              </a:rPr>
              <a:t>https://www.gov-online.go.jp/article/202501/entry-7013.html</a:t>
            </a:r>
            <a:r>
              <a:rPr lang="ja-JP" altLang="en-US" sz="1000" dirty="0">
                <a:latin typeface="メイリオ" panose="020B0604030504040204" pitchFamily="50" charset="-128"/>
                <a:ea typeface="メイリオ" panose="020B0604030504040204" pitchFamily="50" charset="-128"/>
              </a:rPr>
              <a:t>を参考に作成</a:t>
            </a:r>
            <a:endParaRPr lang="en-US" altLang="ja-JP" sz="1000" dirty="0">
              <a:latin typeface="メイリオ" panose="020B0604030504040204" pitchFamily="50" charset="-128"/>
              <a:ea typeface="メイリオ" panose="020B0604030504040204" pitchFamily="50" charset="-128"/>
            </a:endParaRPr>
          </a:p>
        </p:txBody>
      </p:sp>
      <p:pic>
        <p:nvPicPr>
          <p:cNvPr id="15" name="図 32" descr="黒い背景と男性の絵&#10;&#10;低い精度で自動的に生成された説明">
            <a:extLst>
              <a:ext uri="{FF2B5EF4-FFF2-40B4-BE49-F238E27FC236}">
                <a16:creationId xmlns:a16="http://schemas.microsoft.com/office/drawing/2014/main" id="{33E348F6-BB90-B75D-5E26-8EB1CAFDC7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7860"/>
          <a:stretch>
            <a:fillRect/>
          </a:stretch>
        </p:blipFill>
        <p:spPr bwMode="auto">
          <a:xfrm>
            <a:off x="1159616" y="5175305"/>
            <a:ext cx="1720850"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四角形: 角を丸くする 15">
            <a:extLst>
              <a:ext uri="{FF2B5EF4-FFF2-40B4-BE49-F238E27FC236}">
                <a16:creationId xmlns:a16="http://schemas.microsoft.com/office/drawing/2014/main" id="{F8F6561F-65AC-35A2-8BC4-9A35BC338D1C}"/>
              </a:ext>
            </a:extLst>
          </p:cNvPr>
          <p:cNvSpPr/>
          <p:nvPr/>
        </p:nvSpPr>
        <p:spPr>
          <a:xfrm>
            <a:off x="2737149" y="5741770"/>
            <a:ext cx="6009235" cy="470371"/>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17" name="二等辺三角形 16">
            <a:extLst>
              <a:ext uri="{FF2B5EF4-FFF2-40B4-BE49-F238E27FC236}">
                <a16:creationId xmlns:a16="http://schemas.microsoft.com/office/drawing/2014/main" id="{57C9CA3B-D355-F72F-7231-01E28B166723}"/>
              </a:ext>
            </a:extLst>
          </p:cNvPr>
          <p:cNvSpPr/>
          <p:nvPr/>
        </p:nvSpPr>
        <p:spPr>
          <a:xfrm rot="16200000" flipH="1">
            <a:off x="2627258" y="5784952"/>
            <a:ext cx="331788" cy="395288"/>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18" name="テキスト ボックス 35">
            <a:extLst>
              <a:ext uri="{FF2B5EF4-FFF2-40B4-BE49-F238E27FC236}">
                <a16:creationId xmlns:a16="http://schemas.microsoft.com/office/drawing/2014/main" id="{707AF6F1-2B8B-EF44-2820-13BF5580513E}"/>
              </a:ext>
            </a:extLst>
          </p:cNvPr>
          <p:cNvSpPr txBox="1">
            <a:spLocks noChangeArrowheads="1"/>
          </p:cNvSpPr>
          <p:nvPr/>
        </p:nvSpPr>
        <p:spPr bwMode="auto">
          <a:xfrm>
            <a:off x="2934793" y="5846150"/>
            <a:ext cx="5671043" cy="261610"/>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defRPr/>
            </a:pPr>
            <a:r>
              <a:rPr lang="ja-JP" altLang="en-US" sz="1100" spc="100" dirty="0">
                <a:latin typeface="メイリオ" panose="020B0604030504040204" pitchFamily="50" charset="-128"/>
                <a:ea typeface="メイリオ" panose="020B0604030504040204" pitchFamily="50" charset="-128"/>
              </a:rPr>
              <a:t>認知症のある方への支援にあたって、おさえておきたい基本的な考え方です。</a:t>
            </a:r>
            <a:endParaRPr lang="en-US" altLang="ja-JP" sz="1100" spc="100" dirty="0">
              <a:latin typeface="メイリオ" panose="020B0604030504040204" pitchFamily="50" charset="-128"/>
              <a:ea typeface="メイリオ" panose="020B0604030504040204" pitchFamily="50" charset="-128"/>
            </a:endParaRPr>
          </a:p>
        </p:txBody>
      </p:sp>
      <p:sp>
        <p:nvSpPr>
          <p:cNvPr id="3" name="テキスト ボックス 2">
            <a:extLst>
              <a:ext uri="{FF2B5EF4-FFF2-40B4-BE49-F238E27FC236}">
                <a16:creationId xmlns:a16="http://schemas.microsoft.com/office/drawing/2014/main" id="{DF1CE318-30ED-0576-7C9D-424797ED543D}"/>
              </a:ext>
            </a:extLst>
          </p:cNvPr>
          <p:cNvSpPr txBox="1"/>
          <p:nvPr/>
        </p:nvSpPr>
        <p:spPr>
          <a:xfrm>
            <a:off x="1349725" y="2820341"/>
            <a:ext cx="7206550" cy="1257687"/>
          </a:xfrm>
          <a:prstGeom prst="roundRect">
            <a:avLst>
              <a:gd name="adj" fmla="val 23387"/>
            </a:avLst>
          </a:prstGeom>
          <a:solidFill>
            <a:schemeClr val="accent2">
              <a:lumMod val="20000"/>
              <a:lumOff val="80000"/>
            </a:schemeClr>
          </a:solidFill>
        </p:spPr>
        <p:txBody>
          <a:bodyPr wrap="square" anchor="ctr">
            <a:noAutofit/>
          </a:bodyPr>
          <a:lstStyle/>
          <a:p>
            <a:pPr eaLnBrk="1" hangingPunct="1">
              <a:lnSpc>
                <a:spcPct val="100000"/>
              </a:lnSpc>
              <a:spcBef>
                <a:spcPts val="600"/>
              </a:spcBef>
              <a:defRPr/>
            </a:pPr>
            <a:r>
              <a:rPr kumimoji="0" lang="ja-JP" altLang="en-US" sz="1800" spc="100" dirty="0">
                <a:latin typeface="メイリオ" panose="020B0604030504040204" pitchFamily="50" charset="-128"/>
                <a:ea typeface="メイリオ" panose="020B0604030504040204" pitchFamily="50" charset="-128"/>
              </a:rPr>
              <a:t>認知症になったら</a:t>
            </a:r>
            <a:r>
              <a:rPr kumimoji="0" lang="ja-JP" altLang="en-US" sz="1800" b="1" u="sng" spc="100" dirty="0">
                <a:latin typeface="メイリオ" panose="020B0604030504040204" pitchFamily="50" charset="-128"/>
                <a:ea typeface="メイリオ" panose="020B0604030504040204" pitchFamily="50" charset="-128"/>
              </a:rPr>
              <a:t>何もできなくなるのではなく</a:t>
            </a:r>
            <a:r>
              <a:rPr kumimoji="0" lang="ja-JP" altLang="en-US" sz="1800" spc="100" dirty="0">
                <a:latin typeface="メイリオ" panose="020B0604030504040204" pitchFamily="50" charset="-128"/>
                <a:ea typeface="メイリオ" panose="020B0604030504040204" pitchFamily="50" charset="-128"/>
              </a:rPr>
              <a:t>、認知症になってからも、一人ひとりができることや、やりたいことがあり、住み慣れた地域で仲間等とつながりながら、希望を持って自分らしく暮らし続けることができる</a:t>
            </a:r>
            <a:endParaRPr kumimoji="0" lang="en-US" altLang="ja-JP" sz="1800" spc="100" dirty="0">
              <a:latin typeface="メイリオ" panose="020B0604030504040204" pitchFamily="50" charset="-128"/>
              <a:ea typeface="メイリオ" panose="020B0604030504040204" pitchFamily="50" charset="-128"/>
            </a:endParaRPr>
          </a:p>
        </p:txBody>
      </p:sp>
      <p:sp>
        <p:nvSpPr>
          <p:cNvPr id="2" name="テキスト ボックス 1">
            <a:extLst>
              <a:ext uri="{FF2B5EF4-FFF2-40B4-BE49-F238E27FC236}">
                <a16:creationId xmlns:a16="http://schemas.microsoft.com/office/drawing/2014/main" id="{B097C55F-E8A5-7639-08CC-577B0561A54D}"/>
              </a:ext>
            </a:extLst>
          </p:cNvPr>
          <p:cNvSpPr txBox="1">
            <a:spLocks noChangeArrowheads="1"/>
          </p:cNvSpPr>
          <p:nvPr/>
        </p:nvSpPr>
        <p:spPr bwMode="auto">
          <a:xfrm>
            <a:off x="1260732" y="2429401"/>
            <a:ext cx="3046092" cy="370873"/>
          </a:xfrm>
          <a:prstGeom prst="rect">
            <a:avLst/>
          </a:prstGeom>
          <a:solidFill>
            <a:schemeClr val="bg1"/>
          </a:solid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ts val="600"/>
              </a:spcBef>
              <a:buNone/>
              <a:defRPr/>
            </a:pPr>
            <a:r>
              <a:rPr lang="ja-JP" altLang="en-US" sz="2400" b="1" spc="100" dirty="0">
                <a:solidFill>
                  <a:srgbClr val="C00000"/>
                </a:solidFill>
                <a:latin typeface="メイリオ" panose="020B0604030504040204" pitchFamily="50" charset="-128"/>
                <a:ea typeface="メイリオ" panose="020B0604030504040204" pitchFamily="50" charset="-128"/>
              </a:rPr>
              <a:t>「新しい認知症観」</a:t>
            </a:r>
            <a:endParaRPr lang="en-US" altLang="ja-JP" sz="2400" b="1" spc="100" dirty="0">
              <a:solidFill>
                <a:srgbClr val="C00000"/>
              </a:solidFill>
              <a:latin typeface="メイリオ" panose="020B0604030504040204" pitchFamily="50" charset="-128"/>
              <a:ea typeface="メイリオ" panose="020B0604030504040204" pitchFamily="50" charset="-128"/>
            </a:endParaRPr>
          </a:p>
        </p:txBody>
      </p:sp>
      <p:sp>
        <p:nvSpPr>
          <p:cNvPr id="6" name="二等辺三角形 5">
            <a:extLst>
              <a:ext uri="{FF2B5EF4-FFF2-40B4-BE49-F238E27FC236}">
                <a16:creationId xmlns:a16="http://schemas.microsoft.com/office/drawing/2014/main" id="{1E70ACD9-B9ED-5A56-810C-99D6632FFE16}"/>
              </a:ext>
            </a:extLst>
          </p:cNvPr>
          <p:cNvSpPr/>
          <p:nvPr/>
        </p:nvSpPr>
        <p:spPr>
          <a:xfrm flipV="1">
            <a:off x="4693602" y="4150382"/>
            <a:ext cx="518795" cy="216000"/>
          </a:xfrm>
          <a:prstGeom prst="triangl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 name="図 19" descr="ランプ, 光 が含まれている画像&#10;&#10;AI によって生成されたコンテンツは間違っている可能性があります。">
            <a:extLst>
              <a:ext uri="{FF2B5EF4-FFF2-40B4-BE49-F238E27FC236}">
                <a16:creationId xmlns:a16="http://schemas.microsoft.com/office/drawing/2014/main" id="{DC68C90A-7F67-DAEF-2669-682C7BC85B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363942">
            <a:off x="760845" y="2077950"/>
            <a:ext cx="1100738" cy="1100738"/>
          </a:xfrm>
          <a:prstGeom prst="rect">
            <a:avLst/>
          </a:prstGeom>
        </p:spPr>
      </p:pic>
    </p:spTree>
    <p:extLst>
      <p:ext uri="{BB962C8B-B14F-4D97-AF65-F5344CB8AC3E}">
        <p14:creationId xmlns:p14="http://schemas.microsoft.com/office/powerpoint/2010/main" val="3939374987"/>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21C95-70D0-24BB-A14C-AB5709E86E45}"/>
            </a:ext>
          </a:extLst>
        </p:cNvPr>
        <p:cNvGrpSpPr/>
        <p:nvPr/>
      </p:nvGrpSpPr>
      <p:grpSpPr>
        <a:xfrm>
          <a:off x="0" y="0"/>
          <a:ext cx="0" cy="0"/>
          <a:chOff x="0" y="0"/>
          <a:chExt cx="0" cy="0"/>
        </a:xfrm>
      </p:grpSpPr>
      <p:sp>
        <p:nvSpPr>
          <p:cNvPr id="34818" name="スライド番号プレースホルダー 1">
            <a:extLst>
              <a:ext uri="{FF2B5EF4-FFF2-40B4-BE49-F238E27FC236}">
                <a16:creationId xmlns:a16="http://schemas.microsoft.com/office/drawing/2014/main" id="{A4161637-FC35-3F88-D2D1-04F8FDFD7389}"/>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0657240-4853-4998-A911-72E4D01031D5}" type="slidenum">
              <a:rPr lang="ja-JP" altLang="en-US" sz="1000">
                <a:solidFill>
                  <a:srgbClr val="898989"/>
                </a:solidFill>
              </a:rPr>
              <a:pPr>
                <a:lnSpc>
                  <a:spcPct val="100000"/>
                </a:lnSpc>
                <a:spcBef>
                  <a:spcPct val="0"/>
                </a:spcBef>
                <a:buFontTx/>
                <a:buNone/>
              </a:pPr>
              <a:t>13</a:t>
            </a:fld>
            <a:endParaRPr lang="ja-JP" altLang="en-US" sz="1000">
              <a:solidFill>
                <a:srgbClr val="898989"/>
              </a:solidFill>
            </a:endParaRPr>
          </a:p>
        </p:txBody>
      </p:sp>
      <p:sp>
        <p:nvSpPr>
          <p:cNvPr id="11" name="テキスト ボックス 10">
            <a:extLst>
              <a:ext uri="{FF2B5EF4-FFF2-40B4-BE49-F238E27FC236}">
                <a16:creationId xmlns:a16="http://schemas.microsoft.com/office/drawing/2014/main" id="{387BE71F-F28F-54A8-9884-EAE73B176AB5}"/>
              </a:ext>
            </a:extLst>
          </p:cNvPr>
          <p:cNvSpPr txBox="1">
            <a:spLocks noChangeArrowheads="1"/>
          </p:cNvSpPr>
          <p:nvPr/>
        </p:nvSpPr>
        <p:spPr bwMode="auto">
          <a:xfrm>
            <a:off x="427037" y="550510"/>
            <a:ext cx="9051925" cy="2114666"/>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285750" indent="-285750" eaLnBrk="1" hangingPunct="1">
              <a:lnSpc>
                <a:spcPct val="100000"/>
              </a:lnSpc>
              <a:spcBef>
                <a:spcPts val="600"/>
              </a:spcBef>
              <a:defRPr/>
            </a:pPr>
            <a:r>
              <a:rPr kumimoji="0" lang="ja-JP" altLang="en-US" sz="1600" spc="100" dirty="0">
                <a:latin typeface="メイリオ" panose="020B0604030504040204" pitchFamily="50" charset="-128"/>
                <a:ea typeface="メイリオ" panose="020B0604030504040204" pitchFamily="50" charset="-128"/>
              </a:rPr>
              <a:t>現在国で推進されている、認知症の予防への取組における「予防」の意味は、認知症にならないということではなく、</a:t>
            </a:r>
            <a:r>
              <a:rPr kumimoji="0" lang="ja-JP" altLang="en-US" sz="1600" b="1" u="sng" spc="100" dirty="0">
                <a:latin typeface="メイリオ" panose="020B0604030504040204" pitchFamily="50" charset="-128"/>
                <a:ea typeface="メイリオ" panose="020B0604030504040204" pitchFamily="50" charset="-128"/>
              </a:rPr>
              <a:t>認知症になるのを遅らせる</a:t>
            </a:r>
            <a:r>
              <a:rPr kumimoji="0" lang="ja-JP" altLang="en-US" sz="1600" spc="100" dirty="0">
                <a:latin typeface="メイリオ" panose="020B0604030504040204" pitchFamily="50" charset="-128"/>
                <a:ea typeface="メイリオ" panose="020B0604030504040204" pitchFamily="50" charset="-128"/>
              </a:rPr>
              <a:t>、</a:t>
            </a:r>
            <a:r>
              <a:rPr kumimoji="0" lang="ja-JP" altLang="en-US" sz="1600" b="1" u="sng" spc="100" dirty="0">
                <a:latin typeface="メイリオ" panose="020B0604030504040204" pitchFamily="50" charset="-128"/>
                <a:ea typeface="メイリオ" panose="020B0604030504040204" pitchFamily="50" charset="-128"/>
              </a:rPr>
              <a:t>認知症になっても進行を緩やかにする</a:t>
            </a:r>
            <a:r>
              <a:rPr kumimoji="0" lang="ja-JP" altLang="en-US" sz="1600" spc="100" dirty="0">
                <a:latin typeface="メイリオ" panose="020B0604030504040204" pitchFamily="50" charset="-128"/>
                <a:ea typeface="メイリオ" panose="020B0604030504040204" pitchFamily="50" charset="-128"/>
              </a:rPr>
              <a:t>ということです。</a:t>
            </a:r>
          </a:p>
          <a:p>
            <a:pPr marL="285750" indent="-285750" eaLnBrk="1" hangingPunct="1">
              <a:lnSpc>
                <a:spcPct val="100000"/>
              </a:lnSpc>
              <a:spcBef>
                <a:spcPts val="600"/>
              </a:spcBef>
              <a:defRPr/>
            </a:pPr>
            <a:r>
              <a:rPr kumimoji="0" lang="ja-JP" altLang="en-US" sz="1600" spc="100" dirty="0">
                <a:latin typeface="メイリオ" panose="020B0604030504040204" pitchFamily="50" charset="-128"/>
                <a:ea typeface="メイリオ" panose="020B0604030504040204" pitchFamily="50" charset="-128"/>
              </a:rPr>
              <a:t>認知症の多くを占めるアルツハイマー型認知症や血管性認知症は、生活習慣病（高血圧、糖尿病、脂質異常症など）との関連があるとされています。例えば、</a:t>
            </a:r>
            <a:r>
              <a:rPr kumimoji="0" lang="ja-JP" altLang="en-US" sz="1600" b="1" u="sng" spc="100" dirty="0">
                <a:latin typeface="メイリオ" panose="020B0604030504040204" pitchFamily="50" charset="-128"/>
                <a:ea typeface="メイリオ" panose="020B0604030504040204" pitchFamily="50" charset="-128"/>
              </a:rPr>
              <a:t>バランスの良い食事</a:t>
            </a:r>
            <a:r>
              <a:rPr kumimoji="0" lang="ja-JP" altLang="en-US" sz="1600" spc="100" dirty="0">
                <a:latin typeface="メイリオ" panose="020B0604030504040204" pitchFamily="50" charset="-128"/>
                <a:ea typeface="メイリオ" panose="020B0604030504040204" pitchFamily="50" charset="-128"/>
              </a:rPr>
              <a:t>を心掛け、</a:t>
            </a:r>
            <a:r>
              <a:rPr kumimoji="0" lang="ja-JP" altLang="en-US" sz="1600" b="1" u="sng" spc="100" dirty="0">
                <a:latin typeface="メイリオ" panose="020B0604030504040204" pitchFamily="50" charset="-128"/>
                <a:ea typeface="メイリオ" panose="020B0604030504040204" pitchFamily="50" charset="-128"/>
              </a:rPr>
              <a:t>定期的な運動習慣を身に付ける</a:t>
            </a:r>
            <a:r>
              <a:rPr kumimoji="0" lang="ja-JP" altLang="en-US" sz="1600" spc="100" dirty="0">
                <a:latin typeface="メイリオ" panose="020B0604030504040204" pitchFamily="50" charset="-128"/>
                <a:ea typeface="メイリオ" panose="020B0604030504040204" pitchFamily="50" charset="-128"/>
              </a:rPr>
              <a:t>など、ふだんからの生活管理が認知症のリスクを下げると考えられています。</a:t>
            </a:r>
            <a:endParaRPr lang="en-US" altLang="ja-JP" sz="1600" spc="100" dirty="0">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BC35B500-0A85-B676-BEBE-88B1F8B56F86}"/>
              </a:ext>
            </a:extLst>
          </p:cNvPr>
          <p:cNvSpPr txBox="1">
            <a:spLocks noChangeArrowheads="1"/>
          </p:cNvSpPr>
          <p:nvPr/>
        </p:nvSpPr>
        <p:spPr bwMode="auto">
          <a:xfrm>
            <a:off x="17463" y="6641592"/>
            <a:ext cx="8698215"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出典：政府広報オンライン</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知っておきたい認知症の基本</a:t>
            </a:r>
            <a:r>
              <a:rPr lang="en-US" altLang="ja-JP" sz="1000" dirty="0">
                <a:latin typeface="メイリオ" panose="020B0604030504040204" pitchFamily="50" charset="-128"/>
                <a:ea typeface="メイリオ" panose="020B0604030504040204" pitchFamily="50" charset="-128"/>
              </a:rPr>
              <a:t>』, </a:t>
            </a:r>
            <a:r>
              <a:rPr lang="en-US" altLang="ja-JP" sz="1000" dirty="0">
                <a:latin typeface="メイリオ" panose="020B0604030504040204" pitchFamily="50" charset="-128"/>
                <a:ea typeface="メイリオ" panose="020B0604030504040204" pitchFamily="50" charset="-128"/>
                <a:hlinkClick r:id="" action="ppaction://noaction"/>
              </a:rPr>
              <a:t>https://www.gov-online.go.jp/article/202501/entry-7013.html</a:t>
            </a:r>
            <a:r>
              <a:rPr lang="ja-JP" altLang="en-US" sz="1000" dirty="0">
                <a:latin typeface="メイリオ" panose="020B0604030504040204" pitchFamily="50" charset="-128"/>
                <a:ea typeface="メイリオ" panose="020B0604030504040204" pitchFamily="50" charset="-128"/>
              </a:rPr>
              <a:t>を参考に作成</a:t>
            </a:r>
            <a:endParaRPr lang="en-US" altLang="ja-JP" sz="1000" dirty="0">
              <a:latin typeface="メイリオ" panose="020B0604030504040204" pitchFamily="50" charset="-128"/>
              <a:ea typeface="メイリオ" panose="020B0604030504040204" pitchFamily="50" charset="-128"/>
            </a:endParaRPr>
          </a:p>
        </p:txBody>
      </p:sp>
      <p:pic>
        <p:nvPicPr>
          <p:cNvPr id="10" name="図 9" descr="黒い背景と白い文字のロゴ&#10;&#10;AI によって生成されたコンテンツは間違っている可能性があります。">
            <a:extLst>
              <a:ext uri="{FF2B5EF4-FFF2-40B4-BE49-F238E27FC236}">
                <a16:creationId xmlns:a16="http://schemas.microsoft.com/office/drawing/2014/main" id="{9346C8FA-9710-EB4F-8279-F363C61143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6868" y="2186148"/>
            <a:ext cx="4346131" cy="4346131"/>
          </a:xfrm>
          <a:prstGeom prst="rect">
            <a:avLst/>
          </a:prstGeom>
        </p:spPr>
      </p:pic>
      <p:grpSp>
        <p:nvGrpSpPr>
          <p:cNvPr id="2" name="グループ化 1">
            <a:extLst>
              <a:ext uri="{FF2B5EF4-FFF2-40B4-BE49-F238E27FC236}">
                <a16:creationId xmlns:a16="http://schemas.microsoft.com/office/drawing/2014/main" id="{B52CF22C-3F28-5383-CFBE-4A68FBC71826}"/>
              </a:ext>
            </a:extLst>
          </p:cNvPr>
          <p:cNvGrpSpPr/>
          <p:nvPr/>
        </p:nvGrpSpPr>
        <p:grpSpPr>
          <a:xfrm>
            <a:off x="4688808" y="2555864"/>
            <a:ext cx="4515440" cy="3411091"/>
            <a:chOff x="567086" y="2665176"/>
            <a:chExt cx="4515440" cy="3411091"/>
          </a:xfrm>
        </p:grpSpPr>
        <p:pic>
          <p:nvPicPr>
            <p:cNvPr id="13" name="図 12">
              <a:extLst>
                <a:ext uri="{FF2B5EF4-FFF2-40B4-BE49-F238E27FC236}">
                  <a16:creationId xmlns:a16="http://schemas.microsoft.com/office/drawing/2014/main" id="{C800A144-685E-E487-944A-F9D9F349C8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7044" y="2665176"/>
              <a:ext cx="3215482" cy="3215482"/>
            </a:xfrm>
            <a:prstGeom prst="rect">
              <a:avLst/>
            </a:prstGeom>
          </p:spPr>
        </p:pic>
        <p:pic>
          <p:nvPicPr>
            <p:cNvPr id="16" name="図 15">
              <a:extLst>
                <a:ext uri="{FF2B5EF4-FFF2-40B4-BE49-F238E27FC236}">
                  <a16:creationId xmlns:a16="http://schemas.microsoft.com/office/drawing/2014/main" id="{63899E4B-BD54-8C84-92C6-D303B94250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7086" y="2860785"/>
              <a:ext cx="3215482" cy="3215482"/>
            </a:xfrm>
            <a:prstGeom prst="rect">
              <a:avLst/>
            </a:prstGeom>
          </p:spPr>
        </p:pic>
      </p:grpSp>
      <p:sp>
        <p:nvSpPr>
          <p:cNvPr id="3" name="正方形/長方形 44">
            <a:extLst>
              <a:ext uri="{FF2B5EF4-FFF2-40B4-BE49-F238E27FC236}">
                <a16:creationId xmlns:a16="http://schemas.microsoft.com/office/drawing/2014/main" id="{D7CD76E2-BDD3-65E2-5442-D82D0986547E}"/>
              </a:ext>
            </a:extLst>
          </p:cNvPr>
          <p:cNvSpPr>
            <a:spLocks noChangeArrowheads="1"/>
          </p:cNvSpPr>
          <p:nvPr/>
        </p:nvSpPr>
        <p:spPr bwMode="auto">
          <a:xfrm>
            <a:off x="239010" y="163853"/>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724456439"/>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スライド番号プレースホルダー 1">
            <a:extLst>
              <a:ext uri="{FF2B5EF4-FFF2-40B4-BE49-F238E27FC236}">
                <a16:creationId xmlns:a16="http://schemas.microsoft.com/office/drawing/2014/main" id="{AE293AF0-7FF7-DBD8-D848-F756EF01EF95}"/>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607771FE-4D09-4EAE-9E39-01C20B964359}" type="slidenum">
              <a:rPr lang="ja-JP" altLang="en-US" sz="1000">
                <a:solidFill>
                  <a:srgbClr val="898989"/>
                </a:solidFill>
              </a:rPr>
              <a:pPr>
                <a:lnSpc>
                  <a:spcPct val="100000"/>
                </a:lnSpc>
                <a:spcBef>
                  <a:spcPct val="0"/>
                </a:spcBef>
                <a:buFontTx/>
                <a:buNone/>
              </a:pPr>
              <a:t>14</a:t>
            </a:fld>
            <a:endParaRPr lang="ja-JP" altLang="en-US" sz="1000">
              <a:solidFill>
                <a:srgbClr val="898989"/>
              </a:solidFill>
            </a:endParaRPr>
          </a:p>
        </p:txBody>
      </p:sp>
      <p:sp>
        <p:nvSpPr>
          <p:cNvPr id="6" name="テキスト ボックス 7">
            <a:extLst>
              <a:ext uri="{FF2B5EF4-FFF2-40B4-BE49-F238E27FC236}">
                <a16:creationId xmlns:a16="http://schemas.microsoft.com/office/drawing/2014/main" id="{C9CE8D21-B5F3-46ED-42F3-1F6BFE291CF8}"/>
              </a:ext>
            </a:extLst>
          </p:cNvPr>
          <p:cNvSpPr txBox="1">
            <a:spLocks noChangeArrowheads="1"/>
          </p:cNvSpPr>
          <p:nvPr/>
        </p:nvSpPr>
        <p:spPr bwMode="auto">
          <a:xfrm>
            <a:off x="0" y="6645245"/>
            <a:ext cx="7611379"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a:t>
            </a:r>
            <a:r>
              <a:rPr lang="en-US" altLang="ja-JP" sz="1000" dirty="0">
                <a:latin typeface="メイリオ" panose="020B0604030504040204" pitchFamily="50" charset="-128"/>
                <a:ea typeface="メイリオ" panose="020B0604030504040204" pitchFamily="50" charset="-128"/>
              </a:rPr>
              <a:t>『</a:t>
            </a:r>
            <a:r>
              <a:rPr kumimoji="0" lang="ja-JP" altLang="en-US" sz="1000" spc="100" dirty="0">
                <a:latin typeface="メイリオ" panose="020B0604030504040204" pitchFamily="50" charset="-128"/>
                <a:ea typeface="メイリオ" panose="020B0604030504040204" pitchFamily="50" charset="-128"/>
              </a:rPr>
              <a:t>認知症の人の日常生活・社会生活における意思決定支援ガイドライン</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平成</a:t>
            </a:r>
            <a:r>
              <a:rPr lang="en-US" altLang="ja-JP" sz="1000" dirty="0">
                <a:latin typeface="メイリオ" panose="020B0604030504040204" pitchFamily="50" charset="-128"/>
                <a:ea typeface="メイリオ" panose="020B0604030504040204" pitchFamily="50" charset="-128"/>
              </a:rPr>
              <a:t>30</a:t>
            </a:r>
            <a:r>
              <a:rPr lang="ja-JP" altLang="en-US" sz="1000" dirty="0">
                <a:latin typeface="メイリオ" panose="020B0604030504040204" pitchFamily="50" charset="-128"/>
                <a:ea typeface="メイリオ" panose="020B0604030504040204" pitchFamily="50" charset="-128"/>
              </a:rPr>
              <a:t>年</a:t>
            </a:r>
            <a:r>
              <a:rPr lang="en-US" altLang="ja-JP" sz="1000" dirty="0">
                <a:latin typeface="メイリオ" panose="020B0604030504040204" pitchFamily="50" charset="-128"/>
                <a:ea typeface="メイリオ" panose="020B0604030504040204" pitchFamily="50" charset="-128"/>
              </a:rPr>
              <a:t>6</a:t>
            </a:r>
            <a:r>
              <a:rPr lang="ja-JP" altLang="en-US" sz="1000" dirty="0">
                <a:latin typeface="メイリオ" panose="020B0604030504040204" pitchFamily="50" charset="-128"/>
                <a:ea typeface="メイリオ" panose="020B0604030504040204" pitchFamily="50" charset="-128"/>
              </a:rPr>
              <a:t>月</a:t>
            </a:r>
            <a:r>
              <a:rPr lang="en-US" altLang="ja-JP" sz="1000" dirty="0">
                <a:latin typeface="メイリオ" panose="020B0604030504040204" pitchFamily="50" charset="-128"/>
                <a:ea typeface="メイリオ" panose="020B0604030504040204" pitchFamily="50" charset="-128"/>
              </a:rPr>
              <a:t>,p1</a:t>
            </a:r>
            <a:r>
              <a:rPr lang="ja-JP" altLang="en-US" sz="1000" dirty="0">
                <a:latin typeface="メイリオ" panose="020B0604030504040204" pitchFamily="50" charset="-128"/>
                <a:ea typeface="メイリオ" panose="020B0604030504040204" pitchFamily="50" charset="-128"/>
              </a:rPr>
              <a:t>をもとに作成</a:t>
            </a:r>
          </a:p>
        </p:txBody>
      </p:sp>
      <p:sp>
        <p:nvSpPr>
          <p:cNvPr id="5" name="正方形/長方形 4">
            <a:extLst>
              <a:ext uri="{FF2B5EF4-FFF2-40B4-BE49-F238E27FC236}">
                <a16:creationId xmlns:a16="http://schemas.microsoft.com/office/drawing/2014/main" id="{056056AB-4347-32BA-4BF4-349CE2DFFB57}"/>
              </a:ext>
            </a:extLst>
          </p:cNvPr>
          <p:cNvSpPr/>
          <p:nvPr/>
        </p:nvSpPr>
        <p:spPr>
          <a:xfrm>
            <a:off x="0" y="187325"/>
            <a:ext cx="9526588"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300" dirty="0">
                <a:solidFill>
                  <a:schemeClr val="tx1"/>
                </a:solidFill>
                <a:latin typeface="メイリオ" panose="020B0604030504040204" pitchFamily="50" charset="-128"/>
                <a:ea typeface="メイリオ" panose="020B0604030504040204" pitchFamily="50" charset="-128"/>
              </a:rPr>
              <a:t>２．本人の意思に寄り添った支援</a:t>
            </a:r>
          </a:p>
        </p:txBody>
      </p:sp>
      <p:sp>
        <p:nvSpPr>
          <p:cNvPr id="8" name="正方形/長方形 7">
            <a:extLst>
              <a:ext uri="{FF2B5EF4-FFF2-40B4-BE49-F238E27FC236}">
                <a16:creationId xmlns:a16="http://schemas.microsoft.com/office/drawing/2014/main" id="{CB347C88-194C-EB80-49DB-254D7DE31A99}"/>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．認知症のある方への支援にあたって</a:t>
            </a:r>
          </a:p>
        </p:txBody>
      </p:sp>
      <p:sp>
        <p:nvSpPr>
          <p:cNvPr id="9" name="テキスト ボックス 8">
            <a:extLst>
              <a:ext uri="{FF2B5EF4-FFF2-40B4-BE49-F238E27FC236}">
                <a16:creationId xmlns:a16="http://schemas.microsoft.com/office/drawing/2014/main" id="{21A2EE60-E0DC-EA72-4B1C-DC4D2C26A452}"/>
              </a:ext>
            </a:extLst>
          </p:cNvPr>
          <p:cNvSpPr txBox="1">
            <a:spLocks noChangeArrowheads="1"/>
          </p:cNvSpPr>
          <p:nvPr/>
        </p:nvSpPr>
        <p:spPr bwMode="auto">
          <a:xfrm>
            <a:off x="427038" y="792162"/>
            <a:ext cx="9051925" cy="2462025"/>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285750" indent="-285750" eaLnBrk="1" hangingPunct="1">
              <a:lnSpc>
                <a:spcPct val="100000"/>
              </a:lnSpc>
              <a:spcBef>
                <a:spcPts val="600"/>
              </a:spcBef>
              <a:defRPr/>
            </a:pPr>
            <a:r>
              <a:rPr kumimoji="0" lang="ja-JP" altLang="en-US" sz="1600" spc="100" dirty="0">
                <a:latin typeface="メイリオ" panose="020B0604030504040204" pitchFamily="50" charset="-128"/>
                <a:ea typeface="メイリオ" panose="020B0604030504040204" pitchFamily="50" charset="-128"/>
              </a:rPr>
              <a:t>普段から、</a:t>
            </a:r>
            <a:r>
              <a:rPr kumimoji="0" lang="ja-JP" altLang="en-US" sz="1600" b="1" u="sng" spc="100" dirty="0">
                <a:latin typeface="メイリオ" panose="020B0604030504040204" pitchFamily="50" charset="-128"/>
                <a:ea typeface="メイリオ" panose="020B0604030504040204" pitchFamily="50" charset="-128"/>
              </a:rPr>
              <a:t>私たち一人ひとりが、自分で意思を形成し、それを表明でき、その意思が尊重され、日常生活・社会生活を決めていくことが重要</a:t>
            </a:r>
            <a:r>
              <a:rPr kumimoji="0" lang="ja-JP" altLang="en-US" sz="1600" spc="100" dirty="0">
                <a:latin typeface="メイリオ" panose="020B0604030504040204" pitchFamily="50" charset="-128"/>
                <a:ea typeface="メイリオ" panose="020B0604030504040204" pitchFamily="50" charset="-128"/>
              </a:rPr>
              <a:t>であることは、誰もが認識するところです。このことは、認知症のある方についても同様です。</a:t>
            </a:r>
            <a:endParaRPr kumimoji="0" lang="en-US" altLang="ja-JP" sz="1600" spc="100" dirty="0">
              <a:latin typeface="メイリオ" panose="020B0604030504040204" pitchFamily="50" charset="-128"/>
              <a:ea typeface="メイリオ" panose="020B0604030504040204" pitchFamily="50" charset="-128"/>
            </a:endParaRPr>
          </a:p>
          <a:p>
            <a:pPr marL="285750" indent="-285750" eaLnBrk="1" hangingPunct="1">
              <a:lnSpc>
                <a:spcPct val="100000"/>
              </a:lnSpc>
              <a:spcBef>
                <a:spcPts val="600"/>
              </a:spcBef>
              <a:defRPr/>
            </a:pPr>
            <a:r>
              <a:rPr kumimoji="0" lang="ja-JP" altLang="en-US" sz="1600" spc="100" dirty="0">
                <a:latin typeface="メイリオ" panose="020B0604030504040204" pitchFamily="50" charset="-128"/>
                <a:ea typeface="メイリオ" panose="020B0604030504040204" pitchFamily="50" charset="-128"/>
              </a:rPr>
              <a:t>これを踏まえ、認知症の人を支える周囲の人において行われる意思決定支援の基本的考え方（理念）や姿勢、方法、配慮すべき事柄等について「認知症の人の日常生活・社会生活における意思決定支援ガイドライン」（平成</a:t>
            </a:r>
            <a:r>
              <a:rPr kumimoji="0" lang="en-US" altLang="ja-JP" sz="1600" spc="100" dirty="0">
                <a:latin typeface="メイリオ" panose="020B0604030504040204" pitchFamily="50" charset="-128"/>
                <a:ea typeface="メイリオ" panose="020B0604030504040204" pitchFamily="50" charset="-128"/>
              </a:rPr>
              <a:t>30</a:t>
            </a:r>
            <a:r>
              <a:rPr kumimoji="0" lang="ja-JP" altLang="en-US" sz="1600" spc="100" dirty="0">
                <a:latin typeface="メイリオ" panose="020B0604030504040204" pitchFamily="50" charset="-128"/>
                <a:ea typeface="メイリオ" panose="020B0604030504040204" pitchFamily="50" charset="-128"/>
              </a:rPr>
              <a:t>年</a:t>
            </a:r>
            <a:r>
              <a:rPr kumimoji="0" lang="en-US" altLang="ja-JP" sz="1600" spc="100" dirty="0">
                <a:latin typeface="メイリオ" panose="020B0604030504040204" pitchFamily="50" charset="-128"/>
                <a:ea typeface="メイリオ" panose="020B0604030504040204" pitchFamily="50" charset="-128"/>
              </a:rPr>
              <a:t>6</a:t>
            </a:r>
            <a:r>
              <a:rPr kumimoji="0" lang="ja-JP" altLang="en-US" sz="1600" spc="100" dirty="0">
                <a:latin typeface="メイリオ" panose="020B0604030504040204" pitchFamily="50" charset="-128"/>
                <a:ea typeface="メイリオ" panose="020B0604030504040204" pitchFamily="50" charset="-128"/>
              </a:rPr>
              <a:t>月</a:t>
            </a:r>
            <a:r>
              <a:rPr kumimoji="0" lang="en-US" altLang="ja-JP" sz="1600" spc="100" dirty="0">
                <a:latin typeface="メイリオ" panose="020B0604030504040204" pitchFamily="50" charset="-128"/>
                <a:ea typeface="メイリオ" panose="020B0604030504040204" pitchFamily="50" charset="-128"/>
              </a:rPr>
              <a:t>,</a:t>
            </a:r>
            <a:r>
              <a:rPr kumimoji="0" lang="ja-JP" altLang="en-US" sz="1600" spc="100" dirty="0">
                <a:latin typeface="メイリオ" panose="020B0604030504040204" pitchFamily="50" charset="-128"/>
                <a:ea typeface="メイリオ" panose="020B0604030504040204" pitchFamily="50" charset="-128"/>
              </a:rPr>
              <a:t>厚生労働省）が作成されています。</a:t>
            </a:r>
            <a:endParaRPr kumimoji="0" lang="en-US" altLang="ja-JP" sz="1600" spc="100" dirty="0">
              <a:latin typeface="メイリオ" panose="020B0604030504040204" pitchFamily="50" charset="-128"/>
              <a:ea typeface="メイリオ" panose="020B0604030504040204" pitchFamily="50" charset="-128"/>
            </a:endParaRPr>
          </a:p>
          <a:p>
            <a:pPr marL="285750" indent="-285750" eaLnBrk="1" hangingPunct="1">
              <a:lnSpc>
                <a:spcPct val="100000"/>
              </a:lnSpc>
              <a:spcBef>
                <a:spcPts val="600"/>
              </a:spcBef>
              <a:defRPr/>
            </a:pPr>
            <a:r>
              <a:rPr kumimoji="0" lang="ja-JP" altLang="en-US" sz="1600" spc="100" dirty="0">
                <a:latin typeface="メイリオ" panose="020B0604030504040204" pitchFamily="50" charset="-128"/>
                <a:ea typeface="メイリオ" panose="020B0604030504040204" pitchFamily="50" charset="-128"/>
              </a:rPr>
              <a:t>ガイドラインに示されている「認知症の人の特性を踏まえた意思決定支援の基本原則」や「意思決定支援のプロセス」について、おさえておきましょう。</a:t>
            </a:r>
            <a:endParaRPr kumimoji="0" lang="en-US" altLang="ja-JP" sz="1600" spc="100" dirty="0">
              <a:latin typeface="メイリオ" panose="020B0604030504040204" pitchFamily="50" charset="-128"/>
              <a:ea typeface="メイリオ" panose="020B0604030504040204" pitchFamily="50" charset="-128"/>
            </a:endParaRPr>
          </a:p>
        </p:txBody>
      </p:sp>
      <p:grpSp>
        <p:nvGrpSpPr>
          <p:cNvPr id="16" name="グループ化 15">
            <a:extLst>
              <a:ext uri="{FF2B5EF4-FFF2-40B4-BE49-F238E27FC236}">
                <a16:creationId xmlns:a16="http://schemas.microsoft.com/office/drawing/2014/main" id="{A9705184-4DA2-E2AC-3D07-9E6E851F62D3}"/>
              </a:ext>
            </a:extLst>
          </p:cNvPr>
          <p:cNvGrpSpPr/>
          <p:nvPr/>
        </p:nvGrpSpPr>
        <p:grpSpPr>
          <a:xfrm>
            <a:off x="2341562" y="4129920"/>
            <a:ext cx="5222876" cy="430307"/>
            <a:chOff x="2341562" y="3541341"/>
            <a:chExt cx="5222876" cy="430307"/>
          </a:xfrm>
        </p:grpSpPr>
        <p:sp>
          <p:nvSpPr>
            <p:cNvPr id="10" name="テキスト ボックス 9">
              <a:extLst>
                <a:ext uri="{FF2B5EF4-FFF2-40B4-BE49-F238E27FC236}">
                  <a16:creationId xmlns:a16="http://schemas.microsoft.com/office/drawing/2014/main" id="{DCC6EC90-E419-55CB-6934-D1A9D41B194C}"/>
                </a:ext>
              </a:extLst>
            </p:cNvPr>
            <p:cNvSpPr txBox="1"/>
            <p:nvPr/>
          </p:nvSpPr>
          <p:spPr>
            <a:xfrm>
              <a:off x="2970563" y="3541341"/>
              <a:ext cx="4593875" cy="430307"/>
            </a:xfrm>
            <a:prstGeom prst="roundRect">
              <a:avLst>
                <a:gd name="adj" fmla="val 5755"/>
              </a:avLst>
            </a:prstGeom>
            <a:solidFill>
              <a:schemeClr val="accent2">
                <a:lumMod val="20000"/>
                <a:lumOff val="80000"/>
              </a:schemeClr>
            </a:solidFill>
          </p:spPr>
          <p:txBody>
            <a:bodyPr wrap="square" anchor="ctr">
              <a:noAutofit/>
            </a:bodyPr>
            <a:lstStyle/>
            <a:p>
              <a:pPr eaLnBrk="1" hangingPunct="1">
                <a:lnSpc>
                  <a:spcPct val="100000"/>
                </a:lnSpc>
                <a:spcBef>
                  <a:spcPts val="600"/>
                </a:spcBef>
                <a:defRPr/>
              </a:pPr>
              <a:r>
                <a:rPr kumimoji="0" lang="ja-JP" altLang="en-US" sz="1800" b="1" spc="100" dirty="0">
                  <a:latin typeface="メイリオ" panose="020B0604030504040204" pitchFamily="50" charset="-128"/>
                  <a:ea typeface="メイリオ" panose="020B0604030504040204" pitchFamily="50" charset="-128"/>
                </a:rPr>
                <a:t>本人の意思の尊重</a:t>
              </a:r>
              <a:endParaRPr lang="en-US" altLang="ja-JP" sz="1800" b="1" spc="1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67C8C5E4-26CE-AD28-1EFA-DD33EBA6EA85}"/>
                </a:ext>
              </a:extLst>
            </p:cNvPr>
            <p:cNvSpPr txBox="1"/>
            <p:nvPr/>
          </p:nvSpPr>
          <p:spPr>
            <a:xfrm>
              <a:off x="2341562" y="3541341"/>
              <a:ext cx="480849" cy="430307"/>
            </a:xfrm>
            <a:prstGeom prst="roundRect">
              <a:avLst>
                <a:gd name="adj" fmla="val 5755"/>
              </a:avLst>
            </a:prstGeom>
            <a:solidFill>
              <a:schemeClr val="accent2"/>
            </a:solidFill>
          </p:spPr>
          <p:txBody>
            <a:bodyPr wrap="square" anchor="ctr">
              <a:noAutofit/>
            </a:bodyPr>
            <a:lstStyle/>
            <a:p>
              <a:pPr algn="ctr" eaLnBrk="1" hangingPunct="1">
                <a:lnSpc>
                  <a:spcPct val="100000"/>
                </a:lnSpc>
                <a:spcBef>
                  <a:spcPts val="600"/>
                </a:spcBef>
                <a:defRPr/>
              </a:pPr>
              <a:r>
                <a:rPr kumimoji="0" lang="ja-JP" altLang="en-US" sz="1800" b="1" spc="100" dirty="0">
                  <a:solidFill>
                    <a:schemeClr val="bg1"/>
                  </a:solidFill>
                  <a:latin typeface="メイリオ" panose="020B0604030504040204" pitchFamily="50" charset="-128"/>
                  <a:ea typeface="メイリオ" panose="020B0604030504040204" pitchFamily="50" charset="-128"/>
                </a:rPr>
                <a:t>１</a:t>
              </a:r>
              <a:endParaRPr lang="en-US" altLang="ja-JP" sz="1800" b="1" spc="100" dirty="0">
                <a:solidFill>
                  <a:schemeClr val="bg1"/>
                </a:solidFill>
                <a:latin typeface="メイリオ" panose="020B0604030504040204" pitchFamily="50" charset="-128"/>
                <a:ea typeface="メイリオ" panose="020B0604030504040204" pitchFamily="50" charset="-128"/>
              </a:endParaRPr>
            </a:p>
          </p:txBody>
        </p:sp>
      </p:grpSp>
      <p:grpSp>
        <p:nvGrpSpPr>
          <p:cNvPr id="17" name="グループ化 16">
            <a:extLst>
              <a:ext uri="{FF2B5EF4-FFF2-40B4-BE49-F238E27FC236}">
                <a16:creationId xmlns:a16="http://schemas.microsoft.com/office/drawing/2014/main" id="{99E59AF5-F181-B123-E084-0F0D66A90B86}"/>
              </a:ext>
            </a:extLst>
          </p:cNvPr>
          <p:cNvGrpSpPr/>
          <p:nvPr/>
        </p:nvGrpSpPr>
        <p:grpSpPr>
          <a:xfrm>
            <a:off x="2341562" y="4739747"/>
            <a:ext cx="5222876" cy="430307"/>
            <a:chOff x="2341562" y="4151168"/>
            <a:chExt cx="5222876" cy="430307"/>
          </a:xfrm>
        </p:grpSpPr>
        <p:sp>
          <p:nvSpPr>
            <p:cNvPr id="12" name="テキスト ボックス 11">
              <a:extLst>
                <a:ext uri="{FF2B5EF4-FFF2-40B4-BE49-F238E27FC236}">
                  <a16:creationId xmlns:a16="http://schemas.microsoft.com/office/drawing/2014/main" id="{DADA6F6A-0C6C-3E11-1EDE-BA46BFCF8AA0}"/>
                </a:ext>
              </a:extLst>
            </p:cNvPr>
            <p:cNvSpPr txBox="1"/>
            <p:nvPr/>
          </p:nvSpPr>
          <p:spPr>
            <a:xfrm>
              <a:off x="2970563" y="4151168"/>
              <a:ext cx="4593875" cy="430307"/>
            </a:xfrm>
            <a:prstGeom prst="roundRect">
              <a:avLst>
                <a:gd name="adj" fmla="val 5755"/>
              </a:avLst>
            </a:prstGeom>
            <a:solidFill>
              <a:schemeClr val="accent5">
                <a:lumMod val="20000"/>
                <a:lumOff val="80000"/>
              </a:schemeClr>
            </a:solidFill>
          </p:spPr>
          <p:txBody>
            <a:bodyPr wrap="square" anchor="ctr">
              <a:noAutofit/>
            </a:bodyPr>
            <a:lstStyle/>
            <a:p>
              <a:pPr eaLnBrk="1" hangingPunct="1">
                <a:lnSpc>
                  <a:spcPct val="100000"/>
                </a:lnSpc>
                <a:spcBef>
                  <a:spcPts val="600"/>
                </a:spcBef>
                <a:defRPr/>
              </a:pPr>
              <a:r>
                <a:rPr kumimoji="0" lang="ja-JP" altLang="en-US" sz="1800" b="1" spc="100" dirty="0">
                  <a:latin typeface="メイリオ" panose="020B0604030504040204" pitchFamily="50" charset="-128"/>
                  <a:ea typeface="メイリオ" panose="020B0604030504040204" pitchFamily="50" charset="-128"/>
                </a:rPr>
                <a:t>本人の意思決定能力への配慮 </a:t>
              </a:r>
              <a:endParaRPr lang="en-US" altLang="ja-JP" sz="1800" b="1" spc="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98451CD5-FB9D-E086-9F88-2218529A6B10}"/>
                </a:ext>
              </a:extLst>
            </p:cNvPr>
            <p:cNvSpPr txBox="1"/>
            <p:nvPr/>
          </p:nvSpPr>
          <p:spPr>
            <a:xfrm>
              <a:off x="2341562" y="4151168"/>
              <a:ext cx="480849" cy="430307"/>
            </a:xfrm>
            <a:prstGeom prst="roundRect">
              <a:avLst>
                <a:gd name="adj" fmla="val 5755"/>
              </a:avLst>
            </a:prstGeom>
            <a:solidFill>
              <a:schemeClr val="accent5"/>
            </a:solidFill>
          </p:spPr>
          <p:txBody>
            <a:bodyPr wrap="square" anchor="ctr">
              <a:noAutofit/>
            </a:bodyPr>
            <a:lstStyle/>
            <a:p>
              <a:pPr algn="ctr" eaLnBrk="1" hangingPunct="1">
                <a:lnSpc>
                  <a:spcPct val="100000"/>
                </a:lnSpc>
                <a:spcBef>
                  <a:spcPts val="600"/>
                </a:spcBef>
                <a:defRPr/>
              </a:pPr>
              <a:r>
                <a:rPr lang="ja-JP" altLang="en-US" b="1" spc="100" dirty="0">
                  <a:solidFill>
                    <a:schemeClr val="bg1"/>
                  </a:solidFill>
                  <a:latin typeface="メイリオ" panose="020B0604030504040204" pitchFamily="50" charset="-128"/>
                  <a:ea typeface="メイリオ" panose="020B0604030504040204" pitchFamily="50" charset="-128"/>
                </a:rPr>
                <a:t>２</a:t>
              </a:r>
              <a:endParaRPr lang="en-US" altLang="ja-JP" sz="1800" b="1" spc="100" dirty="0">
                <a:solidFill>
                  <a:schemeClr val="bg1"/>
                </a:solidFill>
                <a:latin typeface="メイリオ" panose="020B0604030504040204" pitchFamily="50" charset="-128"/>
                <a:ea typeface="メイリオ" panose="020B0604030504040204" pitchFamily="50" charset="-128"/>
              </a:endParaRPr>
            </a:p>
          </p:txBody>
        </p:sp>
      </p:grpSp>
      <p:grpSp>
        <p:nvGrpSpPr>
          <p:cNvPr id="18" name="グループ化 17">
            <a:extLst>
              <a:ext uri="{FF2B5EF4-FFF2-40B4-BE49-F238E27FC236}">
                <a16:creationId xmlns:a16="http://schemas.microsoft.com/office/drawing/2014/main" id="{FE351B59-A76A-7860-4062-AA98003A6387}"/>
              </a:ext>
            </a:extLst>
          </p:cNvPr>
          <p:cNvGrpSpPr/>
          <p:nvPr/>
        </p:nvGrpSpPr>
        <p:grpSpPr>
          <a:xfrm>
            <a:off x="2341562" y="5349574"/>
            <a:ext cx="5222876" cy="430307"/>
            <a:chOff x="2341562" y="4760995"/>
            <a:chExt cx="5222876" cy="430307"/>
          </a:xfrm>
        </p:grpSpPr>
        <p:sp>
          <p:nvSpPr>
            <p:cNvPr id="14" name="テキスト ボックス 13">
              <a:extLst>
                <a:ext uri="{FF2B5EF4-FFF2-40B4-BE49-F238E27FC236}">
                  <a16:creationId xmlns:a16="http://schemas.microsoft.com/office/drawing/2014/main" id="{96E2C0E8-FDE8-CBD7-BE24-4C7636D23F18}"/>
                </a:ext>
              </a:extLst>
            </p:cNvPr>
            <p:cNvSpPr txBox="1"/>
            <p:nvPr/>
          </p:nvSpPr>
          <p:spPr>
            <a:xfrm>
              <a:off x="2970563" y="4760995"/>
              <a:ext cx="4593875" cy="430307"/>
            </a:xfrm>
            <a:prstGeom prst="roundRect">
              <a:avLst>
                <a:gd name="adj" fmla="val 5755"/>
              </a:avLst>
            </a:prstGeom>
            <a:solidFill>
              <a:schemeClr val="accent3">
                <a:lumMod val="20000"/>
                <a:lumOff val="80000"/>
              </a:schemeClr>
            </a:solidFill>
          </p:spPr>
          <p:txBody>
            <a:bodyPr wrap="square" anchor="ctr">
              <a:noAutofit/>
            </a:bodyPr>
            <a:lstStyle/>
            <a:p>
              <a:pPr eaLnBrk="1" hangingPunct="1">
                <a:lnSpc>
                  <a:spcPct val="100000"/>
                </a:lnSpc>
                <a:spcBef>
                  <a:spcPts val="600"/>
                </a:spcBef>
                <a:defRPr/>
              </a:pPr>
              <a:r>
                <a:rPr kumimoji="0" lang="ja-JP" altLang="en-US" sz="1800" b="1" spc="100" dirty="0">
                  <a:latin typeface="メイリオ" panose="020B0604030504040204" pitchFamily="50" charset="-128"/>
                  <a:ea typeface="メイリオ" panose="020B0604030504040204" pitchFamily="50" charset="-128"/>
                </a:rPr>
                <a:t>チームによる早期からの継続的支援</a:t>
              </a:r>
              <a:endParaRPr lang="en-US" altLang="ja-JP" sz="1800" b="1" spc="100" dirty="0">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CFB0A3F4-461E-4BEE-9B4C-399E965E2EBD}"/>
                </a:ext>
              </a:extLst>
            </p:cNvPr>
            <p:cNvSpPr txBox="1"/>
            <p:nvPr/>
          </p:nvSpPr>
          <p:spPr>
            <a:xfrm>
              <a:off x="2341562" y="4760995"/>
              <a:ext cx="480849" cy="430307"/>
            </a:xfrm>
            <a:prstGeom prst="roundRect">
              <a:avLst>
                <a:gd name="adj" fmla="val 5755"/>
              </a:avLst>
            </a:prstGeom>
            <a:solidFill>
              <a:schemeClr val="accent3"/>
            </a:solidFill>
          </p:spPr>
          <p:txBody>
            <a:bodyPr wrap="square" anchor="ctr">
              <a:noAutofit/>
            </a:bodyPr>
            <a:lstStyle/>
            <a:p>
              <a:pPr algn="ctr" eaLnBrk="1" hangingPunct="1">
                <a:lnSpc>
                  <a:spcPct val="100000"/>
                </a:lnSpc>
                <a:spcBef>
                  <a:spcPts val="600"/>
                </a:spcBef>
                <a:defRPr/>
              </a:pPr>
              <a:r>
                <a:rPr lang="ja-JP" altLang="en-US" sz="1800" b="1" spc="100" dirty="0">
                  <a:solidFill>
                    <a:schemeClr val="bg1"/>
                  </a:solidFill>
                  <a:latin typeface="メイリオ" panose="020B0604030504040204" pitchFamily="50" charset="-128"/>
                  <a:ea typeface="メイリオ" panose="020B0604030504040204" pitchFamily="50" charset="-128"/>
                </a:rPr>
                <a:t>３</a:t>
              </a:r>
              <a:endParaRPr lang="en-US" altLang="ja-JP" sz="1800" b="1" spc="100" dirty="0">
                <a:solidFill>
                  <a:schemeClr val="bg1"/>
                </a:solidFill>
                <a:latin typeface="メイリオ" panose="020B0604030504040204" pitchFamily="50" charset="-128"/>
                <a:ea typeface="メイリオ" panose="020B0604030504040204" pitchFamily="50" charset="-128"/>
              </a:endParaRPr>
            </a:p>
          </p:txBody>
        </p:sp>
      </p:grpSp>
      <p:sp>
        <p:nvSpPr>
          <p:cNvPr id="2" name="テキスト ボックス 1">
            <a:extLst>
              <a:ext uri="{FF2B5EF4-FFF2-40B4-BE49-F238E27FC236}">
                <a16:creationId xmlns:a16="http://schemas.microsoft.com/office/drawing/2014/main" id="{9D017A55-6163-FCDB-D6B5-4663E6EF0944}"/>
              </a:ext>
            </a:extLst>
          </p:cNvPr>
          <p:cNvSpPr txBox="1">
            <a:spLocks noChangeArrowheads="1"/>
          </p:cNvSpPr>
          <p:nvPr/>
        </p:nvSpPr>
        <p:spPr bwMode="auto">
          <a:xfrm>
            <a:off x="1905252" y="3617577"/>
            <a:ext cx="6095497" cy="360363"/>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ctr" eaLnBrk="1" hangingPunct="1">
              <a:lnSpc>
                <a:spcPct val="100000"/>
              </a:lnSpc>
              <a:spcBef>
                <a:spcPts val="600"/>
              </a:spcBef>
              <a:buNone/>
              <a:defRPr/>
            </a:pPr>
            <a:r>
              <a:rPr kumimoji="0" lang="ja-JP" altLang="en-US" sz="1600" b="1" spc="100" dirty="0">
                <a:latin typeface="メイリオ" panose="020B0604030504040204" pitchFamily="50" charset="-128"/>
                <a:ea typeface="メイリオ" panose="020B0604030504040204" pitchFamily="50" charset="-128"/>
              </a:rPr>
              <a:t>認知症の人の特性を踏まえた意思決定支援の基本原則</a:t>
            </a:r>
            <a:endParaRPr kumimoji="0" lang="en-US" altLang="ja-JP" sz="1600" b="1" spc="100" dirty="0">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89B49-C536-A38C-BD51-A597023869EB}"/>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60937B2B-DD4C-F9A4-E9B3-5865CC0F7EE5}"/>
              </a:ext>
            </a:extLst>
          </p:cNvPr>
          <p:cNvSpPr>
            <a:spLocks noGrp="1"/>
          </p:cNvSpPr>
          <p:nvPr>
            <p:ph type="sldNum" sz="quarter" idx="10"/>
          </p:nvPr>
        </p:nvSpPr>
        <p:spPr/>
        <p:txBody>
          <a:bodyPr/>
          <a:lstStyle/>
          <a:p>
            <a:pPr>
              <a:defRPr/>
            </a:pPr>
            <a:fld id="{98A27851-3CE3-464B-B113-B423DC6DF932}" type="slidenum">
              <a:rPr lang="ja-JP" altLang="en-US" smtClean="0"/>
              <a:pPr>
                <a:defRPr/>
              </a:pPr>
              <a:t>15</a:t>
            </a:fld>
            <a:endParaRPr lang="ja-JP" altLang="en-US"/>
          </a:p>
        </p:txBody>
      </p:sp>
      <p:sp>
        <p:nvSpPr>
          <p:cNvPr id="9" name="テキスト ボックス 7">
            <a:extLst>
              <a:ext uri="{FF2B5EF4-FFF2-40B4-BE49-F238E27FC236}">
                <a16:creationId xmlns:a16="http://schemas.microsoft.com/office/drawing/2014/main" id="{F993AA28-C381-8BED-CE99-E9CB1A671EE2}"/>
              </a:ext>
            </a:extLst>
          </p:cNvPr>
          <p:cNvSpPr txBox="1">
            <a:spLocks noChangeArrowheads="1"/>
          </p:cNvSpPr>
          <p:nvPr/>
        </p:nvSpPr>
        <p:spPr bwMode="auto">
          <a:xfrm>
            <a:off x="0" y="6645245"/>
            <a:ext cx="9135834"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出典：厚生労働省社会・ 援護局地域福祉課成年後見制度利用促進室</a:t>
            </a:r>
            <a:r>
              <a:rPr lang="en-US" altLang="ja-JP" sz="1000" dirty="0">
                <a:latin typeface="メイリオ" panose="020B0604030504040204" pitchFamily="50" charset="-128"/>
                <a:ea typeface="メイリオ" panose="020B0604030504040204" pitchFamily="50" charset="-128"/>
              </a:rPr>
              <a:t>『</a:t>
            </a:r>
            <a:r>
              <a:rPr kumimoji="0" lang="ja-JP" altLang="en-US" sz="1000" dirty="0">
                <a:latin typeface="メイリオ" panose="020B0604030504040204" pitchFamily="50" charset="-128"/>
                <a:ea typeface="メイリオ" panose="020B0604030504040204" pitchFamily="50" charset="-128"/>
              </a:rPr>
              <a:t>意思決定支援及び後見人等の担い手確保に関する取組状況</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令和元年</a:t>
            </a:r>
            <a:r>
              <a:rPr lang="en-US" altLang="ja-JP" sz="1000" dirty="0">
                <a:latin typeface="メイリオ" panose="020B0604030504040204" pitchFamily="50" charset="-128"/>
                <a:ea typeface="メイリオ" panose="020B0604030504040204" pitchFamily="50" charset="-128"/>
              </a:rPr>
              <a:t>11</a:t>
            </a:r>
            <a:r>
              <a:rPr lang="ja-JP" altLang="en-US" sz="1000" dirty="0">
                <a:latin typeface="メイリオ" panose="020B0604030504040204" pitchFamily="50" charset="-128"/>
                <a:ea typeface="メイリオ" panose="020B0604030504040204" pitchFamily="50" charset="-128"/>
              </a:rPr>
              <a:t>月</a:t>
            </a:r>
            <a:r>
              <a:rPr lang="en-US" altLang="ja-JP" sz="1000" dirty="0">
                <a:latin typeface="メイリオ" panose="020B0604030504040204" pitchFamily="50" charset="-128"/>
                <a:ea typeface="メイリオ" panose="020B0604030504040204" pitchFamily="50" charset="-128"/>
              </a:rPr>
              <a:t>5</a:t>
            </a:r>
            <a:r>
              <a:rPr lang="ja-JP" altLang="en-US" sz="1000" dirty="0">
                <a:latin typeface="メイリオ" panose="020B0604030504040204" pitchFamily="50" charset="-128"/>
                <a:ea typeface="メイリオ" panose="020B0604030504040204" pitchFamily="50" charset="-128"/>
              </a:rPr>
              <a:t>日</a:t>
            </a:r>
            <a:r>
              <a:rPr lang="en-US" altLang="ja-JP" sz="1000" dirty="0">
                <a:latin typeface="メイリオ" panose="020B0604030504040204" pitchFamily="50" charset="-128"/>
                <a:ea typeface="メイリオ" panose="020B0604030504040204" pitchFamily="50" charset="-128"/>
              </a:rPr>
              <a:t>,p3</a:t>
            </a:r>
            <a:endParaRPr lang="ja-JP" altLang="en-US" sz="1000" dirty="0">
              <a:latin typeface="メイリオ" panose="020B0604030504040204" pitchFamily="50" charset="-128"/>
              <a:ea typeface="メイリオ" panose="020B0604030504040204" pitchFamily="50" charset="-128"/>
            </a:endParaRPr>
          </a:p>
        </p:txBody>
      </p:sp>
      <p:sp>
        <p:nvSpPr>
          <p:cNvPr id="10" name="object 2">
            <a:extLst>
              <a:ext uri="{FF2B5EF4-FFF2-40B4-BE49-F238E27FC236}">
                <a16:creationId xmlns:a16="http://schemas.microsoft.com/office/drawing/2014/main" id="{AD54691B-15F9-A179-A199-E0F8D3F6934F}"/>
              </a:ext>
            </a:extLst>
          </p:cNvPr>
          <p:cNvSpPr txBox="1">
            <a:spLocks/>
          </p:cNvSpPr>
          <p:nvPr/>
        </p:nvSpPr>
        <p:spPr>
          <a:xfrm>
            <a:off x="381000" y="304800"/>
            <a:ext cx="9144000" cy="544728"/>
          </a:xfrm>
          <a:prstGeom prst="rect">
            <a:avLst/>
          </a:prstGeom>
          <a:solidFill>
            <a:srgbClr val="FFC000"/>
          </a:solidFill>
        </p:spPr>
        <p:txBody>
          <a:bodyPr vert="horz" wrap="square" lIns="0" tIns="144000" rIns="0" bIns="144000" rtlCol="0" anchor="ctr">
            <a:spAutoFit/>
          </a:bodyPr>
          <a:lstStyle>
            <a:lvl1pPr algn="l" rtl="0" fontAlgn="base">
              <a:lnSpc>
                <a:spcPct val="90000"/>
              </a:lnSpc>
              <a:spcBef>
                <a:spcPct val="0"/>
              </a:spcBef>
              <a:spcAft>
                <a:spcPct val="0"/>
              </a:spcAft>
              <a:defRPr kumimoji="1" sz="4400" kern="1200">
                <a:solidFill>
                  <a:schemeClr val="tx1"/>
                </a:solidFill>
                <a:latin typeface="+mj-lt"/>
                <a:ea typeface="+mj-ea"/>
                <a:cs typeface="+mj-cs"/>
              </a:defRPr>
            </a:lvl1pPr>
            <a:lvl2pPr algn="l" rtl="0" fontAlgn="base">
              <a:lnSpc>
                <a:spcPct val="90000"/>
              </a:lnSpc>
              <a:spcBef>
                <a:spcPct val="0"/>
              </a:spcBef>
              <a:spcAft>
                <a:spcPct val="0"/>
              </a:spcAft>
              <a:defRPr kumimoji="1" sz="4400">
                <a:solidFill>
                  <a:schemeClr val="tx1"/>
                </a:solidFill>
                <a:latin typeface="Calibri Light" panose="020F0302020204030204" pitchFamily="34" charset="0"/>
              </a:defRPr>
            </a:lvl2pPr>
            <a:lvl3pPr algn="l" rtl="0" fontAlgn="base">
              <a:lnSpc>
                <a:spcPct val="90000"/>
              </a:lnSpc>
              <a:spcBef>
                <a:spcPct val="0"/>
              </a:spcBef>
              <a:spcAft>
                <a:spcPct val="0"/>
              </a:spcAft>
              <a:defRPr kumimoji="1" sz="4400">
                <a:solidFill>
                  <a:schemeClr val="tx1"/>
                </a:solidFill>
                <a:latin typeface="Calibri Light" panose="020F0302020204030204" pitchFamily="34" charset="0"/>
              </a:defRPr>
            </a:lvl3pPr>
            <a:lvl4pPr algn="l" rtl="0" fontAlgn="base">
              <a:lnSpc>
                <a:spcPct val="90000"/>
              </a:lnSpc>
              <a:spcBef>
                <a:spcPct val="0"/>
              </a:spcBef>
              <a:spcAft>
                <a:spcPct val="0"/>
              </a:spcAft>
              <a:defRPr kumimoji="1" sz="4400">
                <a:solidFill>
                  <a:schemeClr val="tx1"/>
                </a:solidFill>
                <a:latin typeface="Calibri Light" panose="020F0302020204030204" pitchFamily="34" charset="0"/>
              </a:defRPr>
            </a:lvl4pPr>
            <a:lvl5pPr algn="l" rtl="0" fontAlgn="base">
              <a:lnSpc>
                <a:spcPct val="90000"/>
              </a:lnSpc>
              <a:spcBef>
                <a:spcPct val="0"/>
              </a:spcBef>
              <a:spcAft>
                <a:spcPct val="0"/>
              </a:spcAft>
              <a:defRPr kumimoji="1"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9pPr>
          </a:lstStyle>
          <a:p>
            <a:pPr algn="ctr" defTabSz="914400" eaLnBrk="1" hangingPunct="1">
              <a:lnSpc>
                <a:spcPct val="100000"/>
              </a:lnSpc>
            </a:pPr>
            <a:r>
              <a:rPr lang="ja-JP" altLang="en-US" sz="1650" b="1" spc="-5" dirty="0">
                <a:latin typeface="メイリオ" panose="020B0604030504040204" pitchFamily="50" charset="-128"/>
                <a:ea typeface="メイリオ" panose="020B0604030504040204" pitchFamily="50" charset="-128"/>
                <a:cs typeface="メイリオ"/>
              </a:rPr>
              <a:t>「認知症の人の日常生活・社会生活における意思決定支援ガイドライン」の概要</a:t>
            </a:r>
            <a:endParaRPr lang="ja-JP" altLang="en-US" sz="1650" b="1" dirty="0">
              <a:latin typeface="メイリオ" panose="020B0604030504040204" pitchFamily="50" charset="-128"/>
              <a:ea typeface="メイリオ" panose="020B0604030504040204" pitchFamily="50" charset="-128"/>
              <a:cs typeface="メイリオ"/>
            </a:endParaRPr>
          </a:p>
        </p:txBody>
      </p:sp>
      <p:pic>
        <p:nvPicPr>
          <p:cNvPr id="12" name="object 3">
            <a:extLst>
              <a:ext uri="{FF2B5EF4-FFF2-40B4-BE49-F238E27FC236}">
                <a16:creationId xmlns:a16="http://schemas.microsoft.com/office/drawing/2014/main" id="{56953AF4-1B03-64C7-4872-7FBE2AE4AEA6}"/>
              </a:ext>
            </a:extLst>
          </p:cNvPr>
          <p:cNvPicPr/>
          <p:nvPr/>
        </p:nvPicPr>
        <p:blipFill>
          <a:blip r:embed="rId2" cstate="print"/>
          <a:stretch>
            <a:fillRect/>
          </a:stretch>
        </p:blipFill>
        <p:spPr>
          <a:xfrm>
            <a:off x="5181245" y="957610"/>
            <a:ext cx="4065452" cy="5497500"/>
          </a:xfrm>
          <a:prstGeom prst="rect">
            <a:avLst/>
          </a:prstGeom>
        </p:spPr>
      </p:pic>
      <p:sp>
        <p:nvSpPr>
          <p:cNvPr id="13" name="object 4">
            <a:extLst>
              <a:ext uri="{FF2B5EF4-FFF2-40B4-BE49-F238E27FC236}">
                <a16:creationId xmlns:a16="http://schemas.microsoft.com/office/drawing/2014/main" id="{51E6F473-CB06-C476-64FC-CDBF5F4CB3C2}"/>
              </a:ext>
            </a:extLst>
          </p:cNvPr>
          <p:cNvSpPr txBox="1"/>
          <p:nvPr/>
        </p:nvSpPr>
        <p:spPr>
          <a:xfrm>
            <a:off x="569976" y="1261860"/>
            <a:ext cx="4333240" cy="1059709"/>
          </a:xfrm>
          <a:prstGeom prst="rect">
            <a:avLst/>
          </a:prstGeom>
          <a:ln w="12192">
            <a:solidFill>
              <a:srgbClr val="C00000"/>
            </a:solidFill>
          </a:ln>
        </p:spPr>
        <p:txBody>
          <a:bodyPr vert="horz" wrap="square" lIns="0" tIns="36000" rIns="72000" bIns="0" rtlCol="0" anchor="ctr">
            <a:spAutoFit/>
          </a:bodyPr>
          <a:lstStyle/>
          <a:p>
            <a:pPr marL="90805" marR="85090">
              <a:lnSpc>
                <a:spcPct val="99600"/>
              </a:lnSpc>
              <a:spcBef>
                <a:spcPts val="705"/>
              </a:spcBef>
            </a:pPr>
            <a:r>
              <a:rPr sz="1300" spc="-40" dirty="0">
                <a:latin typeface="メイリオ"/>
                <a:cs typeface="メイリオ"/>
              </a:rPr>
              <a:t>認知症の人を支える周囲の人において行われる意思決定</a:t>
            </a:r>
            <a:r>
              <a:rPr sz="1300" spc="-35" dirty="0">
                <a:latin typeface="メイリオ"/>
                <a:cs typeface="メイリオ"/>
              </a:rPr>
              <a:t>支援の基本的考え方（</a:t>
            </a:r>
            <a:r>
              <a:rPr sz="1300" spc="-30" dirty="0">
                <a:latin typeface="メイリオ"/>
                <a:cs typeface="メイリオ"/>
              </a:rPr>
              <a:t>理念</a:t>
            </a:r>
            <a:r>
              <a:rPr sz="1300" spc="-35" dirty="0">
                <a:latin typeface="メイリオ"/>
                <a:cs typeface="メイリオ"/>
              </a:rPr>
              <a:t>）</a:t>
            </a:r>
            <a:r>
              <a:rPr sz="1300" spc="-40" dirty="0">
                <a:latin typeface="メイリオ"/>
                <a:cs typeface="メイリオ"/>
              </a:rPr>
              <a:t>や姿勢、方法、配慮すべき</a:t>
            </a:r>
            <a:r>
              <a:rPr sz="1300" spc="-45" dirty="0">
                <a:latin typeface="メイリオ"/>
                <a:cs typeface="メイリオ"/>
              </a:rPr>
              <a:t>事柄等を整理して示し、これにより、 認知症の人が、自</a:t>
            </a:r>
            <a:r>
              <a:rPr sz="1300" spc="-40" dirty="0">
                <a:latin typeface="メイリオ"/>
                <a:cs typeface="メイリオ"/>
              </a:rPr>
              <a:t>らの意思に基づいた日常生活・社会生活を送れることを</a:t>
            </a:r>
            <a:r>
              <a:rPr sz="1300" spc="-25" dirty="0">
                <a:latin typeface="メイリオ"/>
                <a:cs typeface="メイリオ"/>
              </a:rPr>
              <a:t>目指すもの</a:t>
            </a:r>
            <a:r>
              <a:rPr sz="1450" spc="-50" dirty="0">
                <a:latin typeface="メイリオ"/>
                <a:cs typeface="メイリオ"/>
              </a:rPr>
              <a:t>。</a:t>
            </a:r>
            <a:endParaRPr sz="1450" dirty="0">
              <a:latin typeface="メイリオ"/>
              <a:cs typeface="メイリオ"/>
            </a:endParaRPr>
          </a:p>
        </p:txBody>
      </p:sp>
      <p:sp>
        <p:nvSpPr>
          <p:cNvPr id="14" name="object 5">
            <a:extLst>
              <a:ext uri="{FF2B5EF4-FFF2-40B4-BE49-F238E27FC236}">
                <a16:creationId xmlns:a16="http://schemas.microsoft.com/office/drawing/2014/main" id="{20D0BD4E-F5F4-876D-A9D2-8EEFE64E8CBE}"/>
              </a:ext>
            </a:extLst>
          </p:cNvPr>
          <p:cNvSpPr txBox="1"/>
          <p:nvPr/>
        </p:nvSpPr>
        <p:spPr>
          <a:xfrm>
            <a:off x="569976" y="971363"/>
            <a:ext cx="4333240" cy="291465"/>
          </a:xfrm>
          <a:prstGeom prst="rect">
            <a:avLst/>
          </a:prstGeom>
          <a:solidFill>
            <a:srgbClr val="EC7C30"/>
          </a:solidFill>
          <a:ln w="12192">
            <a:solidFill>
              <a:srgbClr val="C00000"/>
            </a:solidFill>
          </a:ln>
        </p:spPr>
        <p:txBody>
          <a:bodyPr vert="horz" wrap="square" lIns="0" tIns="32384" rIns="0" bIns="0" rtlCol="0">
            <a:spAutoFit/>
          </a:bodyPr>
          <a:lstStyle/>
          <a:p>
            <a:pPr algn="ctr">
              <a:lnSpc>
                <a:spcPct val="100000"/>
              </a:lnSpc>
              <a:spcBef>
                <a:spcPts val="254"/>
              </a:spcBef>
            </a:pPr>
            <a:r>
              <a:rPr sz="1300" b="1" spc="-35" dirty="0">
                <a:solidFill>
                  <a:srgbClr val="FFFFFF"/>
                </a:solidFill>
                <a:latin typeface="游ゴシック"/>
                <a:cs typeface="游ゴシック"/>
              </a:rPr>
              <a:t>趣旨</a:t>
            </a:r>
            <a:endParaRPr sz="1300">
              <a:latin typeface="游ゴシック"/>
              <a:cs typeface="游ゴシック"/>
            </a:endParaRPr>
          </a:p>
        </p:txBody>
      </p:sp>
      <p:sp>
        <p:nvSpPr>
          <p:cNvPr id="15" name="object 6">
            <a:extLst>
              <a:ext uri="{FF2B5EF4-FFF2-40B4-BE49-F238E27FC236}">
                <a16:creationId xmlns:a16="http://schemas.microsoft.com/office/drawing/2014/main" id="{7AA24F2A-D7FD-DE2B-4FA1-E5DC4507EBC6}"/>
              </a:ext>
            </a:extLst>
          </p:cNvPr>
          <p:cNvSpPr/>
          <p:nvPr/>
        </p:nvSpPr>
        <p:spPr>
          <a:xfrm>
            <a:off x="565404" y="2976180"/>
            <a:ext cx="4333240" cy="889000"/>
          </a:xfrm>
          <a:custGeom>
            <a:avLst/>
            <a:gdLst/>
            <a:ahLst/>
            <a:cxnLst/>
            <a:rect l="l" t="t" r="r" b="b"/>
            <a:pathLst>
              <a:path w="4333240" h="889000">
                <a:moveTo>
                  <a:pt x="0" y="888491"/>
                </a:moveTo>
                <a:lnTo>
                  <a:pt x="4332732" y="888491"/>
                </a:lnTo>
                <a:lnTo>
                  <a:pt x="4332732" y="0"/>
                </a:lnTo>
                <a:lnTo>
                  <a:pt x="0" y="0"/>
                </a:lnTo>
                <a:lnTo>
                  <a:pt x="0" y="888491"/>
                </a:lnTo>
                <a:close/>
              </a:path>
            </a:pathLst>
          </a:custGeom>
          <a:ln w="12192">
            <a:solidFill>
              <a:srgbClr val="C00000"/>
            </a:solidFill>
          </a:ln>
        </p:spPr>
        <p:txBody>
          <a:bodyPr wrap="square" lIns="0" tIns="0" rIns="72000" bIns="0" rtlCol="0" anchor="ctr"/>
          <a:lstStyle/>
          <a:p>
            <a:pPr marL="90000"/>
            <a:r>
              <a:rPr lang="ja-JP" altLang="en-US" sz="1300" spc="-40" dirty="0">
                <a:latin typeface="メイリオ" panose="020B0604030504040204" pitchFamily="50" charset="-128"/>
                <a:ea typeface="メイリオ" panose="020B0604030504040204" pitchFamily="50" charset="-128"/>
                <a:cs typeface="メイリオ"/>
              </a:rPr>
              <a:t>認知症の人を支援するためのガイドラインであり、また、特定の職種や特定の場面に限定されるものではなく、認</a:t>
            </a:r>
            <a:r>
              <a:rPr lang="ja-JP" altLang="en-US" sz="1300" spc="500" dirty="0">
                <a:latin typeface="メイリオ" panose="020B0604030504040204" pitchFamily="50" charset="-128"/>
                <a:ea typeface="メイリオ" panose="020B0604030504040204" pitchFamily="50" charset="-128"/>
                <a:cs typeface="メイリオ"/>
              </a:rPr>
              <a:t> </a:t>
            </a:r>
            <a:r>
              <a:rPr lang="ja-JP" altLang="en-US" sz="1300" spc="-40" dirty="0">
                <a:latin typeface="メイリオ" panose="020B0604030504040204" pitchFamily="50" charset="-128"/>
                <a:ea typeface="メイリオ" panose="020B0604030504040204" pitchFamily="50" charset="-128"/>
                <a:cs typeface="メイリオ"/>
              </a:rPr>
              <a:t>知症の人の意思決定支援に関わる全ての人による意思決</a:t>
            </a:r>
            <a:br>
              <a:rPr lang="en-US" altLang="ja-JP" sz="1300" spc="-40" dirty="0">
                <a:latin typeface="メイリオ" panose="020B0604030504040204" pitchFamily="50" charset="-128"/>
                <a:ea typeface="メイリオ" panose="020B0604030504040204" pitchFamily="50" charset="-128"/>
                <a:cs typeface="メイリオ"/>
              </a:rPr>
            </a:br>
            <a:r>
              <a:rPr lang="ja-JP" altLang="en-US" sz="1300" spc="-40" dirty="0">
                <a:latin typeface="メイリオ" panose="020B0604030504040204" pitchFamily="50" charset="-128"/>
                <a:ea typeface="メイリオ" panose="020B0604030504040204" pitchFamily="50" charset="-128"/>
                <a:cs typeface="メイリオ"/>
              </a:rPr>
              <a:t>定を行う際のガイドラインとなっている。</a:t>
            </a:r>
            <a:endParaRPr sz="1300" dirty="0">
              <a:latin typeface="メイリオ" panose="020B0604030504040204" pitchFamily="50" charset="-128"/>
              <a:ea typeface="メイリオ" panose="020B0604030504040204" pitchFamily="50" charset="-128"/>
            </a:endParaRPr>
          </a:p>
        </p:txBody>
      </p:sp>
      <p:sp>
        <p:nvSpPr>
          <p:cNvPr id="16" name="object 8">
            <a:extLst>
              <a:ext uri="{FF2B5EF4-FFF2-40B4-BE49-F238E27FC236}">
                <a16:creationId xmlns:a16="http://schemas.microsoft.com/office/drawing/2014/main" id="{ADE5BA68-DDC6-0621-5792-4683C936B323}"/>
              </a:ext>
            </a:extLst>
          </p:cNvPr>
          <p:cNvSpPr/>
          <p:nvPr/>
        </p:nvSpPr>
        <p:spPr>
          <a:xfrm>
            <a:off x="565404" y="2677984"/>
            <a:ext cx="4331335" cy="291465"/>
          </a:xfrm>
          <a:custGeom>
            <a:avLst/>
            <a:gdLst/>
            <a:ahLst/>
            <a:cxnLst/>
            <a:rect l="l" t="t" r="r" b="b"/>
            <a:pathLst>
              <a:path w="4331335" h="291464">
                <a:moveTo>
                  <a:pt x="0" y="291084"/>
                </a:moveTo>
                <a:lnTo>
                  <a:pt x="4331208" y="291084"/>
                </a:lnTo>
                <a:lnTo>
                  <a:pt x="4331208" y="0"/>
                </a:lnTo>
                <a:lnTo>
                  <a:pt x="0" y="0"/>
                </a:lnTo>
                <a:lnTo>
                  <a:pt x="0" y="291084"/>
                </a:lnTo>
                <a:close/>
              </a:path>
            </a:pathLst>
          </a:custGeom>
          <a:ln w="12192">
            <a:solidFill>
              <a:srgbClr val="C00000"/>
            </a:solidFill>
          </a:ln>
        </p:spPr>
        <p:txBody>
          <a:bodyPr wrap="square" lIns="0" tIns="0" rIns="0" bIns="0" rtlCol="0"/>
          <a:lstStyle/>
          <a:p>
            <a:endParaRPr/>
          </a:p>
        </p:txBody>
      </p:sp>
      <p:sp>
        <p:nvSpPr>
          <p:cNvPr id="17" name="object 9">
            <a:extLst>
              <a:ext uri="{FF2B5EF4-FFF2-40B4-BE49-F238E27FC236}">
                <a16:creationId xmlns:a16="http://schemas.microsoft.com/office/drawing/2014/main" id="{E0D06291-5BE8-D8C3-780F-525E9B6A4B56}"/>
              </a:ext>
            </a:extLst>
          </p:cNvPr>
          <p:cNvSpPr txBox="1"/>
          <p:nvPr/>
        </p:nvSpPr>
        <p:spPr>
          <a:xfrm>
            <a:off x="565404" y="2677984"/>
            <a:ext cx="4331335" cy="291465"/>
          </a:xfrm>
          <a:prstGeom prst="rect">
            <a:avLst/>
          </a:prstGeom>
          <a:solidFill>
            <a:srgbClr val="EC7C30"/>
          </a:solidFill>
        </p:spPr>
        <p:txBody>
          <a:bodyPr vert="horz" wrap="square" lIns="0" tIns="50800" rIns="0" bIns="0" rtlCol="0">
            <a:spAutoFit/>
          </a:bodyPr>
          <a:lstStyle/>
          <a:p>
            <a:pPr algn="ctr">
              <a:lnSpc>
                <a:spcPct val="100000"/>
              </a:lnSpc>
              <a:spcBef>
                <a:spcPts val="400"/>
              </a:spcBef>
            </a:pPr>
            <a:r>
              <a:rPr sz="1300" b="1" spc="-15" dirty="0">
                <a:solidFill>
                  <a:srgbClr val="FFFFFF"/>
                </a:solidFill>
                <a:latin typeface="ＭＳ Ｐゴシック"/>
                <a:cs typeface="ＭＳ Ｐゴシック"/>
              </a:rPr>
              <a:t>誰のための誰による意思決定支援か</a:t>
            </a:r>
            <a:endParaRPr sz="1300">
              <a:latin typeface="ＭＳ Ｐゴシック"/>
              <a:cs typeface="ＭＳ Ｐゴシック"/>
            </a:endParaRPr>
          </a:p>
        </p:txBody>
      </p:sp>
      <p:sp>
        <p:nvSpPr>
          <p:cNvPr id="18" name="object 10">
            <a:extLst>
              <a:ext uri="{FF2B5EF4-FFF2-40B4-BE49-F238E27FC236}">
                <a16:creationId xmlns:a16="http://schemas.microsoft.com/office/drawing/2014/main" id="{06C3335D-4ADC-C7BE-18FE-CFF5E4071E6B}"/>
              </a:ext>
            </a:extLst>
          </p:cNvPr>
          <p:cNvSpPr txBox="1"/>
          <p:nvPr/>
        </p:nvSpPr>
        <p:spPr>
          <a:xfrm>
            <a:off x="569976" y="4539996"/>
            <a:ext cx="4333240" cy="1935480"/>
          </a:xfrm>
          <a:prstGeom prst="rect">
            <a:avLst/>
          </a:prstGeom>
          <a:ln w="12192">
            <a:solidFill>
              <a:srgbClr val="C00000"/>
            </a:solidFill>
          </a:ln>
        </p:spPr>
        <p:txBody>
          <a:bodyPr vert="horz" wrap="square" lIns="0" tIns="73660" rIns="0" bIns="0" rtlCol="0">
            <a:spAutoFit/>
          </a:bodyPr>
          <a:lstStyle/>
          <a:p>
            <a:pPr marL="90805" marR="139700" algn="just">
              <a:lnSpc>
                <a:spcPct val="99400"/>
              </a:lnSpc>
              <a:spcBef>
                <a:spcPts val="580"/>
              </a:spcBef>
            </a:pPr>
            <a:r>
              <a:rPr sz="1300" spc="-40" dirty="0">
                <a:latin typeface="メイリオ"/>
                <a:cs typeface="メイリオ"/>
              </a:rPr>
              <a:t>認知症の人が、意思決定が困難と思われる場合であっても、意思決定しながら尊厳をもって暮らしていくことの重要性について認識することが必要。本人の示した意思</a:t>
            </a:r>
            <a:r>
              <a:rPr sz="1300" spc="-45" dirty="0">
                <a:latin typeface="メイリオ"/>
                <a:cs typeface="メイリオ"/>
              </a:rPr>
              <a:t>は、それが他者を害する場合や本人にとって見過ごすこ</a:t>
            </a:r>
            <a:r>
              <a:rPr sz="1300" spc="-40" dirty="0">
                <a:latin typeface="メイリオ"/>
                <a:cs typeface="メイリオ"/>
              </a:rPr>
              <a:t>とのできない重大な影響が生ずる場合でない限り尊重さ</a:t>
            </a:r>
            <a:r>
              <a:rPr sz="1300" spc="-35" dirty="0">
                <a:latin typeface="メイリオ"/>
                <a:cs typeface="メイリオ"/>
              </a:rPr>
              <a:t>れる。</a:t>
            </a:r>
            <a:endParaRPr sz="1300" dirty="0">
              <a:latin typeface="メイリオ"/>
              <a:cs typeface="メイリオ"/>
            </a:endParaRPr>
          </a:p>
          <a:p>
            <a:pPr marL="90805">
              <a:lnSpc>
                <a:spcPts val="1550"/>
              </a:lnSpc>
            </a:pPr>
            <a:r>
              <a:rPr sz="1300" spc="-40" dirty="0">
                <a:latin typeface="メイリオ"/>
                <a:cs typeface="メイリオ"/>
              </a:rPr>
              <a:t>また、意思決定支援にあたっては、身近な信頼できる関</a:t>
            </a:r>
            <a:endParaRPr sz="1300" dirty="0">
              <a:latin typeface="メイリオ"/>
              <a:cs typeface="メイリオ"/>
            </a:endParaRPr>
          </a:p>
          <a:p>
            <a:pPr marL="90805" marR="139700">
              <a:lnSpc>
                <a:spcPts val="1550"/>
              </a:lnSpc>
              <a:spcBef>
                <a:spcPts val="60"/>
              </a:spcBef>
            </a:pPr>
            <a:r>
              <a:rPr sz="1300" spc="-35" dirty="0">
                <a:latin typeface="メイリオ"/>
                <a:cs typeface="メイリオ"/>
              </a:rPr>
              <a:t>係者等がチームとなって必要な支援を行う体制（</a:t>
            </a:r>
            <a:r>
              <a:rPr sz="1300" spc="-40" dirty="0">
                <a:latin typeface="メイリオ"/>
                <a:cs typeface="メイリオ"/>
              </a:rPr>
              <a:t>意思決</a:t>
            </a:r>
            <a:r>
              <a:rPr sz="1300" spc="-25" dirty="0">
                <a:latin typeface="メイリオ"/>
                <a:cs typeface="メイリオ"/>
              </a:rPr>
              <a:t>定支援チーム</a:t>
            </a:r>
            <a:r>
              <a:rPr sz="1300" spc="-35" dirty="0">
                <a:latin typeface="メイリオ"/>
                <a:cs typeface="メイリオ"/>
              </a:rPr>
              <a:t>）</a:t>
            </a:r>
            <a:r>
              <a:rPr sz="1300" spc="-40" dirty="0">
                <a:latin typeface="メイリオ"/>
                <a:cs typeface="メイリオ"/>
              </a:rPr>
              <a:t>が必要である。</a:t>
            </a:r>
            <a:endParaRPr sz="1300" dirty="0">
              <a:latin typeface="メイリオ"/>
              <a:cs typeface="メイリオ"/>
            </a:endParaRPr>
          </a:p>
        </p:txBody>
      </p:sp>
      <p:sp>
        <p:nvSpPr>
          <p:cNvPr id="19" name="object 11">
            <a:extLst>
              <a:ext uri="{FF2B5EF4-FFF2-40B4-BE49-F238E27FC236}">
                <a16:creationId xmlns:a16="http://schemas.microsoft.com/office/drawing/2014/main" id="{E2D4E0E6-56DF-FCFF-D808-58C466844396}"/>
              </a:ext>
            </a:extLst>
          </p:cNvPr>
          <p:cNvSpPr txBox="1"/>
          <p:nvPr/>
        </p:nvSpPr>
        <p:spPr>
          <a:xfrm>
            <a:off x="569976" y="4248911"/>
            <a:ext cx="4333240" cy="291465"/>
          </a:xfrm>
          <a:prstGeom prst="rect">
            <a:avLst/>
          </a:prstGeom>
          <a:solidFill>
            <a:srgbClr val="EC7C30"/>
          </a:solidFill>
          <a:ln w="12192">
            <a:solidFill>
              <a:srgbClr val="C00000"/>
            </a:solidFill>
          </a:ln>
        </p:spPr>
        <p:txBody>
          <a:bodyPr vert="horz" wrap="square" lIns="0" tIns="51435" rIns="0" bIns="0" rtlCol="0">
            <a:spAutoFit/>
          </a:bodyPr>
          <a:lstStyle/>
          <a:p>
            <a:pPr marL="1255395">
              <a:lnSpc>
                <a:spcPct val="100000"/>
              </a:lnSpc>
              <a:spcBef>
                <a:spcPts val="405"/>
              </a:spcBef>
            </a:pPr>
            <a:r>
              <a:rPr sz="1300" b="1" spc="-5" dirty="0">
                <a:solidFill>
                  <a:srgbClr val="FFFFFF"/>
                </a:solidFill>
                <a:latin typeface="ＭＳ Ｐゴシック"/>
                <a:cs typeface="ＭＳ Ｐゴシック"/>
              </a:rPr>
              <a:t>意思決定支援の基本原則</a:t>
            </a:r>
            <a:endParaRPr sz="1300">
              <a:latin typeface="ＭＳ Ｐゴシック"/>
              <a:cs typeface="ＭＳ Ｐゴシック"/>
            </a:endParaRPr>
          </a:p>
        </p:txBody>
      </p:sp>
    </p:spTree>
    <p:extLst>
      <p:ext uri="{BB962C8B-B14F-4D97-AF65-F5344CB8AC3E}">
        <p14:creationId xmlns:p14="http://schemas.microsoft.com/office/powerpoint/2010/main" val="739673471"/>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スライド番号プレースホルダー 1">
            <a:extLst>
              <a:ext uri="{FF2B5EF4-FFF2-40B4-BE49-F238E27FC236}">
                <a16:creationId xmlns:a16="http://schemas.microsoft.com/office/drawing/2014/main" id="{10B1B35D-2CEB-7FD1-4381-96E4AFC321B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ADA8E1F-5F14-47C3-82F0-265C924DF495}" type="slidenum">
              <a:rPr lang="ja-JP" altLang="en-US" sz="1000">
                <a:solidFill>
                  <a:srgbClr val="898989"/>
                </a:solidFill>
              </a:rPr>
              <a:pPr>
                <a:lnSpc>
                  <a:spcPct val="100000"/>
                </a:lnSpc>
                <a:spcBef>
                  <a:spcPct val="0"/>
                </a:spcBef>
                <a:buFontTx/>
                <a:buNone/>
              </a:pPr>
              <a:t>16</a:t>
            </a:fld>
            <a:endParaRPr lang="ja-JP" altLang="en-US" sz="1000">
              <a:solidFill>
                <a:srgbClr val="898989"/>
              </a:solidFill>
            </a:endParaRPr>
          </a:p>
        </p:txBody>
      </p:sp>
      <p:sp>
        <p:nvSpPr>
          <p:cNvPr id="7" name="正方形/長方形 6">
            <a:extLst>
              <a:ext uri="{FF2B5EF4-FFF2-40B4-BE49-F238E27FC236}">
                <a16:creationId xmlns:a16="http://schemas.microsoft.com/office/drawing/2014/main" id="{891B908B-5596-0949-A2D6-DE16EDEFE54E}"/>
              </a:ext>
            </a:extLst>
          </p:cNvPr>
          <p:cNvSpPr/>
          <p:nvPr/>
        </p:nvSpPr>
        <p:spPr>
          <a:xfrm>
            <a:off x="508000" y="1912258"/>
            <a:ext cx="8890000" cy="4401205"/>
          </a:xfrm>
          <a:prstGeom prst="rect">
            <a:avLst/>
          </a:prstGeom>
        </p:spPr>
        <p:txBody>
          <a:bodyPr>
            <a:spAutoFit/>
          </a:bodyPr>
          <a:lstStyle/>
          <a:p>
            <a:pPr eaLnBrk="1" fontAlgn="auto" hangingPunct="1">
              <a:spcBef>
                <a:spcPts val="600"/>
              </a:spcBef>
              <a:spcAft>
                <a:spcPts val="0"/>
              </a:spcAft>
              <a:defRPr/>
            </a:pPr>
            <a:r>
              <a:rPr lang="ja-JP" altLang="en-US" b="1" spc="100" dirty="0">
                <a:latin typeface="メイリオ" panose="020B0604030504040204" pitchFamily="50" charset="-128"/>
                <a:ea typeface="メイリオ" panose="020B0604030504040204" pitchFamily="50" charset="-128"/>
              </a:rPr>
              <a:t>◆地域包括支援センター</a:t>
            </a:r>
            <a:endParaRPr lang="ja-JP" altLang="en-US" spc="100" dirty="0">
              <a:latin typeface="メイリオ" panose="020B0604030504040204" pitchFamily="50" charset="-128"/>
              <a:ea typeface="メイリオ" panose="020B0604030504040204" pitchFamily="50" charset="-128"/>
            </a:endParaRPr>
          </a:p>
          <a:p>
            <a:pPr marL="288000" eaLnBrk="1" fontAlgn="auto" hangingPunct="1">
              <a:spcBef>
                <a:spcPts val="0"/>
              </a:spcBef>
              <a:spcAft>
                <a:spcPts val="600"/>
              </a:spcAft>
              <a:defRPr/>
            </a:pPr>
            <a:r>
              <a:rPr lang="ja-JP" altLang="en-US" sz="1600" spc="100" dirty="0">
                <a:latin typeface="メイリオ" panose="020B0604030504040204" pitchFamily="50" charset="-128"/>
                <a:ea typeface="メイリオ" panose="020B0604030504040204" pitchFamily="50" charset="-128"/>
              </a:rPr>
              <a:t>相談内容に応じて、認知症に詳しい認知症疾患医療センターや認知症初期支援チームなどの関係機関とも連携しながら、適切な保健福祉サービス又は制度の利用につながるよう様々な支援を行っています。</a:t>
            </a:r>
            <a:endParaRPr lang="en-US" altLang="ja-JP" sz="1600" spc="100" dirty="0">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b="1" spc="100" dirty="0">
                <a:latin typeface="メイリオ" panose="020B0604030504040204" pitchFamily="50" charset="-128"/>
                <a:ea typeface="メイリオ" panose="020B0604030504040204" pitchFamily="50" charset="-128"/>
              </a:rPr>
              <a:t>◆電話相談</a:t>
            </a:r>
          </a:p>
          <a:p>
            <a:pPr marL="288000" eaLnBrk="1" fontAlgn="auto" hangingPunct="1">
              <a:spcBef>
                <a:spcPts val="0"/>
              </a:spcBef>
              <a:spcAft>
                <a:spcPts val="0"/>
              </a:spcAft>
              <a:defRPr/>
            </a:pPr>
            <a:r>
              <a:rPr lang="ja-JP" altLang="en-US" sz="1600" spc="100" dirty="0">
                <a:latin typeface="メイリオ" panose="020B0604030504040204" pitchFamily="50" charset="-128"/>
                <a:ea typeface="メイリオ" panose="020B0604030504040204" pitchFamily="50" charset="-128"/>
              </a:rPr>
              <a:t>認知症に関する電話相談（公益社団法人 認知症の人と家族の会）</a:t>
            </a:r>
            <a:endParaRPr lang="en-US" altLang="ja-JP" sz="1600" spc="100" dirty="0">
              <a:latin typeface="メイリオ" panose="020B0604030504040204" pitchFamily="50" charset="-128"/>
              <a:ea typeface="メイリオ" panose="020B0604030504040204" pitchFamily="50" charset="-128"/>
            </a:endParaRPr>
          </a:p>
          <a:p>
            <a:pPr marL="288000" eaLnBrk="1" fontAlgn="auto" hangingPunct="1">
              <a:spcBef>
                <a:spcPts val="0"/>
              </a:spcBef>
              <a:spcAft>
                <a:spcPts val="0"/>
              </a:spcAft>
              <a:defRPr/>
            </a:pPr>
            <a:r>
              <a:rPr lang="ja-JP" altLang="en-US" sz="1600" spc="100" dirty="0">
                <a:latin typeface="メイリオ" panose="020B0604030504040204" pitchFamily="50" charset="-128"/>
                <a:ea typeface="メイリオ" panose="020B0604030504040204" pitchFamily="50" charset="-128"/>
              </a:rPr>
              <a:t>電話番号 </a:t>
            </a:r>
            <a:r>
              <a:rPr lang="en-US" altLang="ja-JP" sz="1600" spc="100" dirty="0">
                <a:latin typeface="メイリオ" panose="020B0604030504040204" pitchFamily="50" charset="-128"/>
                <a:ea typeface="メイリオ" panose="020B0604030504040204" pitchFamily="50" charset="-128"/>
              </a:rPr>
              <a:t>0120-294-456</a:t>
            </a:r>
            <a:r>
              <a:rPr lang="ja-JP" altLang="en-US" sz="1600" spc="100" dirty="0">
                <a:latin typeface="メイリオ" panose="020B0604030504040204" pitchFamily="50" charset="-128"/>
                <a:ea typeface="メイリオ" panose="020B0604030504040204" pitchFamily="50" charset="-128"/>
              </a:rPr>
              <a:t>（フリーダイヤル）　</a:t>
            </a:r>
          </a:p>
          <a:p>
            <a:pPr marL="288000" eaLnBrk="1" fontAlgn="auto" hangingPunct="1">
              <a:spcBef>
                <a:spcPts val="0"/>
              </a:spcBef>
              <a:spcAft>
                <a:spcPts val="600"/>
              </a:spcAft>
              <a:defRPr/>
            </a:pPr>
            <a:r>
              <a:rPr lang="ja-JP" altLang="en-US" sz="1600" spc="100" dirty="0">
                <a:latin typeface="メイリオ" panose="020B0604030504040204" pitchFamily="50" charset="-128"/>
                <a:ea typeface="メイリオ" panose="020B0604030504040204" pitchFamily="50" charset="-128"/>
              </a:rPr>
              <a:t>　 　</a:t>
            </a:r>
            <a:r>
              <a:rPr lang="en-US" altLang="ja-JP" sz="1600" spc="100" dirty="0">
                <a:latin typeface="メイリオ" panose="020B0604030504040204" pitchFamily="50" charset="-128"/>
                <a:ea typeface="メイリオ" panose="020B0604030504040204" pitchFamily="50" charset="-128"/>
              </a:rPr>
              <a:t>※</a:t>
            </a:r>
            <a:r>
              <a:rPr lang="ja-JP" altLang="en-US" sz="1600" spc="100" dirty="0">
                <a:latin typeface="メイリオ" panose="020B0604030504040204" pitchFamily="50" charset="-128"/>
                <a:ea typeface="メイリオ" panose="020B0604030504040204" pitchFamily="50" charset="-128"/>
              </a:rPr>
              <a:t>携帯電話・</a:t>
            </a:r>
            <a:r>
              <a:rPr lang="en-US" altLang="ja-JP" sz="1600" spc="100" dirty="0">
                <a:latin typeface="メイリオ" panose="020B0604030504040204" pitchFamily="50" charset="-128"/>
                <a:ea typeface="メイリオ" panose="020B0604030504040204" pitchFamily="50" charset="-128"/>
              </a:rPr>
              <a:t>PHS</a:t>
            </a:r>
            <a:r>
              <a:rPr lang="ja-JP" altLang="en-US" sz="1600" spc="100" dirty="0">
                <a:latin typeface="メイリオ" panose="020B0604030504040204" pitchFamily="50" charset="-128"/>
                <a:ea typeface="メイリオ" panose="020B0604030504040204" pitchFamily="50" charset="-128"/>
              </a:rPr>
              <a:t>の場合は</a:t>
            </a:r>
            <a:r>
              <a:rPr lang="en-US" altLang="ja-JP" sz="1600" spc="100" dirty="0">
                <a:latin typeface="メイリオ" panose="020B0604030504040204" pitchFamily="50" charset="-128"/>
                <a:ea typeface="メイリオ" panose="020B0604030504040204" pitchFamily="50" charset="-128"/>
              </a:rPr>
              <a:t>050-5358-6578</a:t>
            </a:r>
            <a:r>
              <a:rPr lang="ja-JP" altLang="en-US" sz="1600" spc="100" dirty="0">
                <a:latin typeface="メイリオ" panose="020B0604030504040204" pitchFamily="50" charset="-128"/>
                <a:ea typeface="メイリオ" panose="020B0604030504040204" pitchFamily="50" charset="-128"/>
              </a:rPr>
              <a:t>（通話有料）</a:t>
            </a:r>
            <a:br>
              <a:rPr lang="en-US" altLang="ja-JP" sz="1600" spc="100" dirty="0">
                <a:latin typeface="メイリオ" panose="020B0604030504040204" pitchFamily="50" charset="-128"/>
                <a:ea typeface="メイリオ" panose="020B0604030504040204" pitchFamily="50" charset="-128"/>
              </a:rPr>
            </a:br>
            <a:r>
              <a:rPr lang="ja-JP" altLang="en-US" sz="1600" spc="100" dirty="0">
                <a:latin typeface="メイリオ" panose="020B0604030504040204" pitchFamily="50" charset="-128"/>
                <a:ea typeface="メイリオ" panose="020B0604030504040204" pitchFamily="50" charset="-128"/>
              </a:rPr>
              <a:t>　　　　受付時間：午前</a:t>
            </a:r>
            <a:r>
              <a:rPr lang="en-US" altLang="ja-JP" sz="1600" spc="100" dirty="0">
                <a:latin typeface="メイリオ" panose="020B0604030504040204" pitchFamily="50" charset="-128"/>
                <a:ea typeface="メイリオ" panose="020B0604030504040204" pitchFamily="50" charset="-128"/>
              </a:rPr>
              <a:t>10</a:t>
            </a:r>
            <a:r>
              <a:rPr lang="ja-JP" altLang="en-US" sz="1600" spc="100" dirty="0">
                <a:latin typeface="メイリオ" panose="020B0604030504040204" pitchFamily="50" charset="-128"/>
                <a:ea typeface="メイリオ" panose="020B0604030504040204" pitchFamily="50" charset="-128"/>
              </a:rPr>
              <a:t>時～午後</a:t>
            </a:r>
            <a:r>
              <a:rPr lang="en-US" altLang="ja-JP" sz="1600" spc="100" dirty="0">
                <a:latin typeface="メイリオ" panose="020B0604030504040204" pitchFamily="50" charset="-128"/>
                <a:ea typeface="メイリオ" panose="020B0604030504040204" pitchFamily="50" charset="-128"/>
              </a:rPr>
              <a:t>3</a:t>
            </a:r>
            <a:r>
              <a:rPr lang="ja-JP" altLang="en-US" sz="1600" spc="100" dirty="0">
                <a:latin typeface="メイリオ" panose="020B0604030504040204" pitchFamily="50" charset="-128"/>
                <a:ea typeface="メイリオ" panose="020B0604030504040204" pitchFamily="50" charset="-128"/>
              </a:rPr>
              <a:t>時（月～金 </a:t>
            </a:r>
            <a:r>
              <a:rPr lang="en-US" altLang="ja-JP" sz="1600" spc="100" dirty="0">
                <a:latin typeface="メイリオ" panose="020B0604030504040204" pitchFamily="50" charset="-128"/>
                <a:ea typeface="メイリオ" panose="020B0604030504040204" pitchFamily="50" charset="-128"/>
              </a:rPr>
              <a:t>※</a:t>
            </a:r>
            <a:r>
              <a:rPr lang="ja-JP" altLang="en-US" sz="1600" spc="100" dirty="0">
                <a:latin typeface="メイリオ" panose="020B0604030504040204" pitchFamily="50" charset="-128"/>
                <a:ea typeface="メイリオ" panose="020B0604030504040204" pitchFamily="50" charset="-128"/>
              </a:rPr>
              <a:t>祝日除く）</a:t>
            </a:r>
            <a:br>
              <a:rPr lang="en-US" altLang="ja-JP" sz="1600" spc="100" dirty="0">
                <a:latin typeface="メイリオ" panose="020B0604030504040204" pitchFamily="50" charset="-128"/>
                <a:ea typeface="メイリオ" panose="020B0604030504040204" pitchFamily="50" charset="-128"/>
              </a:rPr>
            </a:br>
            <a:r>
              <a:rPr lang="ja-JP" altLang="en-US" sz="1600" spc="100" dirty="0">
                <a:latin typeface="メイリオ" panose="020B0604030504040204" pitchFamily="50" charset="-128"/>
                <a:ea typeface="メイリオ" panose="020B0604030504040204" pitchFamily="50" charset="-128"/>
              </a:rPr>
              <a:t>　　　　このほか、全国</a:t>
            </a:r>
            <a:r>
              <a:rPr lang="en-US" altLang="ja-JP" sz="1600" spc="100" dirty="0">
                <a:latin typeface="メイリオ" panose="020B0604030504040204" pitchFamily="50" charset="-128"/>
                <a:ea typeface="メイリオ" panose="020B0604030504040204" pitchFamily="50" charset="-128"/>
              </a:rPr>
              <a:t>47</a:t>
            </a:r>
            <a:r>
              <a:rPr lang="ja-JP" altLang="en-US" sz="1600" spc="100" dirty="0">
                <a:latin typeface="メイリオ" panose="020B0604030504040204" pitchFamily="50" charset="-128"/>
                <a:ea typeface="メイリオ" panose="020B0604030504040204" pitchFamily="50" charset="-128"/>
              </a:rPr>
              <a:t>か所の支部でも電話相談を受け付けています。</a:t>
            </a:r>
          </a:p>
          <a:p>
            <a:pPr eaLnBrk="1" fontAlgn="auto" hangingPunct="1">
              <a:spcBef>
                <a:spcPts val="0"/>
              </a:spcBef>
              <a:spcAft>
                <a:spcPts val="0"/>
              </a:spcAft>
              <a:defRPr/>
            </a:pPr>
            <a:r>
              <a:rPr lang="ja-JP" altLang="en-US" b="1" spc="100" dirty="0">
                <a:latin typeface="メイリオ" panose="020B0604030504040204" pitchFamily="50" charset="-128"/>
                <a:ea typeface="メイリオ" panose="020B0604030504040204" pitchFamily="50" charset="-128"/>
              </a:rPr>
              <a:t>◆医療機関</a:t>
            </a:r>
          </a:p>
          <a:p>
            <a:pPr marL="288000" eaLnBrk="1" fontAlgn="auto" hangingPunct="1">
              <a:spcBef>
                <a:spcPts val="0"/>
              </a:spcBef>
              <a:spcAft>
                <a:spcPts val="600"/>
              </a:spcAft>
              <a:defRPr/>
            </a:pPr>
            <a:r>
              <a:rPr lang="ja-JP" altLang="en-US" sz="1600" spc="100" dirty="0">
                <a:latin typeface="メイリオ" panose="020B0604030504040204" pitchFamily="50" charset="-128"/>
                <a:ea typeface="メイリオ" panose="020B0604030504040204" pitchFamily="50" charset="-128"/>
              </a:rPr>
              <a:t>福祉事務所の嘱託医（精神科医）、かかりつけ医、認知症学会専門医、</a:t>
            </a:r>
            <a:endParaRPr lang="en-US" altLang="ja-JP" sz="1600" spc="100" dirty="0">
              <a:latin typeface="メイリオ" panose="020B0604030504040204" pitchFamily="50" charset="-128"/>
              <a:ea typeface="メイリオ" panose="020B0604030504040204" pitchFamily="50" charset="-128"/>
            </a:endParaRPr>
          </a:p>
          <a:p>
            <a:pPr marL="288000" eaLnBrk="1" fontAlgn="auto" hangingPunct="1">
              <a:spcBef>
                <a:spcPts val="0"/>
              </a:spcBef>
              <a:spcAft>
                <a:spcPts val="600"/>
              </a:spcAft>
              <a:defRPr/>
            </a:pPr>
            <a:r>
              <a:rPr lang="ja-JP" altLang="en-US" sz="1600" spc="100" dirty="0">
                <a:latin typeface="メイリオ" panose="020B0604030504040204" pitchFamily="50" charset="-128"/>
                <a:ea typeface="メイリオ" panose="020B0604030504040204" pitchFamily="50" charset="-128"/>
              </a:rPr>
              <a:t>日本老年精神医学会専門医、医療機関の「もの忘れ外来」 など</a:t>
            </a:r>
            <a:endParaRPr lang="en-US" altLang="ja-JP" sz="1600" spc="100" dirty="0">
              <a:latin typeface="メイリオ" panose="020B0604030504040204" pitchFamily="50" charset="-128"/>
              <a:ea typeface="メイリオ" panose="020B0604030504040204" pitchFamily="50" charset="-128"/>
            </a:endParaRPr>
          </a:p>
          <a:p>
            <a:pPr marL="288000" eaLnBrk="1" fontAlgn="auto" hangingPunct="1">
              <a:spcBef>
                <a:spcPts val="0"/>
              </a:spcBef>
              <a:spcAft>
                <a:spcPts val="600"/>
              </a:spcAft>
              <a:defRPr/>
            </a:pPr>
            <a:r>
              <a:rPr lang="ja-JP" altLang="en-US" sz="1600" spc="100" dirty="0">
                <a:latin typeface="メイリオ" panose="020B0604030504040204" pitchFamily="50" charset="-128"/>
                <a:ea typeface="メイリオ" panose="020B0604030504040204" pitchFamily="50" charset="-128"/>
              </a:rPr>
              <a:t>認知症疾患医療センターでは、認知症の速やかな鑑別診断や、行動・心理症状（</a:t>
            </a:r>
            <a:r>
              <a:rPr lang="en-US" altLang="ja-JP" sz="1600" spc="100" dirty="0">
                <a:latin typeface="メイリオ" panose="020B0604030504040204" pitchFamily="50" charset="-128"/>
                <a:ea typeface="メイリオ" panose="020B0604030504040204" pitchFamily="50" charset="-128"/>
              </a:rPr>
              <a:t>BPSD</a:t>
            </a:r>
            <a:r>
              <a:rPr lang="ja-JP" altLang="en-US" sz="1600" spc="100" dirty="0">
                <a:latin typeface="メイリオ" panose="020B0604030504040204" pitchFamily="50" charset="-128"/>
                <a:ea typeface="メイリオ" panose="020B0604030504040204" pitchFamily="50" charset="-128"/>
              </a:rPr>
              <a:t>）と身体合併症に対する急性期医療、専門医療相談、関係機関との連携、研修会の開催等の役割を担っています。地域のセンターを調べてみましょう。</a:t>
            </a:r>
          </a:p>
        </p:txBody>
      </p:sp>
      <p:sp>
        <p:nvSpPr>
          <p:cNvPr id="3" name="正方形/長方形 2">
            <a:extLst>
              <a:ext uri="{FF2B5EF4-FFF2-40B4-BE49-F238E27FC236}">
                <a16:creationId xmlns:a16="http://schemas.microsoft.com/office/drawing/2014/main" id="{565C3C90-6905-0A5E-0F37-FDD6CDDD31B7}"/>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．認知症のある方への支援にあたって</a:t>
            </a:r>
          </a:p>
        </p:txBody>
      </p:sp>
      <p:sp>
        <p:nvSpPr>
          <p:cNvPr id="4" name="正方形/長方形 3">
            <a:extLst>
              <a:ext uri="{FF2B5EF4-FFF2-40B4-BE49-F238E27FC236}">
                <a16:creationId xmlns:a16="http://schemas.microsoft.com/office/drawing/2014/main" id="{EEA27271-2CDD-0591-6A3B-66BD429DFC54}"/>
              </a:ext>
            </a:extLst>
          </p:cNvPr>
          <p:cNvSpPr/>
          <p:nvPr/>
        </p:nvSpPr>
        <p:spPr>
          <a:xfrm>
            <a:off x="0" y="187325"/>
            <a:ext cx="9526588"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300" dirty="0">
                <a:solidFill>
                  <a:schemeClr val="tx1"/>
                </a:solidFill>
                <a:latin typeface="メイリオ" panose="020B0604030504040204" pitchFamily="50" charset="-128"/>
                <a:ea typeface="メイリオ" panose="020B0604030504040204" pitchFamily="50" charset="-128"/>
              </a:rPr>
              <a:t>３．主な連携・相談先</a:t>
            </a:r>
          </a:p>
        </p:txBody>
      </p:sp>
      <p:sp>
        <p:nvSpPr>
          <p:cNvPr id="10" name="テキスト ボックス 9">
            <a:extLst>
              <a:ext uri="{FF2B5EF4-FFF2-40B4-BE49-F238E27FC236}">
                <a16:creationId xmlns:a16="http://schemas.microsoft.com/office/drawing/2014/main" id="{3ED82C7D-77D1-0A89-BE68-4EE8F1E84C8C}"/>
              </a:ext>
            </a:extLst>
          </p:cNvPr>
          <p:cNvSpPr txBox="1">
            <a:spLocks noChangeArrowheads="1"/>
          </p:cNvSpPr>
          <p:nvPr/>
        </p:nvSpPr>
        <p:spPr bwMode="auto">
          <a:xfrm>
            <a:off x="427038" y="792163"/>
            <a:ext cx="9051925" cy="802958"/>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285750" indent="-285750" eaLnBrk="1" hangingPunct="1">
              <a:lnSpc>
                <a:spcPct val="100000"/>
              </a:lnSpc>
              <a:spcBef>
                <a:spcPts val="600"/>
              </a:spcBef>
              <a:defRPr/>
            </a:pPr>
            <a:r>
              <a:rPr kumimoji="0" lang="ja-JP" altLang="en-US" sz="1600" spc="100" dirty="0">
                <a:latin typeface="メイリオ" panose="020B0604030504040204" pitchFamily="50" charset="-128"/>
                <a:ea typeface="メイリオ" panose="020B0604030504040204" pitchFamily="50" charset="-128"/>
              </a:rPr>
              <a:t>受給者やその家族が「もしかして？」と思う症状で、生活に不安を感じていたり、支障が生じたりしている場合は、ケースワーカーや福祉事務所で抱え込まず、専門の医療機関や支援機関に相談しましょう。主な連携・相談先には以下のようなものがあります。</a:t>
            </a:r>
            <a:endParaRPr kumimoji="0" lang="en-US" altLang="ja-JP" sz="1600" spc="100" dirty="0">
              <a:latin typeface="メイリオ" panose="020B0604030504040204" pitchFamily="50" charset="-128"/>
              <a:ea typeface="メイリオ" panose="020B0604030504040204" pitchFamily="50" charset="-128"/>
            </a:endParaRPr>
          </a:p>
        </p:txBody>
      </p:sp>
      <p:sp>
        <p:nvSpPr>
          <p:cNvPr id="2" name="テキスト ボックス 7">
            <a:extLst>
              <a:ext uri="{FF2B5EF4-FFF2-40B4-BE49-F238E27FC236}">
                <a16:creationId xmlns:a16="http://schemas.microsoft.com/office/drawing/2014/main" id="{A315B8EE-5FC9-4F47-ED99-652DD9A61650}"/>
              </a:ext>
            </a:extLst>
          </p:cNvPr>
          <p:cNvSpPr txBox="1">
            <a:spLocks noChangeArrowheads="1"/>
          </p:cNvSpPr>
          <p:nvPr/>
        </p:nvSpPr>
        <p:spPr bwMode="auto">
          <a:xfrm>
            <a:off x="0" y="6645245"/>
            <a:ext cx="9135834"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a:t>
            </a:r>
            <a:r>
              <a:rPr lang="en-US" altLang="ja-JP" sz="1000" dirty="0">
                <a:latin typeface="メイリオ" panose="020B0604030504040204" pitchFamily="50" charset="-128"/>
                <a:ea typeface="メイリオ" panose="020B0604030504040204" pitchFamily="50" charset="-128"/>
              </a:rPr>
              <a:t>WEB</a:t>
            </a:r>
            <a:r>
              <a:rPr lang="ja-JP" altLang="en-US" sz="1000" dirty="0">
                <a:latin typeface="メイリオ" panose="020B0604030504040204" pitchFamily="50" charset="-128"/>
                <a:ea typeface="メイリオ" panose="020B0604030504040204" pitchFamily="50" charset="-128"/>
              </a:rPr>
              <a:t>サイト「認知症に関する相談先」</a:t>
            </a:r>
            <a:r>
              <a:rPr lang="en-US" altLang="ja-JP" sz="1000" dirty="0">
                <a:latin typeface="メイリオ" panose="020B0604030504040204" pitchFamily="50" charset="-128"/>
                <a:ea typeface="メイリオ" panose="020B0604030504040204" pitchFamily="50" charset="-128"/>
              </a:rPr>
              <a:t>,</a:t>
            </a:r>
            <a:r>
              <a:rPr lang="de-DE" altLang="ja-JP" sz="1000" dirty="0">
                <a:latin typeface="メイリオ" panose="020B0604030504040204" pitchFamily="50" charset="-128"/>
                <a:ea typeface="メイリオ" panose="020B0604030504040204" pitchFamily="50" charset="-128"/>
                <a:hlinkClick r:id="" action="ppaction://noaction"/>
              </a:rPr>
              <a:t>https://www.mhlw.go.jp/stf/seisakunitsuite/bunya/0000076236_00003.html</a:t>
            </a:r>
            <a:r>
              <a:rPr lang="de-DE" altLang="ja-JP" sz="1000" dirty="0">
                <a:latin typeface="メイリオ" panose="020B0604030504040204" pitchFamily="50" charset="-128"/>
                <a:ea typeface="メイリオ" panose="020B0604030504040204" pitchFamily="50" charset="-128"/>
              </a:rPr>
              <a:t> </a:t>
            </a:r>
            <a:r>
              <a:rPr lang="ja-JP" altLang="en-US" sz="1000" dirty="0">
                <a:latin typeface="メイリオ" panose="020B0604030504040204" pitchFamily="50" charset="-128"/>
                <a:ea typeface="メイリオ" panose="020B0604030504040204" pitchFamily="50" charset="-128"/>
              </a:rPr>
              <a:t>をもとに作成</a:t>
            </a: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73182-9476-9ABC-104A-4E5647113F82}"/>
            </a:ext>
          </a:extLst>
        </p:cNvPr>
        <p:cNvGrpSpPr/>
        <p:nvPr/>
      </p:nvGrpSpPr>
      <p:grpSpPr>
        <a:xfrm>
          <a:off x="0" y="0"/>
          <a:ext cx="0" cy="0"/>
          <a:chOff x="0" y="0"/>
          <a:chExt cx="0" cy="0"/>
        </a:xfrm>
      </p:grpSpPr>
      <p:sp>
        <p:nvSpPr>
          <p:cNvPr id="47106" name="スライド番号プレースホルダー 1">
            <a:extLst>
              <a:ext uri="{FF2B5EF4-FFF2-40B4-BE49-F238E27FC236}">
                <a16:creationId xmlns:a16="http://schemas.microsoft.com/office/drawing/2014/main" id="{14D96588-9DE6-5D4E-BD2C-398C27B812E2}"/>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ADA8E1F-5F14-47C3-82F0-265C924DF495}" type="slidenum">
              <a:rPr lang="ja-JP" altLang="en-US" sz="1000">
                <a:solidFill>
                  <a:srgbClr val="898989"/>
                </a:solidFill>
              </a:rPr>
              <a:pPr>
                <a:lnSpc>
                  <a:spcPct val="100000"/>
                </a:lnSpc>
                <a:spcBef>
                  <a:spcPct val="0"/>
                </a:spcBef>
                <a:buFontTx/>
                <a:buNone/>
              </a:pPr>
              <a:t>17</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6780C2BE-F028-EC38-59FF-B07636F0963B}"/>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．認知症のある方への支援にあたって</a:t>
            </a:r>
          </a:p>
        </p:txBody>
      </p:sp>
      <p:sp>
        <p:nvSpPr>
          <p:cNvPr id="4" name="正方形/長方形 3">
            <a:extLst>
              <a:ext uri="{FF2B5EF4-FFF2-40B4-BE49-F238E27FC236}">
                <a16:creationId xmlns:a16="http://schemas.microsoft.com/office/drawing/2014/main" id="{6D1980E7-A253-1B7B-3FD1-F8ECEE4F82F7}"/>
              </a:ext>
            </a:extLst>
          </p:cNvPr>
          <p:cNvSpPr/>
          <p:nvPr/>
        </p:nvSpPr>
        <p:spPr>
          <a:xfrm>
            <a:off x="0" y="187325"/>
            <a:ext cx="9526588"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300" dirty="0">
                <a:solidFill>
                  <a:schemeClr val="tx1"/>
                </a:solidFill>
                <a:latin typeface="メイリオ" panose="020B0604030504040204" pitchFamily="50" charset="-128"/>
                <a:ea typeface="メイリオ" panose="020B0604030504040204" pitchFamily="50" charset="-128"/>
              </a:rPr>
              <a:t>４．認知症のある方の参加・活躍の場</a:t>
            </a:r>
          </a:p>
        </p:txBody>
      </p:sp>
      <p:sp>
        <p:nvSpPr>
          <p:cNvPr id="10" name="テキスト ボックス 9">
            <a:extLst>
              <a:ext uri="{FF2B5EF4-FFF2-40B4-BE49-F238E27FC236}">
                <a16:creationId xmlns:a16="http://schemas.microsoft.com/office/drawing/2014/main" id="{5917B7C0-4A8D-C031-4D60-83F9B78D5EEB}"/>
              </a:ext>
            </a:extLst>
          </p:cNvPr>
          <p:cNvSpPr txBox="1">
            <a:spLocks noChangeArrowheads="1"/>
          </p:cNvSpPr>
          <p:nvPr/>
        </p:nvSpPr>
        <p:spPr bwMode="auto">
          <a:xfrm>
            <a:off x="427038" y="792162"/>
            <a:ext cx="9051925" cy="1760965"/>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285750" indent="-285750" eaLnBrk="1" hangingPunct="1">
              <a:lnSpc>
                <a:spcPct val="100000"/>
              </a:lnSpc>
              <a:spcBef>
                <a:spcPts val="600"/>
              </a:spcBef>
              <a:defRPr/>
            </a:pPr>
            <a:r>
              <a:rPr kumimoji="0" lang="ja-JP" altLang="en-US" sz="1600" spc="100" dirty="0">
                <a:latin typeface="メイリオ" panose="020B0604030504040204" pitchFamily="50" charset="-128"/>
                <a:ea typeface="メイリオ" panose="020B0604030504040204" pitchFamily="50" charset="-128"/>
              </a:rPr>
              <a:t>認知症の人が自らの意思によって地域とつながり、日常生活や社会生活を営むことができる共生社会を創り上げていくことを目指す取組には、以下のようなものがあります。</a:t>
            </a:r>
            <a:endParaRPr kumimoji="0" lang="en-US" altLang="ja-JP" sz="1600" spc="100" dirty="0">
              <a:latin typeface="メイリオ" panose="020B0604030504040204" pitchFamily="50" charset="-128"/>
              <a:ea typeface="メイリオ" panose="020B0604030504040204" pitchFamily="50" charset="-128"/>
            </a:endParaRPr>
          </a:p>
          <a:p>
            <a:pPr marL="285750" indent="-285750" eaLnBrk="1" hangingPunct="1">
              <a:lnSpc>
                <a:spcPct val="100000"/>
              </a:lnSpc>
              <a:spcBef>
                <a:spcPts val="600"/>
              </a:spcBef>
              <a:defRPr/>
            </a:pPr>
            <a:r>
              <a:rPr kumimoji="0" lang="ja-JP" altLang="en-US" sz="1600" spc="100" dirty="0">
                <a:latin typeface="メイリオ" panose="020B0604030504040204" pitchFamily="50" charset="-128"/>
                <a:ea typeface="メイリオ" panose="020B0604030504040204" pitchFamily="50" charset="-128"/>
              </a:rPr>
              <a:t>特に「認知症カフェ」は、認知症の人やその家族が、地域の人や専門職と相互に情報を共有し、理解を深める場となっています。ご本人の参加の場にもなるものなので、ぜひ地域の認知症カフェについて情報収集し、必要な時に助言できるようにしておきましょう。</a:t>
            </a:r>
            <a:endParaRPr kumimoji="0" lang="en-US" altLang="ja-JP" sz="1600" spc="100" dirty="0">
              <a:latin typeface="メイリオ" panose="020B0604030504040204" pitchFamily="50" charset="-128"/>
              <a:ea typeface="メイリオ" panose="020B0604030504040204" pitchFamily="50" charset="-128"/>
            </a:endParaRPr>
          </a:p>
        </p:txBody>
      </p:sp>
      <p:sp>
        <p:nvSpPr>
          <p:cNvPr id="2" name="四角形: 角を丸くする 1">
            <a:extLst>
              <a:ext uri="{FF2B5EF4-FFF2-40B4-BE49-F238E27FC236}">
                <a16:creationId xmlns:a16="http://schemas.microsoft.com/office/drawing/2014/main" id="{48238AC6-DE52-3236-24BA-C36DB1DEF4CB}"/>
              </a:ext>
            </a:extLst>
          </p:cNvPr>
          <p:cNvSpPr/>
          <p:nvPr/>
        </p:nvSpPr>
        <p:spPr>
          <a:xfrm>
            <a:off x="328675" y="5142280"/>
            <a:ext cx="3060000" cy="900000"/>
          </a:xfrm>
          <a:prstGeom prst="roundRect">
            <a:avLst/>
          </a:prstGeom>
          <a:solidFill>
            <a:schemeClr val="accent6">
              <a:lumMod val="20000"/>
              <a:lumOff val="8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2400" b="1" spc="100" dirty="0">
                <a:solidFill>
                  <a:schemeClr val="tx1">
                    <a:lumMod val="85000"/>
                    <a:lumOff val="15000"/>
                  </a:schemeClr>
                </a:solidFill>
                <a:latin typeface="メイリオ" panose="020B0604030504040204" pitchFamily="50" charset="-128"/>
                <a:ea typeface="メイリオ" panose="020B0604030504040204" pitchFamily="50" charset="-128"/>
              </a:rPr>
              <a:t>認知症カフェ</a:t>
            </a:r>
            <a:endParaRPr kumimoji="1" lang="en-US" altLang="ja-JP" sz="2400" b="1" spc="1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DCED6567-81DA-EF7B-354F-3EDB644BD5A2}"/>
              </a:ext>
            </a:extLst>
          </p:cNvPr>
          <p:cNvSpPr/>
          <p:nvPr/>
        </p:nvSpPr>
        <p:spPr>
          <a:xfrm>
            <a:off x="328676" y="3910870"/>
            <a:ext cx="3060000" cy="900000"/>
          </a:xfrm>
          <a:prstGeom prst="roundRect">
            <a:avLst/>
          </a:prstGeom>
          <a:solidFill>
            <a:schemeClr val="accent6">
              <a:lumMod val="20000"/>
              <a:lumOff val="8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2400" b="1" spc="100" dirty="0">
                <a:solidFill>
                  <a:schemeClr val="tx1">
                    <a:lumMod val="85000"/>
                    <a:lumOff val="15000"/>
                  </a:schemeClr>
                </a:solidFill>
                <a:latin typeface="メイリオ" panose="020B0604030504040204" pitchFamily="50" charset="-128"/>
                <a:ea typeface="メイリオ" panose="020B0604030504040204" pitchFamily="50" charset="-128"/>
              </a:rPr>
              <a:t>ピアサポート活動</a:t>
            </a:r>
            <a:endParaRPr kumimoji="1" lang="en-US" altLang="ja-JP" sz="2400" b="1" spc="1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8" name="四角形: 角を丸くする 7">
            <a:extLst>
              <a:ext uri="{FF2B5EF4-FFF2-40B4-BE49-F238E27FC236}">
                <a16:creationId xmlns:a16="http://schemas.microsoft.com/office/drawing/2014/main" id="{3478D5BF-6737-D075-A7C2-6906ED678C25}"/>
              </a:ext>
            </a:extLst>
          </p:cNvPr>
          <p:cNvSpPr/>
          <p:nvPr/>
        </p:nvSpPr>
        <p:spPr>
          <a:xfrm>
            <a:off x="328677" y="2644611"/>
            <a:ext cx="3060000" cy="900000"/>
          </a:xfrm>
          <a:prstGeom prst="roundRect">
            <a:avLst/>
          </a:prstGeom>
          <a:solidFill>
            <a:schemeClr val="accent6">
              <a:lumMod val="20000"/>
              <a:lumOff val="8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2400" b="1" spc="100" dirty="0">
                <a:solidFill>
                  <a:schemeClr val="tx1">
                    <a:lumMod val="85000"/>
                    <a:lumOff val="15000"/>
                  </a:schemeClr>
                </a:solidFill>
                <a:latin typeface="メイリオ" panose="020B0604030504040204" pitchFamily="50" charset="-128"/>
                <a:ea typeface="メイリオ" panose="020B0604030504040204" pitchFamily="50" charset="-128"/>
              </a:rPr>
              <a:t>本人ミーティング</a:t>
            </a:r>
            <a:endParaRPr kumimoji="1" lang="en-US" altLang="ja-JP" sz="2400" b="1" spc="1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C4935706-D96E-DC32-2F35-1185A8A450C8}"/>
              </a:ext>
            </a:extLst>
          </p:cNvPr>
          <p:cNvSpPr txBox="1">
            <a:spLocks noChangeArrowheads="1"/>
          </p:cNvSpPr>
          <p:nvPr/>
        </p:nvSpPr>
        <p:spPr bwMode="auto">
          <a:xfrm>
            <a:off x="0" y="6657945"/>
            <a:ext cx="7258718"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a:t>
            </a:r>
            <a:r>
              <a:rPr lang="en-US" altLang="ja-JP" sz="1000" dirty="0">
                <a:latin typeface="メイリオ" panose="020B0604030504040204" pitchFamily="50" charset="-128"/>
                <a:ea typeface="メイリオ" panose="020B0604030504040204" pitchFamily="50" charset="-128"/>
              </a:rPr>
              <a:t>『</a:t>
            </a:r>
            <a:r>
              <a:rPr lang="zh-TW" altLang="en-US" sz="1000" dirty="0">
                <a:latin typeface="メイリオ" panose="020B0604030504040204" pitchFamily="50" charset="-128"/>
                <a:ea typeface="メイリオ" panose="020B0604030504040204" pitchFamily="50" charset="-128"/>
              </a:rPr>
              <a:t>認知症施策推進基本計画</a:t>
            </a:r>
            <a:r>
              <a:rPr lang="en-US" altLang="ja-JP" sz="1000" dirty="0">
                <a:latin typeface="メイリオ" panose="020B0604030504040204" pitchFamily="50" charset="-128"/>
                <a:ea typeface="メイリオ" panose="020B0604030504040204" pitchFamily="50" charset="-128"/>
              </a:rPr>
              <a:t>』, p11, </a:t>
            </a:r>
            <a:r>
              <a:rPr lang="en-US" altLang="ja-JP" sz="1000" dirty="0">
                <a:latin typeface="メイリオ" panose="020B0604030504040204" pitchFamily="50" charset="-128"/>
                <a:ea typeface="メイリオ" panose="020B0604030504040204" pitchFamily="50" charset="-128"/>
                <a:hlinkClick r:id="" action="ppaction://noaction"/>
              </a:rPr>
              <a:t>https://www.mhlw.go.jp/content/001344090.pdf</a:t>
            </a:r>
            <a:r>
              <a:rPr lang="ja-JP" altLang="en-US" sz="1000" dirty="0">
                <a:latin typeface="メイリオ" panose="020B0604030504040204" pitchFamily="50" charset="-128"/>
                <a:ea typeface="メイリオ" panose="020B0604030504040204" pitchFamily="50" charset="-128"/>
              </a:rPr>
              <a:t>　を参考に作成</a:t>
            </a:r>
            <a:endParaRPr lang="en-US" altLang="ja-JP" sz="1000" dirty="0">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F6D974B8-175B-4C68-438E-3AF26A307ED7}"/>
              </a:ext>
            </a:extLst>
          </p:cNvPr>
          <p:cNvSpPr txBox="1"/>
          <p:nvPr/>
        </p:nvSpPr>
        <p:spPr>
          <a:xfrm>
            <a:off x="3527646" y="2739707"/>
            <a:ext cx="6188648" cy="738664"/>
          </a:xfrm>
          <a:prstGeom prst="rect">
            <a:avLst/>
          </a:prstGeom>
          <a:noFill/>
        </p:spPr>
        <p:txBody>
          <a:bodyPr wrap="square">
            <a:spAutoFit/>
          </a:bodyPr>
          <a:lstStyle/>
          <a:p>
            <a:r>
              <a:rPr lang="ja-JP" altLang="en-US" sz="1400" b="0" i="0" spc="100" dirty="0">
                <a:solidFill>
                  <a:srgbClr val="191919"/>
                </a:solidFill>
                <a:effectLst/>
                <a:latin typeface="メイリオ" panose="020B0604030504040204" pitchFamily="50" charset="-128"/>
                <a:ea typeface="メイリオ" panose="020B0604030504040204" pitchFamily="50" charset="-128"/>
              </a:rPr>
              <a:t>認知症の人が集い、本人同士が中心になって、自らの体験や希望、必要としていることを語り合い、自分たちのこれからのより良い暮らしや、暮らしやすい地域のあり方を一緒に話し合い、発信していく場</a:t>
            </a:r>
            <a:endParaRPr lang="ja-JP" altLang="en-US" sz="1400" spc="100" dirty="0">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EBE0B6E7-BED5-FB53-3549-9F1BAAAC9CD7}"/>
              </a:ext>
            </a:extLst>
          </p:cNvPr>
          <p:cNvSpPr txBox="1"/>
          <p:nvPr/>
        </p:nvSpPr>
        <p:spPr>
          <a:xfrm>
            <a:off x="3527646" y="4094036"/>
            <a:ext cx="5832254" cy="523220"/>
          </a:xfrm>
          <a:prstGeom prst="rect">
            <a:avLst/>
          </a:prstGeom>
          <a:noFill/>
        </p:spPr>
        <p:txBody>
          <a:bodyPr wrap="square">
            <a:spAutoFit/>
          </a:bodyPr>
          <a:lstStyle/>
          <a:p>
            <a:r>
              <a:rPr lang="ja-JP" altLang="en-US" sz="1400" b="0" i="0" spc="100" dirty="0">
                <a:solidFill>
                  <a:srgbClr val="191919"/>
                </a:solidFill>
                <a:effectLst/>
                <a:latin typeface="メイリオ" panose="020B0604030504040204" pitchFamily="50" charset="-128"/>
                <a:ea typeface="メイリオ" panose="020B0604030504040204" pitchFamily="50" charset="-128"/>
              </a:rPr>
              <a:t>認知症の方ご自身が経験談を語ったり、認知症等について正しい知識を学んだり、互いに相談・交流したりすることができる場</a:t>
            </a:r>
            <a:endParaRPr lang="ja-JP" altLang="en-US" sz="1400" spc="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74BB5DAC-ABEA-4EFE-B089-3BF835CA6F1F}"/>
              </a:ext>
            </a:extLst>
          </p:cNvPr>
          <p:cNvSpPr txBox="1"/>
          <p:nvPr/>
        </p:nvSpPr>
        <p:spPr>
          <a:xfrm>
            <a:off x="3527646" y="5141537"/>
            <a:ext cx="4204114" cy="954107"/>
          </a:xfrm>
          <a:prstGeom prst="rect">
            <a:avLst/>
          </a:prstGeom>
          <a:noFill/>
        </p:spPr>
        <p:txBody>
          <a:bodyPr wrap="square">
            <a:spAutoFit/>
          </a:bodyPr>
          <a:lstStyle/>
          <a:p>
            <a:r>
              <a:rPr lang="ja-JP" altLang="en-US" sz="1400" b="0" i="0" spc="100" dirty="0">
                <a:solidFill>
                  <a:srgbClr val="191919"/>
                </a:solidFill>
                <a:effectLst/>
                <a:latin typeface="メイリオ" panose="020B0604030504040204" pitchFamily="50" charset="-128"/>
                <a:ea typeface="メイリオ" panose="020B0604030504040204" pitchFamily="50" charset="-128"/>
              </a:rPr>
              <a:t>認知症の人やその家族が、地域の人や専門家と相互に情報を共有し、認知症を知り、学び、</a:t>
            </a:r>
            <a:endParaRPr lang="en-US" altLang="ja-JP" sz="1400" b="0" i="0" spc="100" dirty="0">
              <a:solidFill>
                <a:srgbClr val="191919"/>
              </a:solidFill>
              <a:effectLst/>
              <a:latin typeface="メイリオ" panose="020B0604030504040204" pitchFamily="50" charset="-128"/>
              <a:ea typeface="メイリオ" panose="020B0604030504040204" pitchFamily="50" charset="-128"/>
            </a:endParaRPr>
          </a:p>
          <a:p>
            <a:r>
              <a:rPr lang="ja-JP" altLang="en-US" sz="1400" b="0" i="0" spc="100" dirty="0">
                <a:solidFill>
                  <a:srgbClr val="191919"/>
                </a:solidFill>
                <a:effectLst/>
                <a:latin typeface="メイリオ" panose="020B0604030504040204" pitchFamily="50" charset="-128"/>
                <a:ea typeface="メイリオ" panose="020B0604030504040204" pitchFamily="50" charset="-128"/>
              </a:rPr>
              <a:t>考えることのできる場</a:t>
            </a:r>
            <a:endParaRPr lang="en-US" altLang="ja-JP" sz="1400" b="0" i="0" spc="100" dirty="0">
              <a:solidFill>
                <a:srgbClr val="191919"/>
              </a:solidFill>
              <a:effectLst/>
              <a:latin typeface="メイリオ" panose="020B0604030504040204" pitchFamily="50" charset="-128"/>
              <a:ea typeface="メイリオ" panose="020B0604030504040204" pitchFamily="50" charset="-128"/>
            </a:endParaRPr>
          </a:p>
          <a:p>
            <a:r>
              <a:rPr lang="ja-JP" altLang="en-US" sz="1400" spc="100" dirty="0">
                <a:solidFill>
                  <a:srgbClr val="191919"/>
                </a:solidFill>
                <a:latin typeface="メイリオ" panose="020B0604030504040204" pitchFamily="50" charset="-128"/>
                <a:ea typeface="メイリオ" panose="020B0604030504040204" pitchFamily="50" charset="-128"/>
              </a:rPr>
              <a:t>「オレンジカフェ」など、様々な名称がある</a:t>
            </a:r>
            <a:endParaRPr lang="ja-JP" altLang="en-US" sz="1400" spc="100" dirty="0">
              <a:latin typeface="メイリオ" panose="020B0604030504040204" pitchFamily="50" charset="-128"/>
              <a:ea typeface="メイリオ" panose="020B0604030504040204" pitchFamily="50" charset="-128"/>
            </a:endParaRPr>
          </a:p>
        </p:txBody>
      </p:sp>
      <p:pic>
        <p:nvPicPr>
          <p:cNvPr id="15" name="図 14" descr="レゴ が含まれている画像&#10;&#10;AI によって生成されたコンテンツは間違っている可能性があります。">
            <a:extLst>
              <a:ext uri="{FF2B5EF4-FFF2-40B4-BE49-F238E27FC236}">
                <a16:creationId xmlns:a16="http://schemas.microsoft.com/office/drawing/2014/main" id="{75F766D0-098B-7CCA-8ED9-346E3FE705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6756" y="4450432"/>
            <a:ext cx="2263949" cy="2263949"/>
          </a:xfrm>
          <a:prstGeom prst="rect">
            <a:avLst/>
          </a:prstGeom>
        </p:spPr>
      </p:pic>
    </p:spTree>
    <p:extLst>
      <p:ext uri="{BB962C8B-B14F-4D97-AF65-F5344CB8AC3E}">
        <p14:creationId xmlns:p14="http://schemas.microsoft.com/office/powerpoint/2010/main" val="1551675519"/>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40C16-C7B2-FFD0-5845-069C39211719}"/>
            </a:ext>
          </a:extLst>
        </p:cNvPr>
        <p:cNvGrpSpPr/>
        <p:nvPr/>
      </p:nvGrpSpPr>
      <p:grpSpPr>
        <a:xfrm>
          <a:off x="0" y="0"/>
          <a:ext cx="0" cy="0"/>
          <a:chOff x="0" y="0"/>
          <a:chExt cx="0" cy="0"/>
        </a:xfrm>
      </p:grpSpPr>
      <p:sp>
        <p:nvSpPr>
          <p:cNvPr id="48131" name="スライド番号プレースホルダー 5">
            <a:extLst>
              <a:ext uri="{FF2B5EF4-FFF2-40B4-BE49-F238E27FC236}">
                <a16:creationId xmlns:a16="http://schemas.microsoft.com/office/drawing/2014/main" id="{22D143F8-B63B-8951-CC33-E6F4BE5E428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0DAD52EA-FEF4-4275-9DA4-F951B30FD285}" type="slidenum">
              <a:rPr lang="ja-JP" altLang="en-US" sz="1000" smtClean="0">
                <a:solidFill>
                  <a:srgbClr val="898989"/>
                </a:solidFill>
              </a:rPr>
              <a:pPr>
                <a:lnSpc>
                  <a:spcPct val="100000"/>
                </a:lnSpc>
                <a:spcBef>
                  <a:spcPct val="0"/>
                </a:spcBef>
                <a:buFontTx/>
                <a:buNone/>
              </a:pPr>
              <a:t>18</a:t>
            </a:fld>
            <a:endParaRPr lang="ja-JP" altLang="en-US" sz="1000">
              <a:solidFill>
                <a:srgbClr val="898989"/>
              </a:solidFill>
            </a:endParaRPr>
          </a:p>
        </p:txBody>
      </p:sp>
      <p:graphicFrame>
        <p:nvGraphicFramePr>
          <p:cNvPr id="12" name="表 11">
            <a:extLst>
              <a:ext uri="{FF2B5EF4-FFF2-40B4-BE49-F238E27FC236}">
                <a16:creationId xmlns:a16="http://schemas.microsoft.com/office/drawing/2014/main" id="{C03B647B-3B8A-243C-28C3-038B467D1851}"/>
              </a:ext>
            </a:extLst>
          </p:cNvPr>
          <p:cNvGraphicFramePr>
            <a:graphicFrameLocks noGrp="1"/>
          </p:cNvGraphicFramePr>
          <p:nvPr>
            <p:extLst>
              <p:ext uri="{D42A27DB-BD31-4B8C-83A1-F6EECF244321}">
                <p14:modId xmlns:p14="http://schemas.microsoft.com/office/powerpoint/2010/main" val="2590440118"/>
              </p:ext>
            </p:extLst>
          </p:nvPr>
        </p:nvGraphicFramePr>
        <p:xfrm>
          <a:off x="452999" y="1259326"/>
          <a:ext cx="9000000" cy="2999266"/>
        </p:xfrm>
        <a:graphic>
          <a:graphicData uri="http://schemas.openxmlformats.org/drawingml/2006/table">
            <a:tbl>
              <a:tblPr bandRow="1">
                <a:tableStyleId>{F5AB1C69-6EDB-4FF4-983F-18BD219EF322}</a:tableStyleId>
              </a:tblPr>
              <a:tblGrid>
                <a:gridCol w="9000000">
                  <a:extLst>
                    <a:ext uri="{9D8B030D-6E8A-4147-A177-3AD203B41FA5}">
                      <a16:colId xmlns:a16="http://schemas.microsoft.com/office/drawing/2014/main" val="2675618041"/>
                    </a:ext>
                  </a:extLst>
                </a:gridCol>
              </a:tblGrid>
              <a:tr h="3213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spc="100" baseline="0" dirty="0">
                          <a:latin typeface="メイリオ" panose="020B0604030504040204" pitchFamily="50" charset="-128"/>
                          <a:ea typeface="メイリオ" panose="020B0604030504040204" pitchFamily="50" charset="-128"/>
                        </a:rPr>
                        <a:t>世帯類型を問わず留意したい点</a:t>
                      </a:r>
                    </a:p>
                  </a:txBody>
                  <a:tcPr marL="91442" marR="91442" marT="45713" marB="45713" anchor="ctr">
                    <a:lnB w="28575" cap="flat" cmpd="sng" algn="ctr">
                      <a:solidFill>
                        <a:schemeClr val="tx1"/>
                      </a:solidFill>
                      <a:prstDash val="sysDot"/>
                      <a:round/>
                      <a:headEnd type="none" w="med" len="med"/>
                      <a:tailEnd type="none" w="med" len="med"/>
                    </a:lnB>
                    <a:solidFill>
                      <a:schemeClr val="bg2"/>
                    </a:solidFill>
                  </a:tcPr>
                </a:tc>
                <a:extLst>
                  <a:ext uri="{0D108BD9-81ED-4DB2-BD59-A6C34878D82A}">
                    <a16:rowId xmlns:a16="http://schemas.microsoft.com/office/drawing/2014/main" val="2470179863"/>
                  </a:ext>
                </a:extLst>
              </a:tr>
              <a:tr h="266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◆基礎的な内容</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spc="100" dirty="0">
                          <a:solidFill>
                            <a:schemeClr val="tx1"/>
                          </a:solidFill>
                          <a:latin typeface="メイリオ" panose="020B0604030504040204" pitchFamily="50" charset="-128"/>
                          <a:ea typeface="メイリオ" panose="020B0604030504040204" pitchFamily="50" charset="-128"/>
                        </a:rPr>
                        <a:t>生活状況や健康状態、就労に向けた阻害要因など、世帯が抱える課題はあるか</a:t>
                      </a:r>
                      <a:endParaRPr kumimoji="1" lang="en-US" altLang="ja-JP" sz="1400" b="0"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spc="100" dirty="0">
                          <a:solidFill>
                            <a:schemeClr val="tx1"/>
                          </a:solidFill>
                          <a:latin typeface="メイリオ" panose="020B0604030504040204" pitchFamily="50" charset="-128"/>
                          <a:ea typeface="メイリオ" panose="020B0604030504040204" pitchFamily="50" charset="-128"/>
                        </a:rPr>
                        <a:t>世帯の課題を踏まえ、活用可能な他法他施策や必要な福祉サービス、関係機関などはあるか</a:t>
                      </a:r>
                      <a:endParaRPr kumimoji="1" lang="en-US" altLang="ja-JP" sz="1400" b="0"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spc="100" dirty="0">
                          <a:solidFill>
                            <a:schemeClr val="tx1"/>
                          </a:solidFill>
                          <a:latin typeface="メイリオ" panose="020B0604030504040204" pitchFamily="50" charset="-128"/>
                          <a:ea typeface="メイリオ" panose="020B0604030504040204" pitchFamily="50" charset="-128"/>
                        </a:rPr>
                        <a:t>自立支援プログラムや被保護者就労支援事業などの各種事業の活用はどうか</a:t>
                      </a:r>
                      <a:endParaRPr kumimoji="1" lang="en-US" altLang="ja-JP" sz="1400" b="0" spc="10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◆扶養・資産に関する内容</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spc="100" dirty="0">
                          <a:solidFill>
                            <a:schemeClr val="tx1"/>
                          </a:solidFill>
                          <a:latin typeface="メイリオ" panose="020B0604030504040204" pitchFamily="50" charset="-128"/>
                          <a:ea typeface="メイリオ" panose="020B0604030504040204" pitchFamily="50" charset="-128"/>
                        </a:rPr>
                        <a:t>扶養義務者との関係はどうか（今後の意向を含む）</a:t>
                      </a:r>
                      <a:endParaRPr kumimoji="1" lang="en-US" altLang="ja-JP" sz="1400" b="0"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spc="100" dirty="0">
                          <a:solidFill>
                            <a:schemeClr val="tx1"/>
                          </a:solidFill>
                          <a:latin typeface="メイリオ" panose="020B0604030504040204" pitchFamily="50" charset="-128"/>
                          <a:ea typeface="メイリオ" panose="020B0604030504040204" pitchFamily="50" charset="-128"/>
                        </a:rPr>
                        <a:t>緊急時等にすぐに対応してくれる方がいるか（扶養義務者を含む）</a:t>
                      </a:r>
                      <a:endParaRPr kumimoji="1" lang="en-US" altLang="ja-JP" sz="1400" b="0"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spc="100" dirty="0">
                          <a:solidFill>
                            <a:schemeClr val="tx1"/>
                          </a:solidFill>
                          <a:latin typeface="メイリオ" panose="020B0604030504040204" pitchFamily="50" charset="-128"/>
                          <a:ea typeface="メイリオ" panose="020B0604030504040204" pitchFamily="50" charset="-128"/>
                        </a:rPr>
                        <a:t>負債の状況はどうか　　等</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◆生活状況</a:t>
                      </a:r>
                      <a:endParaRPr kumimoji="1" lang="en-US" altLang="ja-JP" sz="1400" b="0" spc="100" baseline="0" dirty="0">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kumimoji="1" lang="ja-JP" altLang="en-US" sz="1400" b="0" spc="100" baseline="0" dirty="0">
                          <a:latin typeface="メイリオ" panose="020B0604030504040204" pitchFamily="50" charset="-128"/>
                          <a:ea typeface="メイリオ" panose="020B0604030504040204" pitchFamily="50" charset="-128"/>
                        </a:rPr>
                        <a:t>生活習慣はどうか、日中の過ごし方はどうか</a:t>
                      </a:r>
                      <a:endParaRPr kumimoji="1" lang="en-US" altLang="ja-JP" sz="1400" b="0" spc="100" baseline="0" dirty="0">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kumimoji="1" lang="ja-JP" altLang="en-US" sz="1400" b="0" spc="100" baseline="0" dirty="0">
                          <a:latin typeface="メイリオ" panose="020B0604030504040204" pitchFamily="50" charset="-128"/>
                          <a:ea typeface="メイリオ" panose="020B0604030504040204" pitchFamily="50" charset="-128"/>
                        </a:rPr>
                        <a:t>交友関係や近隣住民との関係はどうか</a:t>
                      </a:r>
                      <a:endParaRPr kumimoji="1" lang="en-US" altLang="ja-JP" sz="1400" b="0" spc="100" baseline="0" dirty="0">
                        <a:latin typeface="メイリオ" panose="020B0604030504040204" pitchFamily="50" charset="-128"/>
                        <a:ea typeface="メイリオ" panose="020B0604030504040204" pitchFamily="50" charset="-128"/>
                      </a:endParaRPr>
                    </a:p>
                  </a:txBody>
                  <a:tcPr marL="91442" marR="91442" marT="45713" marB="45713" anchor="ctr">
                    <a:lnT w="28575" cap="flat" cmpd="sng" algn="ctr">
                      <a:solidFill>
                        <a:schemeClr val="tx1"/>
                      </a:solidFill>
                      <a:prstDash val="sysDot"/>
                      <a:round/>
                      <a:headEnd type="none" w="med" len="med"/>
                      <a:tailEnd type="none" w="med" len="med"/>
                    </a:lnT>
                    <a:noFill/>
                  </a:tcPr>
                </a:tc>
                <a:extLst>
                  <a:ext uri="{0D108BD9-81ED-4DB2-BD59-A6C34878D82A}">
                    <a16:rowId xmlns:a16="http://schemas.microsoft.com/office/drawing/2014/main" val="982855899"/>
                  </a:ext>
                </a:extLst>
              </a:tr>
            </a:tbl>
          </a:graphicData>
        </a:graphic>
      </p:graphicFrame>
      <p:sp>
        <p:nvSpPr>
          <p:cNvPr id="8" name="正方形/長方形 7">
            <a:extLst>
              <a:ext uri="{FF2B5EF4-FFF2-40B4-BE49-F238E27FC236}">
                <a16:creationId xmlns:a16="http://schemas.microsoft.com/office/drawing/2014/main" id="{7B83EDF6-B758-3FC1-13F4-B9FFD1AA5CAE}"/>
              </a:ext>
            </a:extLst>
          </p:cNvPr>
          <p:cNvSpPr/>
          <p:nvPr/>
        </p:nvSpPr>
        <p:spPr>
          <a:xfrm>
            <a:off x="0" y="619325"/>
            <a:ext cx="9905999" cy="5683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Arial" panose="020B0604020202020204" pitchFamily="34" charset="0"/>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受給者の生活状況を踏まえ、個々の受給者の自立に向けた課題を把握します。</a:t>
            </a:r>
          </a:p>
          <a:p>
            <a:pPr marL="285750" indent="-285750" eaLnBrk="1" fontAlgn="auto" hangingPunct="1">
              <a:spcBef>
                <a:spcPts val="300"/>
              </a:spcBef>
              <a:spcAft>
                <a:spcPts val="0"/>
              </a:spcAft>
              <a:buFont typeface="Arial" panose="020B0604020202020204" pitchFamily="34" charset="0"/>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アセスメントに当たっては、支援対象者の持つ良い点や力を大切にしていく視点が必要です。</a:t>
            </a:r>
          </a:p>
        </p:txBody>
      </p:sp>
      <p:sp>
        <p:nvSpPr>
          <p:cNvPr id="3" name="正方形/長方形 2">
            <a:extLst>
              <a:ext uri="{FF2B5EF4-FFF2-40B4-BE49-F238E27FC236}">
                <a16:creationId xmlns:a16="http://schemas.microsoft.com/office/drawing/2014/main" id="{F69FBC8F-817D-6760-B4C2-B947780DD96B}"/>
              </a:ext>
            </a:extLst>
          </p:cNvPr>
          <p:cNvSpPr/>
          <p:nvPr/>
        </p:nvSpPr>
        <p:spPr>
          <a:xfrm>
            <a:off x="0" y="187325"/>
            <a:ext cx="9526588"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300" dirty="0">
                <a:solidFill>
                  <a:schemeClr val="tx1"/>
                </a:solidFill>
                <a:latin typeface="メイリオ" panose="020B0604030504040204" pitchFamily="50" charset="-128"/>
                <a:ea typeface="メイリオ" panose="020B0604030504040204" pitchFamily="50" charset="-128"/>
              </a:rPr>
              <a:t>５．援助方針策定にあたってのアセスメントの観点</a:t>
            </a:r>
          </a:p>
        </p:txBody>
      </p:sp>
      <p:sp>
        <p:nvSpPr>
          <p:cNvPr id="6" name="正方形/長方形 5">
            <a:extLst>
              <a:ext uri="{FF2B5EF4-FFF2-40B4-BE49-F238E27FC236}">
                <a16:creationId xmlns:a16="http://schemas.microsoft.com/office/drawing/2014/main" id="{F8F7E8D1-70DA-F277-5B40-3FF0DDAFCC0E}"/>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．認知症のある方への支援にあたって</a:t>
            </a:r>
          </a:p>
        </p:txBody>
      </p:sp>
      <p:graphicFrame>
        <p:nvGraphicFramePr>
          <p:cNvPr id="9" name="表 8">
            <a:extLst>
              <a:ext uri="{FF2B5EF4-FFF2-40B4-BE49-F238E27FC236}">
                <a16:creationId xmlns:a16="http://schemas.microsoft.com/office/drawing/2014/main" id="{404BCE4B-3985-C458-D132-110E762619E4}"/>
              </a:ext>
            </a:extLst>
          </p:cNvPr>
          <p:cNvGraphicFramePr>
            <a:graphicFrameLocks noGrp="1"/>
          </p:cNvGraphicFramePr>
          <p:nvPr>
            <p:extLst>
              <p:ext uri="{D42A27DB-BD31-4B8C-83A1-F6EECF244321}">
                <p14:modId xmlns:p14="http://schemas.microsoft.com/office/powerpoint/2010/main" val="3082123546"/>
              </p:ext>
            </p:extLst>
          </p:nvPr>
        </p:nvGraphicFramePr>
        <p:xfrm>
          <a:off x="452999" y="4336469"/>
          <a:ext cx="9000000" cy="2387266"/>
        </p:xfrm>
        <a:graphic>
          <a:graphicData uri="http://schemas.openxmlformats.org/drawingml/2006/table">
            <a:tbl>
              <a:tblPr bandRow="1">
                <a:tableStyleId>{F5AB1C69-6EDB-4FF4-983F-18BD219EF322}</a:tableStyleId>
              </a:tblPr>
              <a:tblGrid>
                <a:gridCol w="9000000">
                  <a:extLst>
                    <a:ext uri="{9D8B030D-6E8A-4147-A177-3AD203B41FA5}">
                      <a16:colId xmlns:a16="http://schemas.microsoft.com/office/drawing/2014/main" val="2675618041"/>
                    </a:ext>
                  </a:extLst>
                </a:gridCol>
              </a:tblGrid>
              <a:tr h="2874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spc="100" baseline="0" dirty="0">
                          <a:latin typeface="メイリオ" panose="020B0604030504040204" pitchFamily="50" charset="-128"/>
                          <a:ea typeface="メイリオ" panose="020B0604030504040204" pitchFamily="50" charset="-128"/>
                        </a:rPr>
                        <a:t>【</a:t>
                      </a:r>
                      <a:r>
                        <a:rPr kumimoji="1" lang="ja-JP" altLang="en-US" sz="1600" b="1" spc="100" baseline="0" dirty="0">
                          <a:latin typeface="メイリオ" panose="020B0604030504040204" pitchFamily="50" charset="-128"/>
                          <a:ea typeface="メイリオ" panose="020B0604030504040204" pitchFamily="50" charset="-128"/>
                        </a:rPr>
                        <a:t>例</a:t>
                      </a:r>
                      <a:r>
                        <a:rPr kumimoji="1" lang="en-US" altLang="ja-JP" sz="1600" b="1" spc="100" baseline="0" dirty="0">
                          <a:latin typeface="メイリオ" panose="020B0604030504040204" pitchFamily="50" charset="-128"/>
                          <a:ea typeface="メイリオ" panose="020B0604030504040204" pitchFamily="50" charset="-128"/>
                        </a:rPr>
                        <a:t>】</a:t>
                      </a:r>
                      <a:r>
                        <a:rPr kumimoji="1" lang="ja-JP" altLang="en-US" sz="1600" b="1" spc="100" baseline="0" dirty="0">
                          <a:latin typeface="メイリオ" panose="020B0604030504040204" pitchFamily="50" charset="-128"/>
                          <a:ea typeface="メイリオ" panose="020B0604030504040204" pitchFamily="50" charset="-128"/>
                        </a:rPr>
                        <a:t>高齢者世帯の場合　➡日常生活自立や社会生活自立の観点を重視</a:t>
                      </a:r>
                    </a:p>
                  </a:txBody>
                  <a:tcPr marL="91442" marR="91442" marT="45713" marB="45713" anchor="ctr">
                    <a:lnB w="28575" cap="flat" cmpd="sng" algn="ctr">
                      <a:solidFill>
                        <a:schemeClr val="tx1"/>
                      </a:solidFill>
                      <a:prstDash val="sysDot"/>
                      <a:round/>
                      <a:headEnd type="none" w="med" len="med"/>
                      <a:tailEnd type="none" w="med" len="med"/>
                    </a:lnB>
                    <a:solidFill>
                      <a:schemeClr val="bg2"/>
                    </a:solidFill>
                  </a:tcPr>
                </a:tc>
                <a:extLst>
                  <a:ext uri="{0D108BD9-81ED-4DB2-BD59-A6C34878D82A}">
                    <a16:rowId xmlns:a16="http://schemas.microsoft.com/office/drawing/2014/main" val="2470179863"/>
                  </a:ext>
                </a:extLst>
              </a:tr>
              <a:tr h="2052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◆基礎的な内容</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spc="100" dirty="0">
                          <a:solidFill>
                            <a:schemeClr val="tx1"/>
                          </a:solidFill>
                          <a:latin typeface="メイリオ" panose="020B0604030504040204" pitchFamily="50" charset="-128"/>
                          <a:ea typeface="メイリオ" panose="020B0604030504040204" pitchFamily="50" charset="-128"/>
                        </a:rPr>
                        <a:t>健康状態や生活状況から、必要な介護保険サービスや保健医療サービスなどはあるか</a:t>
                      </a:r>
                      <a:endParaRPr kumimoji="1" lang="en-US" altLang="ja-JP" sz="1400" b="0"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spc="100" dirty="0">
                          <a:solidFill>
                            <a:schemeClr val="tx1"/>
                          </a:solidFill>
                          <a:latin typeface="メイリオ" panose="020B0604030504040204" pitchFamily="50" charset="-128"/>
                          <a:ea typeface="メイリオ" panose="020B0604030504040204" pitchFamily="50" charset="-128"/>
                        </a:rPr>
                        <a:t>住環境や家具什器の状況は適したものか（手すり、段差等）</a:t>
                      </a:r>
                      <a:endParaRPr kumimoji="1" lang="en-US" altLang="ja-JP" sz="1400" b="0"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spc="100" dirty="0">
                          <a:solidFill>
                            <a:schemeClr val="tx1"/>
                          </a:solidFill>
                          <a:latin typeface="メイリオ" panose="020B0604030504040204" pitchFamily="50" charset="-128"/>
                          <a:ea typeface="メイリオ" panose="020B0604030504040204" pitchFamily="50" charset="-128"/>
                        </a:rPr>
                        <a:t>老齢年金等、活用可能な他法他施策はないか　等</a:t>
                      </a:r>
                      <a:endParaRPr kumimoji="1" lang="en-US" altLang="ja-JP" sz="1400" b="0" spc="10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◆その他</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kumimoji="1" lang="ja-JP" altLang="en-US" sz="1400" b="0" spc="100" baseline="0" dirty="0">
                          <a:latin typeface="メイリオ" panose="020B0604030504040204" pitchFamily="50" charset="-128"/>
                          <a:ea typeface="メイリオ" panose="020B0604030504040204" pitchFamily="50" charset="-128"/>
                        </a:rPr>
                        <a:t>近隣住民との交流状況はどうか</a:t>
                      </a:r>
                      <a:endParaRPr kumimoji="1" lang="en-US" altLang="ja-JP" sz="1400" b="0" spc="100" baseline="0" dirty="0">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kumimoji="1" lang="ja-JP" altLang="en-US" sz="1400" b="0" spc="100" baseline="0" dirty="0">
                          <a:latin typeface="メイリオ" panose="020B0604030504040204" pitchFamily="50" charset="-128"/>
                          <a:ea typeface="メイリオ" panose="020B0604030504040204" pitchFamily="50" charset="-128"/>
                        </a:rPr>
                        <a:t>社会活動（ボランティア、シルバー人材センター、老人クラブ 等）への参加状況はどうか　</a:t>
                      </a:r>
                      <a:endParaRPr kumimoji="1" lang="en-US" altLang="ja-JP" sz="1400" b="0" spc="100" baseline="0" dirty="0">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kumimoji="1" lang="ja-JP" altLang="en-US" sz="1400" b="0" spc="100" baseline="0" dirty="0">
                          <a:latin typeface="メイリオ" panose="020B0604030504040204" pitchFamily="50" charset="-128"/>
                          <a:ea typeface="メイリオ" panose="020B0604030504040204" pitchFamily="50" charset="-128"/>
                        </a:rPr>
                        <a:t>緊急時にすぐに対応してくれる者がいるか（扶養義務者を含む）等</a:t>
                      </a:r>
                      <a:endParaRPr kumimoji="1" lang="en-US" altLang="ja-JP" sz="1400" b="0" spc="100" baseline="0" dirty="0">
                        <a:latin typeface="メイリオ" panose="020B0604030504040204" pitchFamily="50" charset="-128"/>
                        <a:ea typeface="メイリオ" panose="020B0604030504040204" pitchFamily="50" charset="-128"/>
                      </a:endParaRPr>
                    </a:p>
                  </a:txBody>
                  <a:tcPr marL="91442" marR="91442" marT="45713" marB="45713" anchor="ctr">
                    <a:lnT w="28575" cap="flat" cmpd="sng" algn="ctr">
                      <a:solidFill>
                        <a:schemeClr val="tx1"/>
                      </a:solidFill>
                      <a:prstDash val="sysDot"/>
                      <a:round/>
                      <a:headEnd type="none" w="med" len="med"/>
                      <a:tailEnd type="none" w="med" len="med"/>
                    </a:lnT>
                    <a:noFill/>
                  </a:tcPr>
                </a:tc>
                <a:extLst>
                  <a:ext uri="{0D108BD9-81ED-4DB2-BD59-A6C34878D82A}">
                    <a16:rowId xmlns:a16="http://schemas.microsoft.com/office/drawing/2014/main" val="982855899"/>
                  </a:ext>
                </a:extLst>
              </a:tr>
            </a:tbl>
          </a:graphicData>
        </a:graphic>
      </p:graphicFrame>
    </p:spTree>
    <p:extLst>
      <p:ext uri="{BB962C8B-B14F-4D97-AF65-F5344CB8AC3E}">
        <p14:creationId xmlns:p14="http://schemas.microsoft.com/office/powerpoint/2010/main" val="2868043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53B13C56-FBF6-0287-075D-12C841B0D368}"/>
              </a:ext>
            </a:extLst>
          </p:cNvPr>
          <p:cNvGraphicFramePr>
            <a:graphicFrameLocks noGrp="1"/>
          </p:cNvGraphicFramePr>
          <p:nvPr>
            <p:extLst>
              <p:ext uri="{D42A27DB-BD31-4B8C-83A1-F6EECF244321}">
                <p14:modId xmlns:p14="http://schemas.microsoft.com/office/powerpoint/2010/main" val="1149435254"/>
              </p:ext>
            </p:extLst>
          </p:nvPr>
        </p:nvGraphicFramePr>
        <p:xfrm>
          <a:off x="273050" y="647700"/>
          <a:ext cx="9359900" cy="5791086"/>
        </p:xfrm>
        <a:graphic>
          <a:graphicData uri="http://schemas.openxmlformats.org/drawingml/2006/table">
            <a:tbl>
              <a:tblPr firstRow="1" bandRow="1">
                <a:tableStyleId>{2D5ABB26-0587-4C30-8999-92F81FD0307C}</a:tableStyleId>
              </a:tblPr>
              <a:tblGrid>
                <a:gridCol w="1284957">
                  <a:extLst>
                    <a:ext uri="{9D8B030D-6E8A-4147-A177-3AD203B41FA5}">
                      <a16:colId xmlns:a16="http://schemas.microsoft.com/office/drawing/2014/main" val="20000"/>
                    </a:ext>
                  </a:extLst>
                </a:gridCol>
                <a:gridCol w="7433593">
                  <a:extLst>
                    <a:ext uri="{9D8B030D-6E8A-4147-A177-3AD203B41FA5}">
                      <a16:colId xmlns:a16="http://schemas.microsoft.com/office/drawing/2014/main" val="20001"/>
                    </a:ext>
                  </a:extLst>
                </a:gridCol>
                <a:gridCol w="641350">
                  <a:extLst>
                    <a:ext uri="{9D8B030D-6E8A-4147-A177-3AD203B41FA5}">
                      <a16:colId xmlns:a16="http://schemas.microsoft.com/office/drawing/2014/main" val="20002"/>
                    </a:ext>
                  </a:extLst>
                </a:gridCol>
              </a:tblGrid>
              <a:tr h="304780">
                <a:tc gridSpan="2">
                  <a:txBody>
                    <a:bodyPr/>
                    <a:lstStyle/>
                    <a:p>
                      <a:pPr algn="ctr"/>
                      <a:r>
                        <a:rPr kumimoji="1" lang="ja-JP" altLang="en-US" sz="1400" b="1" dirty="0">
                          <a:solidFill>
                            <a:schemeClr val="bg1"/>
                          </a:solidFill>
                          <a:latin typeface="メイリオ" panose="020B0604030504040204" pitchFamily="50" charset="-128"/>
                          <a:ea typeface="メイリオ" panose="020B0604030504040204" pitchFamily="50" charset="-128"/>
                        </a:rPr>
                        <a:t>内　容</a:t>
                      </a:r>
                    </a:p>
                  </a:txBody>
                  <a:tcPr marL="91439" marR="91439" marT="45717" marB="45717" anchor="ctr">
                    <a:solidFill>
                      <a:schemeClr val="accent1">
                        <a:lumMod val="50000"/>
                      </a:schemeClr>
                    </a:solidFill>
                  </a:tcPr>
                </a:tc>
                <a:tc hMerge="1">
                  <a:txBody>
                    <a:bodyPr/>
                    <a:lstStyle/>
                    <a:p>
                      <a:pPr algn="ct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algn="ctr"/>
                      <a:r>
                        <a:rPr kumimoji="1" lang="ja-JP" altLang="en-US" sz="1400" b="1" dirty="0">
                          <a:solidFill>
                            <a:schemeClr val="bg1"/>
                          </a:solidFill>
                          <a:latin typeface="メイリオ" panose="020B0604030504040204" pitchFamily="50" charset="-128"/>
                          <a:ea typeface="メイリオ" panose="020B0604030504040204" pitchFamily="50" charset="-128"/>
                        </a:rPr>
                        <a:t>頁</a:t>
                      </a:r>
                    </a:p>
                  </a:txBody>
                  <a:tcPr marL="91439" marR="91439" marT="45717" marB="45717" anchor="ctr">
                    <a:solidFill>
                      <a:schemeClr val="accent1">
                        <a:lumMod val="50000"/>
                      </a:schemeClr>
                    </a:solidFill>
                  </a:tcPr>
                </a:tc>
                <a:extLst>
                  <a:ext uri="{0D108BD9-81ED-4DB2-BD59-A6C34878D82A}">
                    <a16:rowId xmlns:a16="http://schemas.microsoft.com/office/drawing/2014/main" val="10000"/>
                  </a:ext>
                </a:extLst>
              </a:tr>
              <a:tr h="304780">
                <a:tc>
                  <a:txBody>
                    <a:bodyPr/>
                    <a:lstStyle/>
                    <a:p>
                      <a:r>
                        <a:rPr kumimoji="1" lang="ja-JP" altLang="en-US" sz="1400" b="1" dirty="0">
                          <a:latin typeface="メイリオ" panose="020B0604030504040204" pitchFamily="50" charset="-128"/>
                          <a:ea typeface="メイリオ" panose="020B0604030504040204" pitchFamily="50" charset="-128"/>
                        </a:rPr>
                        <a:t>はじめに</a:t>
                      </a:r>
                    </a:p>
                  </a:txBody>
                  <a:tcPr marL="91439" marR="91439" marT="45717" marB="45717"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本研修の獲得目標を確認する</a:t>
                      </a: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2</a:t>
                      </a:r>
                    </a:p>
                  </a:txBody>
                  <a:tcPr marL="91439" marR="91439" marT="45717" marB="45717" anchor="ctr">
                    <a:solidFill>
                      <a:schemeClr val="bg2"/>
                    </a:solidFill>
                  </a:tcPr>
                </a:tc>
                <a:extLst>
                  <a:ext uri="{0D108BD9-81ED-4DB2-BD59-A6C34878D82A}">
                    <a16:rowId xmlns:a16="http://schemas.microsoft.com/office/drawing/2014/main" val="10001"/>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ワークを行う上での留意点</a:t>
                      </a:r>
                    </a:p>
                  </a:txBody>
                  <a:tcPr marL="91439" marR="91439" marT="45717" marB="45717" anchor="ctr">
                    <a:solidFill>
                      <a:schemeClr val="bg2"/>
                    </a:solidFill>
                  </a:tcPr>
                </a:tc>
                <a:tc>
                  <a:txBody>
                    <a:bodyPr/>
                    <a:lstStyle/>
                    <a:p>
                      <a:pPr algn="r"/>
                      <a:r>
                        <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02"/>
                  </a:ext>
                </a:extLst>
              </a:tr>
              <a:tr h="3047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メイリオ" panose="020B0604030504040204" pitchFamily="50" charset="-128"/>
                          <a:ea typeface="メイリオ" panose="020B0604030504040204" pitchFamily="50" charset="-128"/>
                        </a:rPr>
                        <a:t>本編</a:t>
                      </a: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spc="100" baseline="0" dirty="0">
                          <a:latin typeface="メイリオ" panose="020B0604030504040204" pitchFamily="50" charset="-128"/>
                          <a:ea typeface="メイリオ" panose="020B0604030504040204" pitchFamily="50" charset="-128"/>
                        </a:rPr>
                        <a:t>Ⅰ</a:t>
                      </a:r>
                      <a:r>
                        <a:rPr kumimoji="1" lang="ja-JP" altLang="en-US" sz="1400" b="1" spc="100" baseline="0" dirty="0">
                          <a:latin typeface="メイリオ" panose="020B0604030504040204" pitchFamily="50" charset="-128"/>
                          <a:ea typeface="メイリオ" panose="020B0604030504040204" pitchFamily="50" charset="-128"/>
                        </a:rPr>
                        <a:t>．認知症について</a:t>
                      </a:r>
                    </a:p>
                  </a:txBody>
                  <a:tcPr marL="91439" marR="91439" marT="45717" marB="45717" anchor="ctr">
                    <a:solidFill>
                      <a:schemeClr val="bg2"/>
                    </a:solidFill>
                  </a:tcPr>
                </a:tc>
                <a:tc>
                  <a:txBody>
                    <a:bodyPr/>
                    <a:lstStyle/>
                    <a:p>
                      <a:pPr algn="r"/>
                      <a:r>
                        <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03"/>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１．認知症とは？</a:t>
                      </a: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10004"/>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２．若年性認知症とは？</a:t>
                      </a: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2920286872"/>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３．加齢による「もの忘れ」との違い</a:t>
                      </a:r>
                      <a:endParaRPr kumimoji="1" lang="en-US" altLang="ja-JP" sz="1400" spc="100" baseline="0" dirty="0">
                        <a:latin typeface="メイリオ" panose="020B0604030504040204" pitchFamily="50" charset="-128"/>
                        <a:ea typeface="メイリオ" panose="020B0604030504040204" pitchFamily="50" charset="-128"/>
                      </a:endParaRP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246053163"/>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４．認知症の初期症状</a:t>
                      </a: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2953555903"/>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spc="100" baseline="0" dirty="0">
                          <a:latin typeface="メイリオ" panose="020B0604030504040204" pitchFamily="50" charset="-128"/>
                          <a:ea typeface="メイリオ" panose="020B0604030504040204" pitchFamily="50" charset="-128"/>
                        </a:rPr>
                        <a:t>Ⅱ</a:t>
                      </a:r>
                      <a:r>
                        <a:rPr kumimoji="1" lang="ja-JP" altLang="en-US" sz="1400" b="1" spc="100" baseline="0" dirty="0">
                          <a:latin typeface="メイリオ" panose="020B0604030504040204" pitchFamily="50" charset="-128"/>
                          <a:ea typeface="メイリオ" panose="020B0604030504040204" pitchFamily="50" charset="-128"/>
                        </a:rPr>
                        <a:t>．認知症のある方への支援にあたって</a:t>
                      </a: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10</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05"/>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◆ワーク　「認知症のある方への支援で難しさを感じる場面は？」</a:t>
                      </a: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3345187046"/>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１．新しい認知症観</a:t>
                      </a: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10010"/>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２．本人の意思に寄り添った支援</a:t>
                      </a: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4099432942"/>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３．主な連携・相談先</a:t>
                      </a: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2450244127"/>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４．認知症のある方の参加・活躍の場</a:t>
                      </a: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3125763339"/>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５．援助方針策定にあたってのアセスメントの観点</a:t>
                      </a: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3190527697"/>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a:defRPr/>
                      </a:pPr>
                      <a:r>
                        <a:rPr kumimoji="1" lang="en-US" altLang="ja-JP" sz="1400" b="1" spc="300" dirty="0">
                          <a:latin typeface="メイリオ" panose="020B0604030504040204" pitchFamily="50" charset="-128"/>
                          <a:ea typeface="メイリオ" panose="020B0604030504040204" pitchFamily="50" charset="-128"/>
                        </a:rPr>
                        <a:t>Ⅲ</a:t>
                      </a:r>
                      <a:r>
                        <a:rPr kumimoji="1" lang="ja-JP" altLang="en-US" sz="1400" b="1" spc="100" baseline="0" dirty="0">
                          <a:latin typeface="メイリオ" panose="020B0604030504040204" pitchFamily="50" charset="-128"/>
                          <a:ea typeface="メイリオ" panose="020B0604030504040204" pitchFamily="50" charset="-128"/>
                        </a:rPr>
                        <a:t>．</a:t>
                      </a:r>
                      <a:r>
                        <a:rPr kumimoji="1" lang="ja-JP" altLang="en-US" sz="1400" b="1" spc="300" dirty="0">
                          <a:latin typeface="メイリオ" panose="020B0604030504040204" pitchFamily="50" charset="-128"/>
                          <a:ea typeface="メイリオ" panose="020B0604030504040204" pitchFamily="50" charset="-128"/>
                        </a:rPr>
                        <a:t>事例検討で深める！認知症の疑いのある方への支援</a:t>
                      </a:r>
                      <a:endParaRPr kumimoji="1" lang="ja-JP" altLang="en-US" sz="1400" b="1" spc="100" baseline="0"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tc>
                  <a:txBody>
                    <a:bodyPr/>
                    <a:lstStyle/>
                    <a:p>
                      <a:pPr algn="r"/>
                      <a:r>
                        <a:rPr kumimoji="1" lang="en-US" altLang="ja-JP" sz="1400" b="1">
                          <a:latin typeface="メイリオ" panose="020B0604030504040204" pitchFamily="50" charset="-128"/>
                          <a:ea typeface="メイリオ" panose="020B0604030504040204" pitchFamily="50" charset="-128"/>
                        </a:rPr>
                        <a:t>19</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392256931"/>
                  </a:ext>
                </a:extLst>
              </a:tr>
              <a:tr h="3047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メイリオ" panose="020B0604030504040204" pitchFamily="50" charset="-128"/>
                          <a:ea typeface="メイリオ" panose="020B0604030504040204" pitchFamily="50" charset="-128"/>
                        </a:rPr>
                        <a:t>おわりに</a:t>
                      </a: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baseline="0" dirty="0">
                          <a:latin typeface="メイリオ" panose="020B0604030504040204" pitchFamily="50" charset="-128"/>
                          <a:ea typeface="メイリオ" panose="020B0604030504040204" pitchFamily="50" charset="-128"/>
                        </a:rPr>
                        <a:t>まとめ</a:t>
                      </a: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41</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4286517911"/>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baseline="0" dirty="0">
                          <a:latin typeface="メイリオ" panose="020B0604030504040204" pitchFamily="50" charset="-128"/>
                          <a:ea typeface="メイリオ" panose="020B0604030504040204" pitchFamily="50" charset="-128"/>
                        </a:rPr>
                        <a:t>獲得目標の確認と振り返り</a:t>
                      </a: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42</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12"/>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r>
                        <a:rPr kumimoji="1" lang="ja-JP" altLang="en-US" sz="1400" spc="100" baseline="0">
                          <a:latin typeface="メイリオ" panose="020B0604030504040204" pitchFamily="50" charset="-128"/>
                          <a:ea typeface="メイリオ" panose="020B0604030504040204" pitchFamily="50" charset="-128"/>
                        </a:rPr>
                        <a:t>出典・参考</a:t>
                      </a:r>
                      <a:r>
                        <a:rPr kumimoji="1" lang="ja-JP" altLang="en-US" sz="1400" spc="100" baseline="0" dirty="0">
                          <a:latin typeface="メイリオ" panose="020B0604030504040204" pitchFamily="50" charset="-128"/>
                          <a:ea typeface="メイリオ" panose="020B0604030504040204" pitchFamily="50" charset="-128"/>
                        </a:rPr>
                        <a:t>図書・文献</a:t>
                      </a:r>
                    </a:p>
                  </a:txBody>
                  <a:tcPr marL="91439" marR="91439" marT="45717" marB="45717" anchor="ctr"/>
                </a:tc>
                <a:tc>
                  <a:txBody>
                    <a:bodyPr/>
                    <a:lstStyle/>
                    <a:p>
                      <a:pPr algn="r"/>
                      <a:r>
                        <a:rPr kumimoji="1" lang="en-US" altLang="ja-JP" sz="1400" b="0" dirty="0">
                          <a:latin typeface="メイリオ" panose="020B0604030504040204" pitchFamily="50" charset="-128"/>
                          <a:ea typeface="メイリオ" panose="020B0604030504040204" pitchFamily="50" charset="-128"/>
                        </a:rPr>
                        <a:t>43</a:t>
                      </a:r>
                      <a:endParaRPr kumimoji="1" lang="ja-JP" altLang="en-US" sz="1400" b="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10013"/>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56A79-4DE0-F307-735C-5B0F042C147F}"/>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4ACF5BA0-5421-2731-C996-2B56AB8816F4}"/>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19</a:t>
            </a:fld>
            <a:endParaRPr lang="ja-JP" altLang="en-US" sz="1000">
              <a:solidFill>
                <a:srgbClr val="898989"/>
              </a:solidFill>
            </a:endParaRPr>
          </a:p>
        </p:txBody>
      </p:sp>
      <p:pic>
        <p:nvPicPr>
          <p:cNvPr id="3" name="図 2" descr="ランプ, 光 が含まれている画像&#10;&#10;AI によって生成されたコンテンツは間違っている可能性があります。">
            <a:extLst>
              <a:ext uri="{FF2B5EF4-FFF2-40B4-BE49-F238E27FC236}">
                <a16:creationId xmlns:a16="http://schemas.microsoft.com/office/drawing/2014/main" id="{409E8D70-61D6-1DE9-76E6-0246CA885D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425450" y="2524125"/>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テキスト ボックス 3">
            <a:extLst>
              <a:ext uri="{FF2B5EF4-FFF2-40B4-BE49-F238E27FC236}">
                <a16:creationId xmlns:a16="http://schemas.microsoft.com/office/drawing/2014/main" id="{4E656F8A-979A-4F6D-85FF-ECB08272EC11}"/>
              </a:ext>
            </a:extLst>
          </p:cNvPr>
          <p:cNvSpPr txBox="1"/>
          <p:nvPr/>
        </p:nvSpPr>
        <p:spPr>
          <a:xfrm>
            <a:off x="439737" y="1734617"/>
            <a:ext cx="9161462" cy="1077218"/>
          </a:xfrm>
          <a:prstGeom prst="rect">
            <a:avLst/>
          </a:prstGeom>
          <a:noFill/>
        </p:spPr>
        <p:txBody>
          <a:bodyPr wrap="square">
            <a:spAutoFit/>
          </a:bodyPr>
          <a:lstStyle/>
          <a:p>
            <a:pPr>
              <a:defRPr/>
            </a:pPr>
            <a:r>
              <a:rPr kumimoji="1" lang="en-US" altLang="ja-JP" sz="3200" b="1" spc="300" dirty="0">
                <a:latin typeface="メイリオ" panose="020B0604030504040204" pitchFamily="50" charset="-128"/>
                <a:ea typeface="メイリオ" panose="020B0604030504040204" pitchFamily="50" charset="-128"/>
              </a:rPr>
              <a:t>Ⅲ</a:t>
            </a:r>
            <a:r>
              <a:rPr kumimoji="1" lang="ja-JP" altLang="en-US" sz="3200" b="1" spc="300" dirty="0">
                <a:latin typeface="メイリオ" panose="020B0604030504040204" pitchFamily="50" charset="-128"/>
                <a:ea typeface="メイリオ" panose="020B0604030504040204" pitchFamily="50" charset="-128"/>
              </a:rPr>
              <a:t>．事例検討で深める！</a:t>
            </a:r>
            <a:endParaRPr kumimoji="1" lang="en-US" altLang="ja-JP" sz="3200" b="1" spc="300" dirty="0">
              <a:latin typeface="メイリオ" panose="020B0604030504040204" pitchFamily="50" charset="-128"/>
              <a:ea typeface="メイリオ" panose="020B0604030504040204" pitchFamily="50" charset="-128"/>
            </a:endParaRPr>
          </a:p>
          <a:p>
            <a:pPr>
              <a:defRPr/>
            </a:pPr>
            <a:r>
              <a:rPr kumimoji="1" lang="ja-JP" altLang="en-US" sz="3200" b="1" spc="300" dirty="0">
                <a:latin typeface="メイリオ" panose="020B0604030504040204" pitchFamily="50" charset="-128"/>
                <a:ea typeface="メイリオ" panose="020B0604030504040204" pitchFamily="50" charset="-128"/>
              </a:rPr>
              <a:t>　　　　　　認知症の疑いのある方への支援</a:t>
            </a:r>
          </a:p>
        </p:txBody>
      </p:sp>
      <p:sp>
        <p:nvSpPr>
          <p:cNvPr id="5" name="平行四辺形 4">
            <a:extLst>
              <a:ext uri="{FF2B5EF4-FFF2-40B4-BE49-F238E27FC236}">
                <a16:creationId xmlns:a16="http://schemas.microsoft.com/office/drawing/2014/main" id="{7EF944D8-CF14-7720-CBBD-9007697B88C6}"/>
              </a:ext>
            </a:extLst>
          </p:cNvPr>
          <p:cNvSpPr/>
          <p:nvPr/>
        </p:nvSpPr>
        <p:spPr>
          <a:xfrm>
            <a:off x="439737" y="2762447"/>
            <a:ext cx="900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 name="テキスト ボックス 1">
            <a:extLst>
              <a:ext uri="{FF2B5EF4-FFF2-40B4-BE49-F238E27FC236}">
                <a16:creationId xmlns:a16="http://schemas.microsoft.com/office/drawing/2014/main" id="{3B365D5B-76BE-878C-4DD2-D8F4CD2EA1F7}"/>
              </a:ext>
            </a:extLst>
          </p:cNvPr>
          <p:cNvSpPr txBox="1"/>
          <p:nvPr/>
        </p:nvSpPr>
        <p:spPr>
          <a:xfrm>
            <a:off x="796925" y="3946062"/>
            <a:ext cx="8729663" cy="2185214"/>
          </a:xfrm>
          <a:prstGeom prst="rect">
            <a:avLst/>
          </a:prstGeom>
          <a:noFill/>
          <a:ln>
            <a:noFill/>
          </a:ln>
        </p:spPr>
        <p:txBody>
          <a:bodyPr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　「認知症の疑いのある方」の事例検討に取り組んでみましょう。</a:t>
            </a:r>
            <a:endParaRPr kumimoji="1" lang="en-US" altLang="ja-JP" spc="300" dirty="0">
              <a:latin typeface="メイリオ" panose="020B0604030504040204" pitchFamily="50" charset="-128"/>
              <a:ea typeface="メイリオ" panose="020B0604030504040204" pitchFamily="50" charset="-128"/>
            </a:endParaRPr>
          </a:p>
          <a:p>
            <a:pPr>
              <a:spcBef>
                <a:spcPts val="600"/>
              </a:spcBef>
              <a:defRPr/>
            </a:pPr>
            <a:r>
              <a:rPr kumimoji="1" lang="ja-JP" altLang="en-US" spc="300" dirty="0">
                <a:latin typeface="メイリオ" panose="020B0604030504040204" pitchFamily="50" charset="-128"/>
                <a:ea typeface="メイリオ" panose="020B0604030504040204" pitchFamily="50" charset="-128"/>
              </a:rPr>
              <a:t>　ここでは、例題をもとに、「①課題分析」「②ストレングスの検討」「③氷山モデルでの理解」「④（改めて）課題分析」 「⑤援助方針の策定」の５つのステップで、対象者の理解を深めていきます。</a:t>
            </a:r>
            <a:endParaRPr kumimoji="1" lang="en-US" altLang="ja-JP" spc="300" dirty="0">
              <a:latin typeface="メイリオ" panose="020B0604030504040204" pitchFamily="50" charset="-128"/>
              <a:ea typeface="メイリオ" panose="020B0604030504040204" pitchFamily="50" charset="-128"/>
            </a:endParaRPr>
          </a:p>
          <a:p>
            <a:pPr>
              <a:spcBef>
                <a:spcPts val="600"/>
              </a:spcBef>
              <a:defRPr/>
            </a:pPr>
            <a:r>
              <a:rPr kumimoji="1" lang="ja-JP" altLang="en-US" spc="300" dirty="0">
                <a:latin typeface="メイリオ" panose="020B0604030504040204" pitchFamily="50" charset="-128"/>
                <a:ea typeface="メイリオ" panose="020B0604030504040204" pitchFamily="50" charset="-128"/>
              </a:rPr>
              <a:t>　この枠組みを使用して、日々の業務の中で「今後どのように支援していけばよいだろう？」と感じている事例についても、検討してみてください。</a:t>
            </a:r>
            <a:endParaRPr kumimoji="1" lang="en-US" altLang="ja-JP" spc="3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05823845"/>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7BEFD-E89E-B4E9-C69C-E675F052FE85}"/>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1159975E-09A7-7AFB-E8F4-F7CC482FB5C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20</a:t>
            </a:fld>
            <a:endParaRPr lang="ja-JP" altLang="en-US" sz="1000">
              <a:solidFill>
                <a:srgbClr val="898989"/>
              </a:solidFill>
            </a:endParaRPr>
          </a:p>
        </p:txBody>
      </p:sp>
      <p:sp>
        <p:nvSpPr>
          <p:cNvPr id="6" name="テキスト ボックス 5">
            <a:extLst>
              <a:ext uri="{FF2B5EF4-FFF2-40B4-BE49-F238E27FC236}">
                <a16:creationId xmlns:a16="http://schemas.microsoft.com/office/drawing/2014/main" id="{FFEF5BC2-3DB5-1911-40DB-18FBCB282FDA}"/>
              </a:ext>
            </a:extLst>
          </p:cNvPr>
          <p:cNvSpPr txBox="1"/>
          <p:nvPr/>
        </p:nvSpPr>
        <p:spPr>
          <a:xfrm>
            <a:off x="588168" y="256490"/>
            <a:ext cx="8729663" cy="1000274"/>
          </a:xfrm>
          <a:prstGeom prst="rect">
            <a:avLst/>
          </a:prstGeom>
          <a:noFill/>
          <a:ln>
            <a:noFill/>
          </a:ln>
        </p:spPr>
        <p:txBody>
          <a:bodyPr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　この事例検討は、以下のプロセスですすめていきます。</a:t>
            </a:r>
            <a:endParaRPr kumimoji="1" lang="en-US" altLang="ja-JP" spc="300" dirty="0">
              <a:latin typeface="メイリオ" panose="020B0604030504040204" pitchFamily="50" charset="-128"/>
              <a:ea typeface="メイリオ" panose="020B0604030504040204" pitchFamily="50" charset="-128"/>
            </a:endParaRPr>
          </a:p>
          <a:p>
            <a:pPr>
              <a:spcBef>
                <a:spcPts val="600"/>
              </a:spcBef>
              <a:defRPr/>
            </a:pPr>
            <a:r>
              <a:rPr kumimoji="1" lang="ja-JP" altLang="en-US" spc="300" dirty="0">
                <a:latin typeface="メイリオ" panose="020B0604030504040204" pitchFamily="50" charset="-128"/>
                <a:ea typeface="メイリオ" panose="020B0604030504040204" pitchFamily="50" charset="-128"/>
              </a:rPr>
              <a:t>　躓いたら、研修教材「</a:t>
            </a:r>
            <a:r>
              <a:rPr kumimoji="1" lang="en-US" altLang="ja-JP" sz="1800" spc="100" dirty="0">
                <a:latin typeface="メイリオ" panose="020B0604030504040204" pitchFamily="50" charset="-128"/>
                <a:ea typeface="メイリオ" panose="020B0604030504040204" pitchFamily="50" charset="-128"/>
              </a:rPr>
              <a:t>No.3-5 </a:t>
            </a:r>
            <a:r>
              <a:rPr kumimoji="1" lang="ja-JP" altLang="en-US" sz="1800" spc="100" dirty="0">
                <a:latin typeface="メイリオ" panose="020B0604030504040204" pitchFamily="50" charset="-128"/>
                <a:ea typeface="メイリオ" panose="020B0604030504040204" pitchFamily="50" charset="-128"/>
              </a:rPr>
              <a:t>アセスメントと援助方針の策定</a:t>
            </a:r>
            <a:r>
              <a:rPr kumimoji="1" lang="ja-JP" altLang="en-US" spc="300" dirty="0">
                <a:latin typeface="メイリオ" panose="020B0604030504040204" pitchFamily="50" charset="-128"/>
                <a:ea typeface="メイリオ" panose="020B0604030504040204" pitchFamily="50" charset="-128"/>
              </a:rPr>
              <a:t>」も参考にしていただきながら、ポイントを確認しましょう。</a:t>
            </a:r>
            <a:endParaRPr kumimoji="1" lang="en-US" altLang="ja-JP" spc="300" dirty="0">
              <a:latin typeface="メイリオ" panose="020B0604030504040204" pitchFamily="50" charset="-128"/>
              <a:ea typeface="メイリオ" panose="020B0604030504040204" pitchFamily="50" charset="-128"/>
            </a:endParaRPr>
          </a:p>
        </p:txBody>
      </p:sp>
      <p:sp>
        <p:nvSpPr>
          <p:cNvPr id="9" name="アーチ 8">
            <a:extLst>
              <a:ext uri="{FF2B5EF4-FFF2-40B4-BE49-F238E27FC236}">
                <a16:creationId xmlns:a16="http://schemas.microsoft.com/office/drawing/2014/main" id="{7EA397CD-1B36-9D8E-A137-CA4A3C499BD1}"/>
              </a:ext>
            </a:extLst>
          </p:cNvPr>
          <p:cNvSpPr/>
          <p:nvPr/>
        </p:nvSpPr>
        <p:spPr>
          <a:xfrm>
            <a:off x="-4149382" y="1119793"/>
            <a:ext cx="6206963" cy="6206963"/>
          </a:xfrm>
          <a:prstGeom prst="blockArc">
            <a:avLst>
              <a:gd name="adj1" fmla="val 18900000"/>
              <a:gd name="adj2" fmla="val 2700000"/>
              <a:gd name="adj3" fmla="val 348"/>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10" name="フリーフォーム: 図形 9">
            <a:extLst>
              <a:ext uri="{FF2B5EF4-FFF2-40B4-BE49-F238E27FC236}">
                <a16:creationId xmlns:a16="http://schemas.microsoft.com/office/drawing/2014/main" id="{02C8C880-022D-02D8-337B-09A34C8B1804}"/>
              </a:ext>
            </a:extLst>
          </p:cNvPr>
          <p:cNvSpPr/>
          <p:nvPr/>
        </p:nvSpPr>
        <p:spPr>
          <a:xfrm>
            <a:off x="1497974" y="2206201"/>
            <a:ext cx="7281250" cy="576464"/>
          </a:xfrm>
          <a:custGeom>
            <a:avLst/>
            <a:gdLst>
              <a:gd name="connsiteX0" fmla="*/ 0 w 7281250"/>
              <a:gd name="connsiteY0" fmla="*/ 0 h 576464"/>
              <a:gd name="connsiteX1" fmla="*/ 7281250 w 7281250"/>
              <a:gd name="connsiteY1" fmla="*/ 0 h 576464"/>
              <a:gd name="connsiteX2" fmla="*/ 7281250 w 7281250"/>
              <a:gd name="connsiteY2" fmla="*/ 576464 h 576464"/>
              <a:gd name="connsiteX3" fmla="*/ 0 w 7281250"/>
              <a:gd name="connsiteY3" fmla="*/ 576464 h 576464"/>
              <a:gd name="connsiteX4" fmla="*/ 0 w 7281250"/>
              <a:gd name="connsiteY4" fmla="*/ 0 h 576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1250" h="576464">
                <a:moveTo>
                  <a:pt x="0" y="0"/>
                </a:moveTo>
                <a:lnTo>
                  <a:pt x="7281250" y="0"/>
                </a:lnTo>
                <a:lnTo>
                  <a:pt x="7281250" y="576464"/>
                </a:lnTo>
                <a:lnTo>
                  <a:pt x="0" y="576464"/>
                </a:lnTo>
                <a:lnTo>
                  <a:pt x="0" y="0"/>
                </a:lnTo>
                <a:close/>
              </a:path>
            </a:pathLst>
          </a:custGeom>
          <a:solidFill>
            <a:schemeClr val="accent2">
              <a:lumMod val="60000"/>
              <a:lumOff val="40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3200" b="1" kern="1200" spc="300" dirty="0">
                <a:latin typeface="メイリオ" panose="020B0604030504040204" pitchFamily="50" charset="-128"/>
                <a:ea typeface="メイリオ" panose="020B0604030504040204" pitchFamily="50" charset="-128"/>
              </a:rPr>
              <a:t>課題分析</a:t>
            </a:r>
          </a:p>
        </p:txBody>
      </p:sp>
      <p:sp>
        <p:nvSpPr>
          <p:cNvPr id="11" name="楕円 10">
            <a:extLst>
              <a:ext uri="{FF2B5EF4-FFF2-40B4-BE49-F238E27FC236}">
                <a16:creationId xmlns:a16="http://schemas.microsoft.com/office/drawing/2014/main" id="{1A9873BA-DD7E-B649-6C4C-853265DA9735}"/>
              </a:ext>
            </a:extLst>
          </p:cNvPr>
          <p:cNvSpPr/>
          <p:nvPr/>
        </p:nvSpPr>
        <p:spPr>
          <a:xfrm>
            <a:off x="1137683" y="2134143"/>
            <a:ext cx="720580" cy="72058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ja-JP" altLang="en-US"/>
          </a:p>
        </p:txBody>
      </p:sp>
      <p:sp>
        <p:nvSpPr>
          <p:cNvPr id="12" name="フリーフォーム: 図形 11">
            <a:extLst>
              <a:ext uri="{FF2B5EF4-FFF2-40B4-BE49-F238E27FC236}">
                <a16:creationId xmlns:a16="http://schemas.microsoft.com/office/drawing/2014/main" id="{A0A1041C-ED40-115C-0F86-BE048B5596D3}"/>
              </a:ext>
            </a:extLst>
          </p:cNvPr>
          <p:cNvSpPr/>
          <p:nvPr/>
        </p:nvSpPr>
        <p:spPr>
          <a:xfrm>
            <a:off x="1911051" y="3070622"/>
            <a:ext cx="6868173" cy="576464"/>
          </a:xfrm>
          <a:custGeom>
            <a:avLst/>
            <a:gdLst>
              <a:gd name="connsiteX0" fmla="*/ 0 w 6868173"/>
              <a:gd name="connsiteY0" fmla="*/ 0 h 576464"/>
              <a:gd name="connsiteX1" fmla="*/ 6868173 w 6868173"/>
              <a:gd name="connsiteY1" fmla="*/ 0 h 576464"/>
              <a:gd name="connsiteX2" fmla="*/ 6868173 w 6868173"/>
              <a:gd name="connsiteY2" fmla="*/ 576464 h 576464"/>
              <a:gd name="connsiteX3" fmla="*/ 0 w 6868173"/>
              <a:gd name="connsiteY3" fmla="*/ 576464 h 576464"/>
              <a:gd name="connsiteX4" fmla="*/ 0 w 6868173"/>
              <a:gd name="connsiteY4" fmla="*/ 0 h 576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8173" h="576464">
                <a:moveTo>
                  <a:pt x="0" y="0"/>
                </a:moveTo>
                <a:lnTo>
                  <a:pt x="6868173" y="0"/>
                </a:lnTo>
                <a:lnTo>
                  <a:pt x="6868173" y="576464"/>
                </a:lnTo>
                <a:lnTo>
                  <a:pt x="0" y="576464"/>
                </a:lnTo>
                <a:lnTo>
                  <a:pt x="0" y="0"/>
                </a:lnTo>
                <a:close/>
              </a:path>
            </a:pathLst>
          </a:custGeom>
          <a:solidFill>
            <a:schemeClr val="accent3">
              <a:lumMod val="75000"/>
            </a:schemeClr>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3200" b="1" kern="1200" spc="300" dirty="0">
                <a:latin typeface="メイリオ" panose="020B0604030504040204" pitchFamily="50" charset="-128"/>
                <a:ea typeface="メイリオ" panose="020B0604030504040204" pitchFamily="50" charset="-128"/>
              </a:rPr>
              <a:t>ストレングスの検討</a:t>
            </a:r>
          </a:p>
        </p:txBody>
      </p:sp>
      <p:sp>
        <p:nvSpPr>
          <p:cNvPr id="13" name="楕円 12">
            <a:extLst>
              <a:ext uri="{FF2B5EF4-FFF2-40B4-BE49-F238E27FC236}">
                <a16:creationId xmlns:a16="http://schemas.microsoft.com/office/drawing/2014/main" id="{53A47CD7-B843-F647-CF4C-AB195C9686F3}"/>
              </a:ext>
            </a:extLst>
          </p:cNvPr>
          <p:cNvSpPr/>
          <p:nvPr/>
        </p:nvSpPr>
        <p:spPr>
          <a:xfrm>
            <a:off x="1550761" y="2998563"/>
            <a:ext cx="720580" cy="72058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ja-JP" altLang="en-US"/>
          </a:p>
        </p:txBody>
      </p:sp>
      <p:sp>
        <p:nvSpPr>
          <p:cNvPr id="14" name="フリーフォーム: 図形 13">
            <a:extLst>
              <a:ext uri="{FF2B5EF4-FFF2-40B4-BE49-F238E27FC236}">
                <a16:creationId xmlns:a16="http://schemas.microsoft.com/office/drawing/2014/main" id="{089FEED7-5C48-658B-105F-71A3295016A6}"/>
              </a:ext>
            </a:extLst>
          </p:cNvPr>
          <p:cNvSpPr/>
          <p:nvPr/>
        </p:nvSpPr>
        <p:spPr>
          <a:xfrm>
            <a:off x="2037833" y="3935042"/>
            <a:ext cx="6741391" cy="576464"/>
          </a:xfrm>
          <a:custGeom>
            <a:avLst/>
            <a:gdLst>
              <a:gd name="connsiteX0" fmla="*/ 0 w 6741391"/>
              <a:gd name="connsiteY0" fmla="*/ 0 h 576464"/>
              <a:gd name="connsiteX1" fmla="*/ 6741391 w 6741391"/>
              <a:gd name="connsiteY1" fmla="*/ 0 h 576464"/>
              <a:gd name="connsiteX2" fmla="*/ 6741391 w 6741391"/>
              <a:gd name="connsiteY2" fmla="*/ 576464 h 576464"/>
              <a:gd name="connsiteX3" fmla="*/ 0 w 6741391"/>
              <a:gd name="connsiteY3" fmla="*/ 576464 h 576464"/>
              <a:gd name="connsiteX4" fmla="*/ 0 w 6741391"/>
              <a:gd name="connsiteY4" fmla="*/ 0 h 576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1391" h="576464">
                <a:moveTo>
                  <a:pt x="0" y="0"/>
                </a:moveTo>
                <a:lnTo>
                  <a:pt x="6741391" y="0"/>
                </a:lnTo>
                <a:lnTo>
                  <a:pt x="6741391" y="576464"/>
                </a:lnTo>
                <a:lnTo>
                  <a:pt x="0" y="576464"/>
                </a:lnTo>
                <a:lnTo>
                  <a:pt x="0" y="0"/>
                </a:lnTo>
                <a:close/>
              </a:path>
            </a:pathLst>
          </a:custGeom>
          <a:solidFill>
            <a:schemeClr val="accent5">
              <a:lumMod val="75000"/>
            </a:schemeClr>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3200" b="1" kern="1200" spc="300" dirty="0">
                <a:latin typeface="メイリオ" panose="020B0604030504040204" pitchFamily="50" charset="-128"/>
                <a:ea typeface="メイリオ" panose="020B0604030504040204" pitchFamily="50" charset="-128"/>
              </a:rPr>
              <a:t>氷山モデルでの理解</a:t>
            </a:r>
          </a:p>
        </p:txBody>
      </p:sp>
      <p:sp>
        <p:nvSpPr>
          <p:cNvPr id="15" name="楕円 14">
            <a:extLst>
              <a:ext uri="{FF2B5EF4-FFF2-40B4-BE49-F238E27FC236}">
                <a16:creationId xmlns:a16="http://schemas.microsoft.com/office/drawing/2014/main" id="{B68E00F4-EBC8-D8AA-12B9-4A327D6F0061}"/>
              </a:ext>
            </a:extLst>
          </p:cNvPr>
          <p:cNvSpPr/>
          <p:nvPr/>
        </p:nvSpPr>
        <p:spPr>
          <a:xfrm>
            <a:off x="1677543" y="3862984"/>
            <a:ext cx="720580" cy="720580"/>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ja-JP" altLang="en-US"/>
          </a:p>
        </p:txBody>
      </p:sp>
      <p:sp>
        <p:nvSpPr>
          <p:cNvPr id="16" name="フリーフォーム: 図形 15">
            <a:extLst>
              <a:ext uri="{FF2B5EF4-FFF2-40B4-BE49-F238E27FC236}">
                <a16:creationId xmlns:a16="http://schemas.microsoft.com/office/drawing/2014/main" id="{C4565468-D210-43EB-9B3A-83BD672CDBA8}"/>
              </a:ext>
            </a:extLst>
          </p:cNvPr>
          <p:cNvSpPr/>
          <p:nvPr/>
        </p:nvSpPr>
        <p:spPr>
          <a:xfrm>
            <a:off x="1911051" y="4799462"/>
            <a:ext cx="6868173" cy="576464"/>
          </a:xfrm>
          <a:custGeom>
            <a:avLst/>
            <a:gdLst>
              <a:gd name="connsiteX0" fmla="*/ 0 w 6868173"/>
              <a:gd name="connsiteY0" fmla="*/ 0 h 576464"/>
              <a:gd name="connsiteX1" fmla="*/ 6868173 w 6868173"/>
              <a:gd name="connsiteY1" fmla="*/ 0 h 576464"/>
              <a:gd name="connsiteX2" fmla="*/ 6868173 w 6868173"/>
              <a:gd name="connsiteY2" fmla="*/ 576464 h 576464"/>
              <a:gd name="connsiteX3" fmla="*/ 0 w 6868173"/>
              <a:gd name="connsiteY3" fmla="*/ 576464 h 576464"/>
              <a:gd name="connsiteX4" fmla="*/ 0 w 6868173"/>
              <a:gd name="connsiteY4" fmla="*/ 0 h 576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8173" h="576464">
                <a:moveTo>
                  <a:pt x="0" y="0"/>
                </a:moveTo>
                <a:lnTo>
                  <a:pt x="6868173" y="0"/>
                </a:lnTo>
                <a:lnTo>
                  <a:pt x="6868173" y="576464"/>
                </a:lnTo>
                <a:lnTo>
                  <a:pt x="0" y="576464"/>
                </a:lnTo>
                <a:lnTo>
                  <a:pt x="0" y="0"/>
                </a:lnTo>
                <a:close/>
              </a:path>
            </a:pathLst>
          </a:custGeom>
          <a:solidFill>
            <a:schemeClr val="accent2"/>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3200" b="1" kern="1200" spc="300" dirty="0">
                <a:latin typeface="メイリオ" panose="020B0604030504040204" pitchFamily="50" charset="-128"/>
                <a:ea typeface="メイリオ" panose="020B0604030504040204" pitchFamily="50" charset="-128"/>
              </a:rPr>
              <a:t>（改めて）課題分析</a:t>
            </a:r>
          </a:p>
        </p:txBody>
      </p:sp>
      <p:sp>
        <p:nvSpPr>
          <p:cNvPr id="17" name="楕円 16">
            <a:extLst>
              <a:ext uri="{FF2B5EF4-FFF2-40B4-BE49-F238E27FC236}">
                <a16:creationId xmlns:a16="http://schemas.microsoft.com/office/drawing/2014/main" id="{B363382A-8073-A698-F7C5-365C0B5D3B6E}"/>
              </a:ext>
            </a:extLst>
          </p:cNvPr>
          <p:cNvSpPr/>
          <p:nvPr/>
        </p:nvSpPr>
        <p:spPr>
          <a:xfrm>
            <a:off x="1550761" y="4727404"/>
            <a:ext cx="720580" cy="720580"/>
          </a:xfrm>
          <a:prstGeom prst="ellipse">
            <a:avLst/>
          </a:prstGeom>
        </p:spPr>
        <p:style>
          <a:lnRef idx="2">
            <a:schemeClr val="accent5">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ja-JP" altLang="en-US"/>
          </a:p>
        </p:txBody>
      </p:sp>
      <p:sp>
        <p:nvSpPr>
          <p:cNvPr id="18" name="フリーフォーム: 図形 17">
            <a:extLst>
              <a:ext uri="{FF2B5EF4-FFF2-40B4-BE49-F238E27FC236}">
                <a16:creationId xmlns:a16="http://schemas.microsoft.com/office/drawing/2014/main" id="{B4ABB864-7C49-E0B6-32AE-B1713DC76F81}"/>
              </a:ext>
            </a:extLst>
          </p:cNvPr>
          <p:cNvSpPr/>
          <p:nvPr/>
        </p:nvSpPr>
        <p:spPr>
          <a:xfrm>
            <a:off x="1497974" y="5663882"/>
            <a:ext cx="7281250" cy="576464"/>
          </a:xfrm>
          <a:custGeom>
            <a:avLst/>
            <a:gdLst>
              <a:gd name="connsiteX0" fmla="*/ 0 w 7281250"/>
              <a:gd name="connsiteY0" fmla="*/ 0 h 576464"/>
              <a:gd name="connsiteX1" fmla="*/ 7281250 w 7281250"/>
              <a:gd name="connsiteY1" fmla="*/ 0 h 576464"/>
              <a:gd name="connsiteX2" fmla="*/ 7281250 w 7281250"/>
              <a:gd name="connsiteY2" fmla="*/ 576464 h 576464"/>
              <a:gd name="connsiteX3" fmla="*/ 0 w 7281250"/>
              <a:gd name="connsiteY3" fmla="*/ 576464 h 576464"/>
              <a:gd name="connsiteX4" fmla="*/ 0 w 7281250"/>
              <a:gd name="connsiteY4" fmla="*/ 0 h 576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1250" h="576464">
                <a:moveTo>
                  <a:pt x="0" y="0"/>
                </a:moveTo>
                <a:lnTo>
                  <a:pt x="7281250" y="0"/>
                </a:lnTo>
                <a:lnTo>
                  <a:pt x="7281250" y="576464"/>
                </a:lnTo>
                <a:lnTo>
                  <a:pt x="0" y="576464"/>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3200" b="1" kern="1200" spc="300" dirty="0">
                <a:latin typeface="メイリオ" panose="020B0604030504040204" pitchFamily="50" charset="-128"/>
                <a:ea typeface="メイリオ" panose="020B0604030504040204" pitchFamily="50" charset="-128"/>
              </a:rPr>
              <a:t>援助方針の策定</a:t>
            </a:r>
          </a:p>
        </p:txBody>
      </p:sp>
      <p:sp>
        <p:nvSpPr>
          <p:cNvPr id="19" name="楕円 18">
            <a:extLst>
              <a:ext uri="{FF2B5EF4-FFF2-40B4-BE49-F238E27FC236}">
                <a16:creationId xmlns:a16="http://schemas.microsoft.com/office/drawing/2014/main" id="{8E455397-618A-CDDE-9623-0A3563BD86AD}"/>
              </a:ext>
            </a:extLst>
          </p:cNvPr>
          <p:cNvSpPr/>
          <p:nvPr/>
        </p:nvSpPr>
        <p:spPr>
          <a:xfrm>
            <a:off x="1137683" y="5591824"/>
            <a:ext cx="720580" cy="720580"/>
          </a:xfrm>
          <a:prstGeom prst="ellipse">
            <a:avLst/>
          </a:prstGeom>
        </p:spPr>
        <p:style>
          <a:lnRef idx="2">
            <a:schemeClr val="accent6">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ja-JP" altLang="en-US"/>
          </a:p>
        </p:txBody>
      </p:sp>
      <p:sp>
        <p:nvSpPr>
          <p:cNvPr id="21" name="テキスト ボックス 20">
            <a:extLst>
              <a:ext uri="{FF2B5EF4-FFF2-40B4-BE49-F238E27FC236}">
                <a16:creationId xmlns:a16="http://schemas.microsoft.com/office/drawing/2014/main" id="{1591E10E-8A7D-F4A6-ACF4-01FC98CA858E}"/>
              </a:ext>
            </a:extLst>
          </p:cNvPr>
          <p:cNvSpPr txBox="1"/>
          <p:nvPr/>
        </p:nvSpPr>
        <p:spPr>
          <a:xfrm>
            <a:off x="1250375" y="2242309"/>
            <a:ext cx="531888" cy="584775"/>
          </a:xfrm>
          <a:prstGeom prst="rect">
            <a:avLst/>
          </a:prstGeom>
          <a:noFill/>
        </p:spPr>
        <p:txBody>
          <a:bodyPr wrap="square">
            <a:spAutoFit/>
          </a:bodyPr>
          <a:lstStyle/>
          <a:p>
            <a:pPr algn="ctr"/>
            <a:r>
              <a:rPr kumimoji="1" lang="ja-JP" altLang="en-US" sz="3200" b="1" spc="300" dirty="0">
                <a:solidFill>
                  <a:schemeClr val="tx1">
                    <a:lumMod val="75000"/>
                    <a:lumOff val="25000"/>
                  </a:schemeClr>
                </a:solidFill>
                <a:latin typeface="メイリオ" panose="020B0604030504040204" pitchFamily="50" charset="-128"/>
                <a:ea typeface="メイリオ" panose="020B0604030504040204" pitchFamily="50" charset="-128"/>
              </a:rPr>
              <a:t>１</a:t>
            </a:r>
            <a:endParaRPr lang="ja-JP" altLang="en-US" sz="3200" b="1" dirty="0">
              <a:solidFill>
                <a:schemeClr val="tx1">
                  <a:lumMod val="75000"/>
                  <a:lumOff val="25000"/>
                </a:schemeClr>
              </a:solidFill>
            </a:endParaRPr>
          </a:p>
        </p:txBody>
      </p:sp>
      <p:sp>
        <p:nvSpPr>
          <p:cNvPr id="22" name="テキスト ボックス 21">
            <a:extLst>
              <a:ext uri="{FF2B5EF4-FFF2-40B4-BE49-F238E27FC236}">
                <a16:creationId xmlns:a16="http://schemas.microsoft.com/office/drawing/2014/main" id="{B5141A33-167A-B044-48C4-F1A9649AC7B2}"/>
              </a:ext>
            </a:extLst>
          </p:cNvPr>
          <p:cNvSpPr txBox="1"/>
          <p:nvPr/>
        </p:nvSpPr>
        <p:spPr>
          <a:xfrm>
            <a:off x="1666910" y="3128233"/>
            <a:ext cx="531888" cy="584775"/>
          </a:xfrm>
          <a:prstGeom prst="rect">
            <a:avLst/>
          </a:prstGeom>
          <a:noFill/>
        </p:spPr>
        <p:txBody>
          <a:bodyPr wrap="square">
            <a:spAutoFit/>
          </a:bodyPr>
          <a:lstStyle/>
          <a:p>
            <a:pPr algn="ctr"/>
            <a:r>
              <a:rPr kumimoji="1" lang="ja-JP" altLang="en-US" sz="3200" b="1" spc="300" dirty="0">
                <a:solidFill>
                  <a:schemeClr val="tx1">
                    <a:lumMod val="75000"/>
                    <a:lumOff val="25000"/>
                  </a:schemeClr>
                </a:solidFill>
                <a:latin typeface="メイリオ" panose="020B0604030504040204" pitchFamily="50" charset="-128"/>
                <a:ea typeface="メイリオ" panose="020B0604030504040204" pitchFamily="50" charset="-128"/>
              </a:rPr>
              <a:t>２</a:t>
            </a:r>
            <a:endParaRPr lang="ja-JP" altLang="en-US" sz="3200" b="1" dirty="0">
              <a:solidFill>
                <a:schemeClr val="tx1">
                  <a:lumMod val="75000"/>
                  <a:lumOff val="25000"/>
                </a:schemeClr>
              </a:solidFill>
            </a:endParaRPr>
          </a:p>
        </p:txBody>
      </p:sp>
      <p:sp>
        <p:nvSpPr>
          <p:cNvPr id="23" name="テキスト ボックス 22">
            <a:extLst>
              <a:ext uri="{FF2B5EF4-FFF2-40B4-BE49-F238E27FC236}">
                <a16:creationId xmlns:a16="http://schemas.microsoft.com/office/drawing/2014/main" id="{16B3A2C6-06B7-E2C9-730F-28F30C11EE85}"/>
              </a:ext>
            </a:extLst>
          </p:cNvPr>
          <p:cNvSpPr txBox="1"/>
          <p:nvPr/>
        </p:nvSpPr>
        <p:spPr>
          <a:xfrm>
            <a:off x="1807937" y="3992697"/>
            <a:ext cx="531888" cy="584775"/>
          </a:xfrm>
          <a:prstGeom prst="rect">
            <a:avLst/>
          </a:prstGeom>
          <a:noFill/>
        </p:spPr>
        <p:txBody>
          <a:bodyPr wrap="square">
            <a:spAutoFit/>
          </a:bodyPr>
          <a:lstStyle/>
          <a:p>
            <a:pPr algn="ctr"/>
            <a:r>
              <a:rPr kumimoji="1" lang="ja-JP" altLang="en-US" sz="3200" b="1" spc="300" dirty="0">
                <a:solidFill>
                  <a:schemeClr val="tx1">
                    <a:lumMod val="75000"/>
                    <a:lumOff val="25000"/>
                  </a:schemeClr>
                </a:solidFill>
                <a:latin typeface="メイリオ" panose="020B0604030504040204" pitchFamily="50" charset="-128"/>
                <a:ea typeface="メイリオ" panose="020B0604030504040204" pitchFamily="50" charset="-128"/>
              </a:rPr>
              <a:t>３</a:t>
            </a:r>
            <a:endParaRPr lang="ja-JP" altLang="en-US" sz="3200" b="1" dirty="0">
              <a:solidFill>
                <a:schemeClr val="tx1">
                  <a:lumMod val="75000"/>
                  <a:lumOff val="25000"/>
                </a:schemeClr>
              </a:solidFill>
            </a:endParaRPr>
          </a:p>
        </p:txBody>
      </p:sp>
      <p:sp>
        <p:nvSpPr>
          <p:cNvPr id="24" name="テキスト ボックス 23">
            <a:extLst>
              <a:ext uri="{FF2B5EF4-FFF2-40B4-BE49-F238E27FC236}">
                <a16:creationId xmlns:a16="http://schemas.microsoft.com/office/drawing/2014/main" id="{C5E05CA9-9AD0-C684-32DE-3C5F01AEF661}"/>
              </a:ext>
            </a:extLst>
          </p:cNvPr>
          <p:cNvSpPr txBox="1"/>
          <p:nvPr/>
        </p:nvSpPr>
        <p:spPr>
          <a:xfrm>
            <a:off x="1656810" y="4863071"/>
            <a:ext cx="531888" cy="584775"/>
          </a:xfrm>
          <a:prstGeom prst="rect">
            <a:avLst/>
          </a:prstGeom>
          <a:noFill/>
        </p:spPr>
        <p:txBody>
          <a:bodyPr wrap="square">
            <a:spAutoFit/>
          </a:bodyPr>
          <a:lstStyle/>
          <a:p>
            <a:pPr algn="ctr"/>
            <a:r>
              <a:rPr kumimoji="1" lang="ja-JP" altLang="en-US" sz="3200" b="1" spc="300" dirty="0">
                <a:solidFill>
                  <a:schemeClr val="tx1">
                    <a:lumMod val="75000"/>
                    <a:lumOff val="25000"/>
                  </a:schemeClr>
                </a:solidFill>
                <a:latin typeface="メイリオ" panose="020B0604030504040204" pitchFamily="50" charset="-128"/>
                <a:ea typeface="メイリオ" panose="020B0604030504040204" pitchFamily="50" charset="-128"/>
              </a:rPr>
              <a:t>４</a:t>
            </a:r>
            <a:endParaRPr lang="ja-JP" altLang="en-US" sz="3200" b="1" dirty="0">
              <a:solidFill>
                <a:schemeClr val="tx1">
                  <a:lumMod val="75000"/>
                  <a:lumOff val="25000"/>
                </a:schemeClr>
              </a:solidFill>
            </a:endParaRPr>
          </a:p>
        </p:txBody>
      </p:sp>
      <p:sp>
        <p:nvSpPr>
          <p:cNvPr id="25" name="テキスト ボックス 24">
            <a:extLst>
              <a:ext uri="{FF2B5EF4-FFF2-40B4-BE49-F238E27FC236}">
                <a16:creationId xmlns:a16="http://schemas.microsoft.com/office/drawing/2014/main" id="{3B5B4F72-4FDF-3BA5-B496-CAFC363872B6}"/>
              </a:ext>
            </a:extLst>
          </p:cNvPr>
          <p:cNvSpPr txBox="1"/>
          <p:nvPr/>
        </p:nvSpPr>
        <p:spPr>
          <a:xfrm>
            <a:off x="1250375" y="5727629"/>
            <a:ext cx="531888" cy="584775"/>
          </a:xfrm>
          <a:prstGeom prst="rect">
            <a:avLst/>
          </a:prstGeom>
          <a:noFill/>
        </p:spPr>
        <p:txBody>
          <a:bodyPr wrap="square">
            <a:spAutoFit/>
          </a:bodyPr>
          <a:lstStyle/>
          <a:p>
            <a:pPr algn="ctr"/>
            <a:r>
              <a:rPr kumimoji="1" lang="ja-JP" altLang="en-US" sz="3200" b="1" spc="300" dirty="0">
                <a:solidFill>
                  <a:schemeClr val="tx1">
                    <a:lumMod val="75000"/>
                    <a:lumOff val="25000"/>
                  </a:schemeClr>
                </a:solidFill>
                <a:latin typeface="メイリオ" panose="020B0604030504040204" pitchFamily="50" charset="-128"/>
                <a:ea typeface="メイリオ" panose="020B0604030504040204" pitchFamily="50" charset="-128"/>
              </a:rPr>
              <a:t>５</a:t>
            </a:r>
            <a:endParaRPr lang="ja-JP" altLang="en-US" sz="3200" b="1" dirty="0">
              <a:solidFill>
                <a:schemeClr val="tx1">
                  <a:lumMod val="75000"/>
                  <a:lumOff val="25000"/>
                </a:schemeClr>
              </a:solidFill>
            </a:endParaRPr>
          </a:p>
        </p:txBody>
      </p:sp>
      <p:sp>
        <p:nvSpPr>
          <p:cNvPr id="27" name="四角形: 角を丸くする 26">
            <a:extLst>
              <a:ext uri="{FF2B5EF4-FFF2-40B4-BE49-F238E27FC236}">
                <a16:creationId xmlns:a16="http://schemas.microsoft.com/office/drawing/2014/main" id="{4C628835-6C73-0BA4-0361-49C72B1FB7C8}"/>
              </a:ext>
            </a:extLst>
          </p:cNvPr>
          <p:cNvSpPr/>
          <p:nvPr/>
        </p:nvSpPr>
        <p:spPr>
          <a:xfrm>
            <a:off x="678890" y="1459951"/>
            <a:ext cx="5254076" cy="576464"/>
          </a:xfrm>
          <a:prstGeom prst="roundRect">
            <a:avLst>
              <a:gd name="adj" fmla="val 50000"/>
            </a:avLst>
          </a:prstGeom>
          <a:solidFill>
            <a:schemeClr val="bg2"/>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2000" b="1" kern="1200" spc="300" dirty="0">
                <a:solidFill>
                  <a:schemeClr val="tx1">
                    <a:lumMod val="75000"/>
                    <a:lumOff val="25000"/>
                  </a:schemeClr>
                </a:solidFill>
                <a:latin typeface="メイリオ" panose="020B0604030504040204" pitchFamily="50" charset="-128"/>
                <a:ea typeface="メイリオ" panose="020B0604030504040204" pitchFamily="50" charset="-128"/>
              </a:rPr>
              <a:t>事前準備（事例の概要を記入）</a:t>
            </a:r>
          </a:p>
        </p:txBody>
      </p:sp>
    </p:spTree>
    <p:extLst>
      <p:ext uri="{BB962C8B-B14F-4D97-AF65-F5344CB8AC3E}">
        <p14:creationId xmlns:p14="http://schemas.microsoft.com/office/powerpoint/2010/main" val="1625405902"/>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4CEEA-00A9-DE81-E968-A97112381C44}"/>
            </a:ext>
          </a:extLst>
        </p:cNvPr>
        <p:cNvGrpSpPr/>
        <p:nvPr/>
      </p:nvGrpSpPr>
      <p:grpSpPr>
        <a:xfrm>
          <a:off x="0" y="0"/>
          <a:ext cx="0" cy="0"/>
          <a:chOff x="0" y="0"/>
          <a:chExt cx="0" cy="0"/>
        </a:xfrm>
      </p:grpSpPr>
      <p:sp>
        <p:nvSpPr>
          <p:cNvPr id="35845" name="スライド番号プレースホルダー 1">
            <a:extLst>
              <a:ext uri="{FF2B5EF4-FFF2-40B4-BE49-F238E27FC236}">
                <a16:creationId xmlns:a16="http://schemas.microsoft.com/office/drawing/2014/main" id="{F5CB66AC-8F36-52BB-0D43-7B9B421486B5}"/>
              </a:ext>
            </a:extLst>
          </p:cNvPr>
          <p:cNvSpPr txBox="1">
            <a:spLocks noChangeArrowheads="1"/>
          </p:cNvSpPr>
          <p:nvPr/>
        </p:nvSpPr>
        <p:spPr bwMode="auto">
          <a:xfrm>
            <a:off x="9483725" y="6481763"/>
            <a:ext cx="4143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5D0175B7-8E19-4238-8A19-A4DE23BFA82B}" type="slidenum">
              <a:rPr lang="ja-JP" altLang="en-US" sz="1200">
                <a:solidFill>
                  <a:srgbClr val="898989"/>
                </a:solidFill>
              </a:rPr>
              <a:pPr algn="r" eaLnBrk="1" hangingPunct="1">
                <a:lnSpc>
                  <a:spcPct val="100000"/>
                </a:lnSpc>
                <a:spcBef>
                  <a:spcPct val="0"/>
                </a:spcBef>
                <a:buFontTx/>
                <a:buNone/>
              </a:pPr>
              <a:t>21</a:t>
            </a:fld>
            <a:endParaRPr lang="ja-JP" altLang="en-US" sz="1200">
              <a:solidFill>
                <a:srgbClr val="898989"/>
              </a:solidFill>
            </a:endParaRPr>
          </a:p>
        </p:txBody>
      </p:sp>
      <p:graphicFrame>
        <p:nvGraphicFramePr>
          <p:cNvPr id="8" name="表 7">
            <a:extLst>
              <a:ext uri="{FF2B5EF4-FFF2-40B4-BE49-F238E27FC236}">
                <a16:creationId xmlns:a16="http://schemas.microsoft.com/office/drawing/2014/main" id="{CA76C8B5-5B09-B566-F513-F19C6308F74C}"/>
              </a:ext>
            </a:extLst>
          </p:cNvPr>
          <p:cNvGraphicFramePr>
            <a:graphicFrameLocks noGrp="1"/>
          </p:cNvGraphicFramePr>
          <p:nvPr/>
        </p:nvGraphicFramePr>
        <p:xfrm>
          <a:off x="134938" y="638099"/>
          <a:ext cx="4476748" cy="922338"/>
        </p:xfrm>
        <a:graphic>
          <a:graphicData uri="http://schemas.openxmlformats.org/drawingml/2006/table">
            <a:tbl>
              <a:tblPr>
                <a:tableStyleId>{5C22544A-7EE6-4342-B048-85BDC9FD1C3A}</a:tableStyleId>
              </a:tblPr>
              <a:tblGrid>
                <a:gridCol w="230917">
                  <a:extLst>
                    <a:ext uri="{9D8B030D-6E8A-4147-A177-3AD203B41FA5}">
                      <a16:colId xmlns:a16="http://schemas.microsoft.com/office/drawing/2014/main" val="20000"/>
                    </a:ext>
                  </a:extLst>
                </a:gridCol>
                <a:gridCol w="957603">
                  <a:extLst>
                    <a:ext uri="{9D8B030D-6E8A-4147-A177-3AD203B41FA5}">
                      <a16:colId xmlns:a16="http://schemas.microsoft.com/office/drawing/2014/main" val="20001"/>
                    </a:ext>
                  </a:extLst>
                </a:gridCol>
                <a:gridCol w="822057">
                  <a:extLst>
                    <a:ext uri="{9D8B030D-6E8A-4147-A177-3AD203B41FA5}">
                      <a16:colId xmlns:a16="http://schemas.microsoft.com/office/drawing/2014/main" val="20002"/>
                    </a:ext>
                  </a:extLst>
                </a:gridCol>
                <a:gridCol w="822057">
                  <a:extLst>
                    <a:ext uri="{9D8B030D-6E8A-4147-A177-3AD203B41FA5}">
                      <a16:colId xmlns:a16="http://schemas.microsoft.com/office/drawing/2014/main" val="20003"/>
                    </a:ext>
                  </a:extLst>
                </a:gridCol>
                <a:gridCol w="822057">
                  <a:extLst>
                    <a:ext uri="{9D8B030D-6E8A-4147-A177-3AD203B41FA5}">
                      <a16:colId xmlns:a16="http://schemas.microsoft.com/office/drawing/2014/main" val="20004"/>
                    </a:ext>
                  </a:extLst>
                </a:gridCol>
                <a:gridCol w="822057">
                  <a:extLst>
                    <a:ext uri="{9D8B030D-6E8A-4147-A177-3AD203B41FA5}">
                      <a16:colId xmlns:a16="http://schemas.microsoft.com/office/drawing/2014/main" val="20005"/>
                    </a:ext>
                  </a:extLst>
                </a:gridCol>
              </a:tblGrid>
              <a:tr h="307022">
                <a:tc gridSpan="2">
                  <a:txBody>
                    <a:bodyPr/>
                    <a:lstStyle/>
                    <a:p>
                      <a:pPr algn="ctr">
                        <a:spcAft>
                          <a:spcPts val="0"/>
                        </a:spcAft>
                      </a:pPr>
                      <a:r>
                        <a:rPr lang="ja-JP" altLang="en-US" sz="1100" kern="100" dirty="0">
                          <a:effectLst/>
                          <a:latin typeface="メイリオ" panose="020B0604030504040204" pitchFamily="50" charset="-128"/>
                          <a:ea typeface="メイリオ" panose="020B0604030504040204" pitchFamily="50" charset="-128"/>
                        </a:rPr>
                        <a:t>世帯・</a:t>
                      </a:r>
                      <a:r>
                        <a:rPr lang="ja-JP" sz="1100" kern="100" dirty="0">
                          <a:effectLst/>
                          <a:latin typeface="メイリオ" panose="020B0604030504040204" pitchFamily="50" charset="-128"/>
                          <a:ea typeface="メイリオ" panose="020B0604030504040204" pitchFamily="50" charset="-128"/>
                        </a:rPr>
                        <a:t>続柄</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性別</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年齢</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職業</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収入</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07658">
                <a:tc>
                  <a:txBody>
                    <a:bodyPr/>
                    <a:lstStyle/>
                    <a:p>
                      <a:pPr algn="ctr">
                        <a:spcAft>
                          <a:spcPts val="0"/>
                        </a:spcAft>
                      </a:pPr>
                      <a:r>
                        <a:rPr lang="en-US" sz="1100" kern="100" dirty="0">
                          <a:solidFill>
                            <a:schemeClr val="accent2">
                              <a:lumMod val="50000"/>
                            </a:schemeClr>
                          </a:solidFill>
                          <a:effectLst/>
                          <a:latin typeface="メイリオ" panose="020B0604030504040204" pitchFamily="50" charset="-128"/>
                          <a:ea typeface="メイリオ" panose="020B0604030504040204" pitchFamily="50" charset="-128"/>
                        </a:rPr>
                        <a:t>1</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主</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ja-JP" altLang="en-US" sz="1100" kern="100" dirty="0">
                          <a:effectLst/>
                          <a:latin typeface="メイリオ" panose="020B0604030504040204" pitchFamily="50" charset="-128"/>
                          <a:ea typeface="メイリオ" panose="020B0604030504040204" pitchFamily="50" charset="-128"/>
                          <a:cs typeface="Times New Roman" panose="02020603050405020304" pitchFamily="18" charset="0"/>
                        </a:rPr>
                        <a:t>男</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alt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73</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ja-JP" altLang="en-US"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無職</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有</a:t>
                      </a:r>
                      <a:endParaRPr lang="ja-JP" alt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07658">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solidFill>
                          <a:srgbClr val="FF0000"/>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graphicFrame>
        <p:nvGraphicFramePr>
          <p:cNvPr id="4" name="表 3">
            <a:extLst>
              <a:ext uri="{FF2B5EF4-FFF2-40B4-BE49-F238E27FC236}">
                <a16:creationId xmlns:a16="http://schemas.microsoft.com/office/drawing/2014/main" id="{B781DEE2-F825-49E3-C220-A4A316871014}"/>
              </a:ext>
            </a:extLst>
          </p:cNvPr>
          <p:cNvGraphicFramePr>
            <a:graphicFrameLocks noGrp="1"/>
          </p:cNvGraphicFramePr>
          <p:nvPr>
            <p:extLst>
              <p:ext uri="{D42A27DB-BD31-4B8C-83A1-F6EECF244321}">
                <p14:modId xmlns:p14="http://schemas.microsoft.com/office/powerpoint/2010/main" val="997407602"/>
              </p:ext>
            </p:extLst>
          </p:nvPr>
        </p:nvGraphicFramePr>
        <p:xfrm>
          <a:off x="134938" y="3602166"/>
          <a:ext cx="4464050" cy="3075284"/>
        </p:xfrm>
        <a:graphic>
          <a:graphicData uri="http://schemas.openxmlformats.org/drawingml/2006/table">
            <a:tbl>
              <a:tblPr firstRow="1" firstCol="1" bandRow="1">
                <a:tableStyleId>{5C22544A-7EE6-4342-B048-85BDC9FD1C3A}</a:tableStyleId>
              </a:tblPr>
              <a:tblGrid>
                <a:gridCol w="801678">
                  <a:extLst>
                    <a:ext uri="{9D8B030D-6E8A-4147-A177-3AD203B41FA5}">
                      <a16:colId xmlns:a16="http://schemas.microsoft.com/office/drawing/2014/main" val="20000"/>
                    </a:ext>
                  </a:extLst>
                </a:gridCol>
                <a:gridCol w="834382">
                  <a:extLst>
                    <a:ext uri="{9D8B030D-6E8A-4147-A177-3AD203B41FA5}">
                      <a16:colId xmlns:a16="http://schemas.microsoft.com/office/drawing/2014/main" val="20001"/>
                    </a:ext>
                  </a:extLst>
                </a:gridCol>
                <a:gridCol w="428630">
                  <a:extLst>
                    <a:ext uri="{9D8B030D-6E8A-4147-A177-3AD203B41FA5}">
                      <a16:colId xmlns:a16="http://schemas.microsoft.com/office/drawing/2014/main" val="20002"/>
                    </a:ext>
                  </a:extLst>
                </a:gridCol>
                <a:gridCol w="2399360">
                  <a:extLst>
                    <a:ext uri="{9D8B030D-6E8A-4147-A177-3AD203B41FA5}">
                      <a16:colId xmlns:a16="http://schemas.microsoft.com/office/drawing/2014/main" val="20003"/>
                    </a:ext>
                  </a:extLst>
                </a:gridCol>
              </a:tblGrid>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保護の種類</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lnSpc>
                          <a:spcPct val="150000"/>
                        </a:lnSpc>
                        <a:spcAft>
                          <a:spcPts val="0"/>
                        </a:spcAft>
                      </a:pPr>
                      <a:r>
                        <a:rPr lang="ja-JP" altLang="en-US" sz="1100" b="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住宅扶助・医療扶助・介護扶助</a:t>
                      </a:r>
                      <a:endParaRPr lang="ja-JP" sz="1100" b="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0"/>
                  </a:ext>
                </a:extLst>
              </a:tr>
              <a:tr h="354700">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保護歴</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申請し、開始したばかりである。</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1"/>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要介護度</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開始後の要介護認定により、要支援２となる。</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2"/>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障害手帳</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無</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3"/>
                  </a:ext>
                </a:extLst>
              </a:tr>
              <a:tr h="692654">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傷病</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marL="171450" indent="-171450">
                        <a:buFont typeface="Arial" panose="020B0604020202020204" pitchFamily="34" charset="0"/>
                        <a:buChar char="•"/>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心臓疾患、</a:t>
                      </a:r>
                      <a:r>
                        <a:rPr lang="zh-TW"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高血圧症</a:t>
                      </a: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があるとの申し立て。最近通院はしていない。</a:t>
                      </a:r>
                      <a:endParaRPr lang="en-US" alt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171450" indent="-171450">
                        <a:buFont typeface="Arial" panose="020B0604020202020204" pitchFamily="34" charset="0"/>
                        <a:buChar char="•"/>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認知症が疑われる。</a:t>
                      </a: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4"/>
                  </a:ext>
                </a:extLst>
              </a:tr>
              <a:tr h="299403">
                <a:tc>
                  <a:txBody>
                    <a:bodyPr/>
                    <a:lstStyle/>
                    <a:p>
                      <a:pPr algn="ctr">
                        <a:spcAft>
                          <a:spcPts val="0"/>
                        </a:spcAft>
                      </a:pPr>
                      <a:r>
                        <a:rPr lang="en-US" sz="1100" kern="100" dirty="0">
                          <a:solidFill>
                            <a:schemeClr val="tx1"/>
                          </a:solidFill>
                          <a:effectLst/>
                          <a:latin typeface="メイリオ" panose="020B0604030504040204" pitchFamily="50" charset="-128"/>
                          <a:ea typeface="メイリオ" panose="020B0604030504040204" pitchFamily="50" charset="-128"/>
                        </a:rPr>
                        <a:t>ADL</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l">
                        <a:spcAft>
                          <a:spcPts val="0"/>
                        </a:spcAft>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杖を使用すれば歩行に問題ないが、家事はできていない。</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482907">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資産</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just">
                        <a:spcAft>
                          <a:spcPts val="0"/>
                        </a:spcAft>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主宅</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spcAft>
                          <a:spcPts val="0"/>
                        </a:spcAft>
                      </a:pPr>
                      <a:r>
                        <a:rPr lang="ja-JP" altLang="en-US" sz="11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負債</a:t>
                      </a:r>
                      <a:endParaRPr lang="ja-JP" sz="11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申請時、住宅ローン未払い残高約５００万円あり。</a:t>
                      </a: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収入、給付</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Bef>
                          <a:spcPts val="0"/>
                        </a:spcBef>
                        <a:spcAft>
                          <a:spcPts val="0"/>
                        </a:spcAft>
                      </a:pPr>
                      <a:r>
                        <a:rPr lang="zh-TW" altLang="en-US" sz="1100" kern="100" dirty="0">
                          <a:solidFill>
                            <a:schemeClr val="accent2">
                              <a:lumMod val="50000"/>
                            </a:schemeClr>
                          </a:solidFill>
                          <a:effectLst/>
                          <a:latin typeface="メイリオ" panose="020B0604030504040204" pitchFamily="50" charset="-128"/>
                          <a:ea typeface="メイリオ" panose="020B0604030504040204" pitchFamily="50" charset="-128"/>
                        </a:rPr>
                        <a:t>年金：</a:t>
                      </a: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rPr>
                        <a:t>国民</a:t>
                      </a:r>
                      <a:r>
                        <a:rPr lang="zh-TW" altLang="en-US" sz="1100" kern="100" dirty="0">
                          <a:solidFill>
                            <a:schemeClr val="accent2">
                              <a:lumMod val="50000"/>
                            </a:schemeClr>
                          </a:solidFill>
                          <a:effectLst/>
                          <a:latin typeface="メイリオ" panose="020B0604030504040204" pitchFamily="50" charset="-128"/>
                          <a:ea typeface="メイリオ" panose="020B0604030504040204" pitchFamily="50" charset="-128"/>
                        </a:rPr>
                        <a:t>年金</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7"/>
                  </a:ext>
                </a:extLst>
              </a:tr>
            </a:tbl>
          </a:graphicData>
        </a:graphic>
      </p:graphicFrame>
      <p:sp>
        <p:nvSpPr>
          <p:cNvPr id="10" name="正方形/長方形 9">
            <a:extLst>
              <a:ext uri="{FF2B5EF4-FFF2-40B4-BE49-F238E27FC236}">
                <a16:creationId xmlns:a16="http://schemas.microsoft.com/office/drawing/2014/main" id="{3D0D4A69-735F-DD30-B72D-9A021F10C970}"/>
              </a:ext>
            </a:extLst>
          </p:cNvPr>
          <p:cNvSpPr/>
          <p:nvPr/>
        </p:nvSpPr>
        <p:spPr>
          <a:xfrm>
            <a:off x="134938" y="1658536"/>
            <a:ext cx="4465637" cy="186531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DDDBE2F-F9AD-8ADD-0E00-ED6EA22D0359}"/>
              </a:ext>
            </a:extLst>
          </p:cNvPr>
          <p:cNvSpPr txBox="1"/>
          <p:nvPr/>
        </p:nvSpPr>
        <p:spPr>
          <a:xfrm>
            <a:off x="144463" y="1703312"/>
            <a:ext cx="942975" cy="160337"/>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dirty="0">
                <a:latin typeface="メイリオ" panose="020B0604030504040204" pitchFamily="50" charset="-128"/>
                <a:ea typeface="メイリオ" panose="020B0604030504040204" pitchFamily="50" charset="-128"/>
              </a:rPr>
              <a:t>【</a:t>
            </a:r>
            <a:r>
              <a:rPr kumimoji="1" lang="ja-JP" altLang="en-US" sz="1050" b="1" dirty="0">
                <a:latin typeface="メイリオ" panose="020B0604030504040204" pitchFamily="50" charset="-128"/>
                <a:ea typeface="メイリオ" panose="020B0604030504040204" pitchFamily="50" charset="-128"/>
              </a:rPr>
              <a:t>家族関係図</a:t>
            </a:r>
            <a:r>
              <a:rPr kumimoji="1" lang="en-US" altLang="ja-JP" sz="1050" b="1" dirty="0">
                <a:latin typeface="メイリオ" panose="020B0604030504040204" pitchFamily="50" charset="-128"/>
                <a:ea typeface="メイリオ" panose="020B0604030504040204" pitchFamily="50" charset="-128"/>
              </a:rPr>
              <a:t>】</a:t>
            </a:r>
            <a:endParaRPr kumimoji="1" lang="ja-JP" altLang="en-US" sz="1050" b="1" dirty="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9849664F-FC99-C5AB-5421-A559F8698FF3}"/>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ja-JP" altLang="en-US" sz="2000" b="1" spc="200" dirty="0">
                <a:solidFill>
                  <a:schemeClr val="tx1"/>
                </a:solidFill>
                <a:latin typeface="メイリオ" panose="020B0604030504040204" pitchFamily="50" charset="-128"/>
                <a:ea typeface="メイリオ" panose="020B0604030504040204" pitchFamily="50" charset="-128"/>
              </a:rPr>
              <a:t>事前準備：検討したい事例の概要</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25" name="正方形/長方形 24">
            <a:extLst>
              <a:ext uri="{FF2B5EF4-FFF2-40B4-BE49-F238E27FC236}">
                <a16:creationId xmlns:a16="http://schemas.microsoft.com/office/drawing/2014/main" id="{327C42F2-D134-A4BB-726D-2C65AE1DDC06}"/>
              </a:ext>
            </a:extLst>
          </p:cNvPr>
          <p:cNvSpPr/>
          <p:nvPr/>
        </p:nvSpPr>
        <p:spPr>
          <a:xfrm>
            <a:off x="4677569" y="4804949"/>
            <a:ext cx="5040000" cy="84835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300"/>
              </a:spcBef>
              <a:spcAft>
                <a:spcPts val="0"/>
              </a:spcAft>
              <a:buFont typeface="Arial" panose="020B0604020202020204" pitchFamily="34" charset="0"/>
              <a:buChar char="•"/>
              <a:defRPr/>
            </a:pP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本市にて公務員の父と母の１男１女の長男として生まれ、市内高校を卒業後、</a:t>
            </a:r>
            <a:r>
              <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rPr>
              <a:t> 60</a:t>
            </a: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歳まで土木・解体工事業を営んでいた。</a:t>
            </a:r>
            <a:r>
              <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rPr>
              <a:t>41</a:t>
            </a: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歳時に結婚し、その５年後に離婚、結婚歴はその１回のみであり、子はなし。</a:t>
            </a:r>
            <a:endPar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30" name="正方形/長方形 29">
            <a:extLst>
              <a:ext uri="{FF2B5EF4-FFF2-40B4-BE49-F238E27FC236}">
                <a16:creationId xmlns:a16="http://schemas.microsoft.com/office/drawing/2014/main" id="{17396226-E57D-1E0E-2739-6A41FB49CB11}"/>
              </a:ext>
            </a:extLst>
          </p:cNvPr>
          <p:cNvSpPr/>
          <p:nvPr/>
        </p:nvSpPr>
        <p:spPr>
          <a:xfrm>
            <a:off x="4677569" y="2672840"/>
            <a:ext cx="5040000" cy="207259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0"/>
              </a:spcBef>
              <a:spcAft>
                <a:spcPts val="0"/>
              </a:spcAft>
              <a:buFont typeface="Arial" panose="020B0604020202020204" pitchFamily="34" charset="0"/>
              <a:buChar char="•"/>
              <a:defRPr/>
            </a:pP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築約</a:t>
            </a:r>
            <a:r>
              <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rPr>
              <a:t>30</a:t>
            </a: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年の</a:t>
            </a:r>
            <a:r>
              <a:rPr kumimoji="1" lang="zh-TW" altLang="en-US" sz="1050" spc="100" dirty="0">
                <a:solidFill>
                  <a:schemeClr val="accent2">
                    <a:lumMod val="50000"/>
                  </a:schemeClr>
                </a:solidFill>
                <a:latin typeface="メイリオ" panose="020B0604030504040204" pitchFamily="50" charset="-128"/>
                <a:ea typeface="メイリオ" panose="020B0604030504040204" pitchFamily="50" charset="-128"/>
              </a:rPr>
              <a:t>平屋住宅</a:t>
            </a: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に居住している。浴室及び洗濯機はあるが、使用されていない様子。汚れた衣服を着用している。</a:t>
            </a: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食事は、買い置きの缶詰やコンビニ弁当等を食べているとのこと。消費期限の切れた弁当が大量に押し入れに入っていた。</a:t>
            </a: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ケースワーカー等の来訪は、喜んで迎えてくれる。冗談などを交えて会話はできるが、要領を得ない。年金はあるが、金銭管理がうまくできていない様子。</a:t>
            </a:r>
            <a:endPar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endParaRP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現在は食事を買いに行く以外は自宅にいてテレビを見ており、定期的に話す相手はいないとのこと。</a:t>
            </a:r>
          </a:p>
        </p:txBody>
      </p:sp>
      <p:sp>
        <p:nvSpPr>
          <p:cNvPr id="31" name="正方形/長方形 30">
            <a:extLst>
              <a:ext uri="{FF2B5EF4-FFF2-40B4-BE49-F238E27FC236}">
                <a16:creationId xmlns:a16="http://schemas.microsoft.com/office/drawing/2014/main" id="{9A6B306E-6A55-00F1-4126-63B577C874EF}"/>
              </a:ext>
            </a:extLst>
          </p:cNvPr>
          <p:cNvSpPr/>
          <p:nvPr/>
        </p:nvSpPr>
        <p:spPr>
          <a:xfrm>
            <a:off x="4677569" y="631749"/>
            <a:ext cx="5040000" cy="19815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300"/>
              </a:spcBef>
              <a:spcAft>
                <a:spcPts val="0"/>
              </a:spcAft>
              <a:buFont typeface="Arial" panose="020B0604020202020204" pitchFamily="34" charset="0"/>
              <a:buChar char="•"/>
              <a:defRPr/>
            </a:pP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主には離婚歴があり、子はない。</a:t>
            </a:r>
            <a:r>
              <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rPr>
              <a:t>60</a:t>
            </a: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歳頃までは個人事業主として、土木・解体工事業を営んでいた。腰痛の悪化により廃業してからは、自宅にて年金生活を送ってきた。</a:t>
            </a: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民生委員が主の生活に困窮している状況を把握。地域包括支援センターに相談のうえ主の自宅を訪問し、福祉事務所につながった。</a:t>
            </a: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申請後の調査で、本人の年金収入のみでは生活費、および、介護費用に不足が生じることがわかり、保護開始となった。また、介護保険の認定調査の結果、要支援２となった。</a:t>
            </a:r>
            <a:endPar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endParaRP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地域包括支援センターとつながっており、介護予防サービスの調整を開始している。</a:t>
            </a:r>
          </a:p>
        </p:txBody>
      </p:sp>
      <p:sp>
        <p:nvSpPr>
          <p:cNvPr id="32" name="テキスト ボックス 31">
            <a:extLst>
              <a:ext uri="{FF2B5EF4-FFF2-40B4-BE49-F238E27FC236}">
                <a16:creationId xmlns:a16="http://schemas.microsoft.com/office/drawing/2014/main" id="{535B2235-D409-7D49-A46C-BEF4E03E7431}"/>
              </a:ext>
            </a:extLst>
          </p:cNvPr>
          <p:cNvSpPr txBox="1"/>
          <p:nvPr/>
        </p:nvSpPr>
        <p:spPr>
          <a:xfrm>
            <a:off x="4672013" y="665420"/>
            <a:ext cx="1032334"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世帯の概要</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
        <p:nvSpPr>
          <p:cNvPr id="36" name="テキスト ボックス 35">
            <a:extLst>
              <a:ext uri="{FF2B5EF4-FFF2-40B4-BE49-F238E27FC236}">
                <a16:creationId xmlns:a16="http://schemas.microsoft.com/office/drawing/2014/main" id="{F966D080-3C05-7832-851C-1FFA23471CDB}"/>
              </a:ext>
            </a:extLst>
          </p:cNvPr>
          <p:cNvSpPr txBox="1"/>
          <p:nvPr/>
        </p:nvSpPr>
        <p:spPr>
          <a:xfrm>
            <a:off x="4672013" y="4866654"/>
            <a:ext cx="737381"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生活歴</a:t>
            </a:r>
            <a:r>
              <a:rPr kumimoji="1" lang="en-US" altLang="ja-JP" sz="1050" spc="100" dirty="0">
                <a:latin typeface="メイリオ" panose="020B0604030504040204" pitchFamily="50" charset="-128"/>
                <a:ea typeface="メイリオ" panose="020B0604030504040204" pitchFamily="50" charset="-128"/>
              </a:rPr>
              <a:t>】</a:t>
            </a:r>
            <a:endParaRPr kumimoji="1" lang="ja-JP" altLang="en-US" sz="1050" spc="100" dirty="0">
              <a:latin typeface="メイリオ" panose="020B0604030504040204" pitchFamily="50" charset="-128"/>
              <a:ea typeface="メイリオ" panose="020B0604030504040204" pitchFamily="50" charset="-128"/>
            </a:endParaRPr>
          </a:p>
        </p:txBody>
      </p:sp>
      <p:sp>
        <p:nvSpPr>
          <p:cNvPr id="37" name="テキスト ボックス 36">
            <a:extLst>
              <a:ext uri="{FF2B5EF4-FFF2-40B4-BE49-F238E27FC236}">
                <a16:creationId xmlns:a16="http://schemas.microsoft.com/office/drawing/2014/main" id="{A6E498C9-D0E3-BD57-9B0F-AFA8F97A053D}"/>
              </a:ext>
            </a:extLst>
          </p:cNvPr>
          <p:cNvSpPr txBox="1"/>
          <p:nvPr/>
        </p:nvSpPr>
        <p:spPr>
          <a:xfrm>
            <a:off x="4672013" y="2747271"/>
            <a:ext cx="1917192"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住環境・日常生活の状況</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
        <p:nvSpPr>
          <p:cNvPr id="38" name="正方形/長方形 37">
            <a:extLst>
              <a:ext uri="{FF2B5EF4-FFF2-40B4-BE49-F238E27FC236}">
                <a16:creationId xmlns:a16="http://schemas.microsoft.com/office/drawing/2014/main" id="{28355015-AA5A-8EC5-239D-2A3430C1D889}"/>
              </a:ext>
            </a:extLst>
          </p:cNvPr>
          <p:cNvSpPr/>
          <p:nvPr/>
        </p:nvSpPr>
        <p:spPr>
          <a:xfrm>
            <a:off x="4677569" y="5734081"/>
            <a:ext cx="5040000" cy="943696"/>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　通院の促し、本人の希望を尋ねても要領の得ない回答（昔話）しか返ってこず、これからの生活の展望がわからない。</a:t>
            </a:r>
          </a:p>
        </p:txBody>
      </p:sp>
      <p:sp>
        <p:nvSpPr>
          <p:cNvPr id="39" name="テキスト ボックス 38">
            <a:extLst>
              <a:ext uri="{FF2B5EF4-FFF2-40B4-BE49-F238E27FC236}">
                <a16:creationId xmlns:a16="http://schemas.microsoft.com/office/drawing/2014/main" id="{B44022F7-CF7B-1FC9-BD71-788112585EE8}"/>
              </a:ext>
            </a:extLst>
          </p:cNvPr>
          <p:cNvSpPr txBox="1"/>
          <p:nvPr/>
        </p:nvSpPr>
        <p:spPr>
          <a:xfrm>
            <a:off x="4743864" y="5780604"/>
            <a:ext cx="2212144"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事例提出者が困っていること</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grpSp>
        <p:nvGrpSpPr>
          <p:cNvPr id="5" name="グループ化 19">
            <a:extLst>
              <a:ext uri="{FF2B5EF4-FFF2-40B4-BE49-F238E27FC236}">
                <a16:creationId xmlns:a16="http://schemas.microsoft.com/office/drawing/2014/main" id="{FC0D4BE8-5CC0-95F1-7271-55ED3E83E0C3}"/>
              </a:ext>
            </a:extLst>
          </p:cNvPr>
          <p:cNvGrpSpPr>
            <a:grpSpLocks/>
          </p:cNvGrpSpPr>
          <p:nvPr/>
        </p:nvGrpSpPr>
        <p:grpSpPr bwMode="auto">
          <a:xfrm>
            <a:off x="1097239" y="2033031"/>
            <a:ext cx="1890855" cy="1353807"/>
            <a:chOff x="1298058" y="2095500"/>
            <a:chExt cx="1890855" cy="1353807"/>
          </a:xfrm>
        </p:grpSpPr>
        <p:sp>
          <p:nvSpPr>
            <p:cNvPr id="6" name="楕円 5">
              <a:extLst>
                <a:ext uri="{FF2B5EF4-FFF2-40B4-BE49-F238E27FC236}">
                  <a16:creationId xmlns:a16="http://schemas.microsoft.com/office/drawing/2014/main" id="{9560F17A-2B0B-CA3B-E351-B70D8834DC93}"/>
                </a:ext>
              </a:extLst>
            </p:cNvPr>
            <p:cNvSpPr/>
            <p:nvPr/>
          </p:nvSpPr>
          <p:spPr>
            <a:xfrm>
              <a:off x="1891783" y="2803195"/>
              <a:ext cx="614363" cy="646112"/>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sz="1050">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D1BF766B-B394-8409-F6ED-8E9AAB498267}"/>
                </a:ext>
              </a:extLst>
            </p:cNvPr>
            <p:cNvSpPr/>
            <p:nvPr/>
          </p:nvSpPr>
          <p:spPr>
            <a:xfrm>
              <a:off x="2050533" y="2960357"/>
              <a:ext cx="323850" cy="323850"/>
            </a:xfrm>
            <a:prstGeom prst="rect">
              <a:avLst/>
            </a:prstGeom>
            <a:noFill/>
            <a:ln w="38100" cmpd="dbl">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chemeClr val="tx1"/>
                </a:solidFill>
                <a:latin typeface="メイリオ" panose="020B0604030504040204" pitchFamily="50" charset="-128"/>
                <a:ea typeface="メイリオ" panose="020B0604030504040204" pitchFamily="50" charset="-128"/>
              </a:endParaRPr>
            </a:p>
          </p:txBody>
        </p:sp>
        <p:cxnSp>
          <p:nvCxnSpPr>
            <p:cNvPr id="13" name="直線コネクタ 12">
              <a:extLst>
                <a:ext uri="{FF2B5EF4-FFF2-40B4-BE49-F238E27FC236}">
                  <a16:creationId xmlns:a16="http://schemas.microsoft.com/office/drawing/2014/main" id="{D19F9FFD-A872-7B53-602A-8271DB4A384E}"/>
                </a:ext>
              </a:extLst>
            </p:cNvPr>
            <p:cNvCxnSpPr>
              <a:cxnSpLocks/>
            </p:cNvCxnSpPr>
            <p:nvPr/>
          </p:nvCxnSpPr>
          <p:spPr>
            <a:xfrm>
              <a:off x="2551113" y="2273300"/>
              <a:ext cx="0" cy="4683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5" name="グループ化 49">
              <a:extLst>
                <a:ext uri="{FF2B5EF4-FFF2-40B4-BE49-F238E27FC236}">
                  <a16:creationId xmlns:a16="http://schemas.microsoft.com/office/drawing/2014/main" id="{961ADEB7-7BA6-2541-7220-3FF03234A015}"/>
                </a:ext>
              </a:extLst>
            </p:cNvPr>
            <p:cNvGrpSpPr>
              <a:grpSpLocks/>
            </p:cNvGrpSpPr>
            <p:nvPr/>
          </p:nvGrpSpPr>
          <p:grpSpPr bwMode="auto">
            <a:xfrm>
              <a:off x="2032000" y="2097088"/>
              <a:ext cx="323850" cy="323850"/>
              <a:chOff x="2032640" y="2369595"/>
              <a:chExt cx="333595" cy="295253"/>
            </a:xfrm>
          </p:grpSpPr>
          <p:sp>
            <p:nvSpPr>
              <p:cNvPr id="43" name="正方形/長方形 42">
                <a:extLst>
                  <a:ext uri="{FF2B5EF4-FFF2-40B4-BE49-F238E27FC236}">
                    <a16:creationId xmlns:a16="http://schemas.microsoft.com/office/drawing/2014/main" id="{DA9A4EFA-017C-6C02-DCEE-50EA6108D1F7}"/>
                  </a:ext>
                </a:extLst>
              </p:cNvPr>
              <p:cNvSpPr/>
              <p:nvPr/>
            </p:nvSpPr>
            <p:spPr>
              <a:xfrm>
                <a:off x="2032640" y="2369595"/>
                <a:ext cx="333595" cy="29525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chemeClr val="tx1"/>
                  </a:solidFill>
                  <a:latin typeface="メイリオ" panose="020B0604030504040204" pitchFamily="50" charset="-128"/>
                  <a:ea typeface="メイリオ" panose="020B0604030504040204" pitchFamily="50" charset="-128"/>
                </a:endParaRPr>
              </a:p>
            </p:txBody>
          </p:sp>
          <p:cxnSp>
            <p:nvCxnSpPr>
              <p:cNvPr id="44" name="直線コネクタ 43">
                <a:extLst>
                  <a:ext uri="{FF2B5EF4-FFF2-40B4-BE49-F238E27FC236}">
                    <a16:creationId xmlns:a16="http://schemas.microsoft.com/office/drawing/2014/main" id="{B7F80502-B452-F5CE-35D4-1ABBA0A4A725}"/>
                  </a:ext>
                </a:extLst>
              </p:cNvPr>
              <p:cNvCxnSpPr>
                <a:cxnSpLocks/>
              </p:cNvCxnSpPr>
              <p:nvPr/>
            </p:nvCxnSpPr>
            <p:spPr>
              <a:xfrm flipH="1" flipV="1">
                <a:off x="2037546" y="2373937"/>
                <a:ext cx="327054" cy="2836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直線コネクタ 44">
                <a:extLst>
                  <a:ext uri="{FF2B5EF4-FFF2-40B4-BE49-F238E27FC236}">
                    <a16:creationId xmlns:a16="http://schemas.microsoft.com/office/drawing/2014/main" id="{9D09BDF7-B8A7-85CA-721C-A3E9F7374A78}"/>
                  </a:ext>
                </a:extLst>
              </p:cNvPr>
              <p:cNvCxnSpPr>
                <a:cxnSpLocks/>
              </p:cNvCxnSpPr>
              <p:nvPr/>
            </p:nvCxnSpPr>
            <p:spPr>
              <a:xfrm flipV="1">
                <a:off x="2035911" y="2376831"/>
                <a:ext cx="327054" cy="2836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 name="楕円 12">
              <a:extLst>
                <a:ext uri="{FF2B5EF4-FFF2-40B4-BE49-F238E27FC236}">
                  <a16:creationId xmlns:a16="http://schemas.microsoft.com/office/drawing/2014/main" id="{00316AD3-0B6B-2F48-9695-DABDE6F32232}"/>
                </a:ext>
              </a:extLst>
            </p:cNvPr>
            <p:cNvSpPr/>
            <p:nvPr/>
          </p:nvSpPr>
          <p:spPr>
            <a:xfrm>
              <a:off x="1298058" y="2960357"/>
              <a:ext cx="323850" cy="3238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rgbClr val="FF0000"/>
                </a:solidFill>
                <a:latin typeface="メイリオ" panose="020B0604030504040204" pitchFamily="50" charset="-128"/>
                <a:ea typeface="メイリオ" panose="020B0604030504040204" pitchFamily="50" charset="-128"/>
              </a:endParaRPr>
            </a:p>
          </p:txBody>
        </p:sp>
        <p:sp>
          <p:nvSpPr>
            <p:cNvPr id="18" name="フローチャート: 和接合 17">
              <a:extLst>
                <a:ext uri="{FF2B5EF4-FFF2-40B4-BE49-F238E27FC236}">
                  <a16:creationId xmlns:a16="http://schemas.microsoft.com/office/drawing/2014/main" id="{FDE90228-18C2-9420-69E5-24280AAB8267}"/>
                </a:ext>
              </a:extLst>
            </p:cNvPr>
            <p:cNvSpPr/>
            <p:nvPr/>
          </p:nvSpPr>
          <p:spPr>
            <a:xfrm>
              <a:off x="2719388" y="2095500"/>
              <a:ext cx="323850" cy="323850"/>
            </a:xfrm>
            <a:prstGeom prst="flowChartSummingJuncti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2" name="フローチャート: 和接合 21">
              <a:extLst>
                <a:ext uri="{FF2B5EF4-FFF2-40B4-BE49-F238E27FC236}">
                  <a16:creationId xmlns:a16="http://schemas.microsoft.com/office/drawing/2014/main" id="{8D0D5A2C-0F78-0083-C94D-00D7125E60DC}"/>
                </a:ext>
              </a:extLst>
            </p:cNvPr>
            <p:cNvSpPr/>
            <p:nvPr/>
          </p:nvSpPr>
          <p:spPr>
            <a:xfrm>
              <a:off x="2865063" y="2985757"/>
              <a:ext cx="323850" cy="323850"/>
            </a:xfrm>
            <a:prstGeom prst="flowChartSummingJuncti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cxnSp>
          <p:nvCxnSpPr>
            <p:cNvPr id="23" name="コネクタ: カギ線 22">
              <a:extLst>
                <a:ext uri="{FF2B5EF4-FFF2-40B4-BE49-F238E27FC236}">
                  <a16:creationId xmlns:a16="http://schemas.microsoft.com/office/drawing/2014/main" id="{DD054460-8194-F20D-53A6-DAED7B53B069}"/>
                </a:ext>
              </a:extLst>
            </p:cNvPr>
            <p:cNvCxnSpPr>
              <a:cxnSpLocks/>
            </p:cNvCxnSpPr>
            <p:nvPr/>
          </p:nvCxnSpPr>
          <p:spPr>
            <a:xfrm rot="16200000" flipH="1">
              <a:off x="2597140" y="2590332"/>
              <a:ext cx="25400" cy="782638"/>
            </a:xfrm>
            <a:prstGeom prst="bentConnector3">
              <a:avLst>
                <a:gd name="adj1" fmla="val -900000"/>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4" name="グループ化 66">
              <a:extLst>
                <a:ext uri="{FF2B5EF4-FFF2-40B4-BE49-F238E27FC236}">
                  <a16:creationId xmlns:a16="http://schemas.microsoft.com/office/drawing/2014/main" id="{AA5EAB4B-DBB4-0299-1FFE-CF5205D54A01}"/>
                </a:ext>
              </a:extLst>
            </p:cNvPr>
            <p:cNvGrpSpPr>
              <a:grpSpLocks/>
            </p:cNvGrpSpPr>
            <p:nvPr/>
          </p:nvGrpSpPr>
          <p:grpSpPr bwMode="auto">
            <a:xfrm>
              <a:off x="1739422" y="3057601"/>
              <a:ext cx="95314" cy="129764"/>
              <a:chOff x="5329005" y="2666920"/>
              <a:chExt cx="126698" cy="182465"/>
            </a:xfrm>
          </p:grpSpPr>
          <p:cxnSp>
            <p:nvCxnSpPr>
              <p:cNvPr id="41" name="直線コネクタ 40">
                <a:extLst>
                  <a:ext uri="{FF2B5EF4-FFF2-40B4-BE49-F238E27FC236}">
                    <a16:creationId xmlns:a16="http://schemas.microsoft.com/office/drawing/2014/main" id="{D985D224-6B3B-F1A2-156E-9A5C90AB7540}"/>
                  </a:ext>
                </a:extLst>
              </p:cNvPr>
              <p:cNvCxnSpPr/>
              <p:nvPr/>
            </p:nvCxnSpPr>
            <p:spPr>
              <a:xfrm flipH="1">
                <a:off x="5329005" y="2666920"/>
                <a:ext cx="84411" cy="1450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6EBEE0DE-DDA9-97F8-0850-70208981E259}"/>
                  </a:ext>
                </a:extLst>
              </p:cNvPr>
              <p:cNvCxnSpPr/>
              <p:nvPr/>
            </p:nvCxnSpPr>
            <p:spPr>
              <a:xfrm flipH="1">
                <a:off x="5371292" y="2704290"/>
                <a:ext cx="84411" cy="1450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5" name="直線コネクタ 34">
              <a:extLst>
                <a:ext uri="{FF2B5EF4-FFF2-40B4-BE49-F238E27FC236}">
                  <a16:creationId xmlns:a16="http://schemas.microsoft.com/office/drawing/2014/main" id="{696A1DCD-8B7C-8782-F426-3F17933AECB6}"/>
                </a:ext>
              </a:extLst>
            </p:cNvPr>
            <p:cNvCxnSpPr>
              <a:cxnSpLocks/>
              <a:stCxn id="43" idx="3"/>
              <a:endCxn id="18" idx="2"/>
            </p:cNvCxnSpPr>
            <p:nvPr/>
          </p:nvCxnSpPr>
          <p:spPr>
            <a:xfrm flipV="1">
              <a:off x="2355850" y="2257425"/>
              <a:ext cx="363538" cy="1588"/>
            </a:xfrm>
            <a:prstGeom prst="line">
              <a:avLst/>
            </a:prstGeom>
            <a:ln w="25400"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44E6C52F-0DE2-F00D-4874-641CC5551AD4}"/>
                </a:ext>
              </a:extLst>
            </p:cNvPr>
            <p:cNvCxnSpPr>
              <a:cxnSpLocks/>
              <a:stCxn id="16" idx="6"/>
              <a:endCxn id="9" idx="1"/>
            </p:cNvCxnSpPr>
            <p:nvPr/>
          </p:nvCxnSpPr>
          <p:spPr>
            <a:xfrm>
              <a:off x="1621908" y="3122282"/>
              <a:ext cx="428625" cy="0"/>
            </a:xfrm>
            <a:prstGeom prst="line">
              <a:avLst/>
            </a:prstGeom>
            <a:ln w="25400" cmpd="dbl">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072565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A935F-549E-4DBD-D6A2-02403138611C}"/>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25DD9C60-8A3D-7E78-AFA7-5728CE94306A}"/>
              </a:ext>
            </a:extLst>
          </p:cNvPr>
          <p:cNvSpPr/>
          <p:nvPr/>
        </p:nvSpPr>
        <p:spPr>
          <a:xfrm>
            <a:off x="1290638" y="904875"/>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事例を読み、どのような課題があるか考えてみましょう。</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主以外の世帯員がいれば、世帯員も含めて考えてみましょう。</a:t>
            </a:r>
          </a:p>
        </p:txBody>
      </p:sp>
      <p:sp>
        <p:nvSpPr>
          <p:cNvPr id="37892" name="スライド番号プレースホルダー 2">
            <a:extLst>
              <a:ext uri="{FF2B5EF4-FFF2-40B4-BE49-F238E27FC236}">
                <a16:creationId xmlns:a16="http://schemas.microsoft.com/office/drawing/2014/main" id="{65B35C5E-3F9C-2081-D82D-7DC0C68025F2}"/>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22</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58C53263-BD7E-A417-4254-A59B95C0F8B2}"/>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endParaRPr kumimoji="1" lang="ja-JP" altLang="en-US"/>
          </a:p>
        </p:txBody>
      </p:sp>
      <p:sp>
        <p:nvSpPr>
          <p:cNvPr id="17" name="正方形/長方形 16">
            <a:extLst>
              <a:ext uri="{FF2B5EF4-FFF2-40B4-BE49-F238E27FC236}">
                <a16:creationId xmlns:a16="http://schemas.microsoft.com/office/drawing/2014/main" id="{F155AA74-74F0-37FB-59C5-EBB40F484E78}"/>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
        <p:nvSpPr>
          <p:cNvPr id="2" name="正方形/長方形 1">
            <a:extLst>
              <a:ext uri="{FF2B5EF4-FFF2-40B4-BE49-F238E27FC236}">
                <a16:creationId xmlns:a16="http://schemas.microsoft.com/office/drawing/2014/main" id="{C77247FC-5F41-D6BB-F96B-F4AD01669335}"/>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STEP1</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5" name="図 4" descr="黒い背景と白い文字のロゴ&#10;&#10;AI によって生成されたコンテンツは間違っている可能性があります。">
            <a:extLst>
              <a:ext uri="{FF2B5EF4-FFF2-40B4-BE49-F238E27FC236}">
                <a16:creationId xmlns:a16="http://schemas.microsoft.com/office/drawing/2014/main" id="{59D8BF1E-16C2-7388-7027-28C8AFBE19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788C943F-0BDD-7419-6654-39C285329E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sp>
        <p:nvSpPr>
          <p:cNvPr id="10" name="吹き出し: 角を丸めた四角形 9">
            <a:extLst>
              <a:ext uri="{FF2B5EF4-FFF2-40B4-BE49-F238E27FC236}">
                <a16:creationId xmlns:a16="http://schemas.microsoft.com/office/drawing/2014/main" id="{7E119280-2980-E270-EA1B-8C5B22FF94F0}"/>
              </a:ext>
            </a:extLst>
          </p:cNvPr>
          <p:cNvSpPr/>
          <p:nvPr/>
        </p:nvSpPr>
        <p:spPr>
          <a:xfrm>
            <a:off x="7389628" y="1572384"/>
            <a:ext cx="2360014"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a:t>
            </a:r>
            <a:r>
              <a:rPr kumimoji="1" lang="en-US" altLang="ja-JP" sz="1200" spc="100" dirty="0">
                <a:solidFill>
                  <a:schemeClr val="tx1"/>
                </a:solidFill>
                <a:latin typeface="メイリオ" panose="020B0604030504040204" pitchFamily="50" charset="-128"/>
                <a:ea typeface="メイリオ" panose="020B0604030504040204" pitchFamily="50" charset="-128"/>
              </a:rPr>
              <a:t>3</a:t>
            </a:r>
            <a:r>
              <a:rPr kumimoji="1" lang="ja-JP" altLang="en-US" sz="1200" spc="100" dirty="0">
                <a:solidFill>
                  <a:schemeClr val="tx1"/>
                </a:solidFill>
                <a:latin typeface="メイリオ" panose="020B0604030504040204" pitchFamily="50" charset="-128"/>
                <a:ea typeface="メイリオ" panose="020B0604030504040204" pitchFamily="50" charset="-128"/>
              </a:rPr>
              <a:t>つの自立」の観点から</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考えてみることも有効です</a:t>
            </a:r>
          </a:p>
        </p:txBody>
      </p:sp>
    </p:spTree>
    <p:extLst>
      <p:ext uri="{BB962C8B-B14F-4D97-AF65-F5344CB8AC3E}">
        <p14:creationId xmlns:p14="http://schemas.microsoft.com/office/powerpoint/2010/main" val="28860744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E8287-E9C0-FB65-4866-B439C09C9980}"/>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5FF67855-3F64-AE5A-1215-A85F709D62B0}"/>
              </a:ext>
            </a:extLst>
          </p:cNvPr>
          <p:cNvSpPr/>
          <p:nvPr/>
        </p:nvSpPr>
        <p:spPr>
          <a:xfrm>
            <a:off x="1290638" y="904875"/>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事例を読み、どのような課題があるか考えてみましょう。</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主以外の世帯員がいれば、世帯員も含めて考えてみましょう。</a:t>
            </a:r>
          </a:p>
        </p:txBody>
      </p:sp>
      <p:sp>
        <p:nvSpPr>
          <p:cNvPr id="37892" name="スライド番号プレースホルダー 2">
            <a:extLst>
              <a:ext uri="{FF2B5EF4-FFF2-40B4-BE49-F238E27FC236}">
                <a16:creationId xmlns:a16="http://schemas.microsoft.com/office/drawing/2014/main" id="{7CD9BA36-4044-C53A-4D71-9EFD5AC27FE1}"/>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23</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7797CD0D-D292-C155-F5BD-658DC8823F1B}"/>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１．日常生活の側面における課題（健康・住まい・生活・就労・家族関係など</a:t>
            </a: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・心疾患、高血圧があるが通院ができていない。</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・認知症が疑われるが、受診できていない。</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・入浴ができていない。</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２．社会生活の側面における課題（人との交流・近隣や地域との関わり・社会参加など）</a:t>
            </a:r>
            <a:endParaRPr kumimoji="1" lang="en-US" altLang="ja-JP"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・身寄りがない</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３．経済的な側面における課題（収入・債務・家計のやりくりなど）</a:t>
            </a:r>
            <a:endParaRPr kumimoji="1" lang="en-US" altLang="ja-JP"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・金銭管理ができていない。</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・未払いの住宅ローンがある。</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17" name="正方形/長方形 16">
            <a:extLst>
              <a:ext uri="{FF2B5EF4-FFF2-40B4-BE49-F238E27FC236}">
                <a16:creationId xmlns:a16="http://schemas.microsoft.com/office/drawing/2014/main" id="{660F2EB2-5FE2-FC8A-17C3-10C9EC635BBA}"/>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
        <p:nvSpPr>
          <p:cNvPr id="2" name="正方形/長方形 1">
            <a:extLst>
              <a:ext uri="{FF2B5EF4-FFF2-40B4-BE49-F238E27FC236}">
                <a16:creationId xmlns:a16="http://schemas.microsoft.com/office/drawing/2014/main" id="{9966A75E-0B7C-1446-E05A-17B1357BC4D6}"/>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STEP1</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5" name="図 4" descr="黒い背景と白い文字のロゴ&#10;&#10;AI によって生成されたコンテンツは間違っている可能性があります。">
            <a:extLst>
              <a:ext uri="{FF2B5EF4-FFF2-40B4-BE49-F238E27FC236}">
                <a16:creationId xmlns:a16="http://schemas.microsoft.com/office/drawing/2014/main" id="{E9381AA8-44BD-06CC-C11A-C6DE9E41BD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F81E4AFB-143B-0E39-B679-F32BFC2B01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sp>
        <p:nvSpPr>
          <p:cNvPr id="4" name="吹き出し: 角を丸めた四角形 3">
            <a:extLst>
              <a:ext uri="{FF2B5EF4-FFF2-40B4-BE49-F238E27FC236}">
                <a16:creationId xmlns:a16="http://schemas.microsoft.com/office/drawing/2014/main" id="{E046BAF9-3B6A-DD76-23C9-4E1381F89DC3}"/>
              </a:ext>
            </a:extLst>
          </p:cNvPr>
          <p:cNvSpPr/>
          <p:nvPr/>
        </p:nvSpPr>
        <p:spPr>
          <a:xfrm>
            <a:off x="7389628" y="1476689"/>
            <a:ext cx="2360014"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a:t>
            </a:r>
            <a:r>
              <a:rPr kumimoji="1" lang="en-US" altLang="ja-JP" sz="1200" spc="100" dirty="0">
                <a:solidFill>
                  <a:schemeClr val="tx1"/>
                </a:solidFill>
                <a:latin typeface="メイリオ" panose="020B0604030504040204" pitchFamily="50" charset="-128"/>
                <a:ea typeface="メイリオ" panose="020B0604030504040204" pitchFamily="50" charset="-128"/>
              </a:rPr>
              <a:t>3</a:t>
            </a:r>
            <a:r>
              <a:rPr kumimoji="1" lang="ja-JP" altLang="en-US" sz="1200" spc="100" dirty="0">
                <a:solidFill>
                  <a:schemeClr val="tx1"/>
                </a:solidFill>
                <a:latin typeface="メイリオ" panose="020B0604030504040204" pitchFamily="50" charset="-128"/>
                <a:ea typeface="メイリオ" panose="020B0604030504040204" pitchFamily="50" charset="-128"/>
              </a:rPr>
              <a:t>つの自立」の観点から</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考えてみることも有効です</a:t>
            </a:r>
          </a:p>
        </p:txBody>
      </p:sp>
    </p:spTree>
    <p:extLst>
      <p:ext uri="{BB962C8B-B14F-4D97-AF65-F5344CB8AC3E}">
        <p14:creationId xmlns:p14="http://schemas.microsoft.com/office/powerpoint/2010/main" val="21106746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30DCDEAA-ABF1-4216-AB4D-74D8D9ABE3D6}"/>
              </a:ext>
            </a:extLst>
          </p:cNvPr>
          <p:cNvGraphicFramePr>
            <a:graphicFrameLocks noGrp="1"/>
          </p:cNvGraphicFramePr>
          <p:nvPr/>
        </p:nvGraphicFramePr>
        <p:xfrm>
          <a:off x="250032" y="2287847"/>
          <a:ext cx="9405936" cy="3591790"/>
        </p:xfrm>
        <a:graphic>
          <a:graphicData uri="http://schemas.openxmlformats.org/drawingml/2006/table">
            <a:tbl>
              <a:tblPr firstRow="1" bandRow="1">
                <a:tableStyleId>{5C22544A-7EE6-4342-B048-85BDC9FD1C3A}</a:tableStyleId>
              </a:tblPr>
              <a:tblGrid>
                <a:gridCol w="2351484">
                  <a:extLst>
                    <a:ext uri="{9D8B030D-6E8A-4147-A177-3AD203B41FA5}">
                      <a16:colId xmlns:a16="http://schemas.microsoft.com/office/drawing/2014/main" val="20000"/>
                    </a:ext>
                  </a:extLst>
                </a:gridCol>
                <a:gridCol w="2351484">
                  <a:extLst>
                    <a:ext uri="{9D8B030D-6E8A-4147-A177-3AD203B41FA5}">
                      <a16:colId xmlns:a16="http://schemas.microsoft.com/office/drawing/2014/main" val="20001"/>
                    </a:ext>
                  </a:extLst>
                </a:gridCol>
                <a:gridCol w="2351484">
                  <a:extLst>
                    <a:ext uri="{9D8B030D-6E8A-4147-A177-3AD203B41FA5}">
                      <a16:colId xmlns:a16="http://schemas.microsoft.com/office/drawing/2014/main" val="20002"/>
                    </a:ext>
                  </a:extLst>
                </a:gridCol>
                <a:gridCol w="2351484">
                  <a:extLst>
                    <a:ext uri="{9D8B030D-6E8A-4147-A177-3AD203B41FA5}">
                      <a16:colId xmlns:a16="http://schemas.microsoft.com/office/drawing/2014/main" val="20003"/>
                    </a:ext>
                  </a:extLst>
                </a:gridCol>
              </a:tblGrid>
              <a:tr h="370880">
                <a:tc>
                  <a:txBody>
                    <a:bodyPr/>
                    <a:lstStyle/>
                    <a:p>
                      <a:pPr algn="ctr"/>
                      <a:r>
                        <a:rPr kumimoji="1" lang="ja-JP" altLang="en-US" sz="1800" dirty="0">
                          <a:latin typeface="メイリオ" panose="020B0604030504040204" pitchFamily="50" charset="-128"/>
                          <a:ea typeface="メイリオ" panose="020B0604030504040204" pitchFamily="50" charset="-128"/>
                        </a:rPr>
                        <a:t>①性質・性格</a:t>
                      </a:r>
                    </a:p>
                  </a:txBody>
                  <a:tcPr marL="91447" marR="91447" marT="45725" marB="45725">
                    <a:solidFill>
                      <a:schemeClr val="tx2"/>
                    </a:solidFill>
                  </a:tcPr>
                </a:tc>
                <a:tc>
                  <a:txBody>
                    <a:bodyPr/>
                    <a:lstStyle/>
                    <a:p>
                      <a:pPr algn="ctr"/>
                      <a:r>
                        <a:rPr kumimoji="1" lang="ja-JP" altLang="en-US" sz="1800" dirty="0">
                          <a:latin typeface="メイリオ" panose="020B0604030504040204" pitchFamily="50" charset="-128"/>
                          <a:ea typeface="メイリオ" panose="020B0604030504040204" pitchFamily="50" charset="-128"/>
                        </a:rPr>
                        <a:t>②技能・才能</a:t>
                      </a:r>
                    </a:p>
                  </a:txBody>
                  <a:tcPr marL="91447" marR="91447" marT="45725" marB="45725">
                    <a:solidFill>
                      <a:schemeClr val="tx2"/>
                    </a:solidFill>
                  </a:tcPr>
                </a:tc>
                <a:tc>
                  <a:txBody>
                    <a:bodyPr/>
                    <a:lstStyle/>
                    <a:p>
                      <a:pPr algn="ctr"/>
                      <a:r>
                        <a:rPr kumimoji="1" lang="ja-JP" altLang="en-US" sz="1800" dirty="0">
                          <a:latin typeface="メイリオ" panose="020B0604030504040204" pitchFamily="50" charset="-128"/>
                          <a:ea typeface="メイリオ" panose="020B0604030504040204" pitchFamily="50" charset="-128"/>
                        </a:rPr>
                        <a:t>③環境</a:t>
                      </a:r>
                    </a:p>
                  </a:txBody>
                  <a:tcPr marL="91447" marR="91447" marT="45725" marB="45725">
                    <a:solidFill>
                      <a:schemeClr val="tx2"/>
                    </a:solidFill>
                  </a:tcPr>
                </a:tc>
                <a:tc>
                  <a:txBody>
                    <a:bodyPr/>
                    <a:lstStyle/>
                    <a:p>
                      <a:pPr algn="ctr"/>
                      <a:r>
                        <a:rPr kumimoji="1" lang="ja-JP" altLang="en-US" sz="1800" dirty="0">
                          <a:latin typeface="メイリオ" panose="020B0604030504040204" pitchFamily="50" charset="-128"/>
                          <a:ea typeface="メイリオ" panose="020B0604030504040204" pitchFamily="50" charset="-128"/>
                        </a:rPr>
                        <a:t>④関心・願望</a:t>
                      </a:r>
                    </a:p>
                  </a:txBody>
                  <a:tcPr marL="91447" marR="91447" marT="45725" marB="45725">
                    <a:solidFill>
                      <a:schemeClr val="tx2"/>
                    </a:solidFill>
                  </a:tcPr>
                </a:tc>
                <a:extLst>
                  <a:ext uri="{0D108BD9-81ED-4DB2-BD59-A6C34878D82A}">
                    <a16:rowId xmlns:a16="http://schemas.microsoft.com/office/drawing/2014/main" val="10000"/>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正直である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金銭管理が正確</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相談できる家族がいる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読書が好き</a:t>
                      </a:r>
                    </a:p>
                  </a:txBody>
                  <a:tcPr marL="91447" marR="91447" marT="45725" marB="45725" anchor="ctr"/>
                </a:tc>
                <a:extLst>
                  <a:ext uri="{0D108BD9-81ED-4DB2-BD59-A6C34878D82A}">
                    <a16:rowId xmlns:a16="http://schemas.microsoft.com/office/drawing/2014/main" val="10001"/>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思いやりがある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記憶力が高い</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心の支えになっている猫がいる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魚釣りが好き</a:t>
                      </a:r>
                    </a:p>
                  </a:txBody>
                  <a:tcPr marL="91447" marR="91447" marT="45725" marB="45725" anchor="ctr"/>
                </a:tc>
                <a:extLst>
                  <a:ext uri="{0D108BD9-81ED-4DB2-BD59-A6C34878D82A}">
                    <a16:rowId xmlns:a16="http://schemas.microsoft.com/office/drawing/2014/main" val="10002"/>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勤勉である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花を生けられる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年金を受給している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映画が好き</a:t>
                      </a:r>
                    </a:p>
                  </a:txBody>
                  <a:tcPr marL="91447" marR="91447" marT="45725" marB="45725" anchor="ctr"/>
                </a:tc>
                <a:extLst>
                  <a:ext uri="{0D108BD9-81ED-4DB2-BD59-A6C34878D82A}">
                    <a16:rowId xmlns:a16="http://schemas.microsoft.com/office/drawing/2014/main" val="10003"/>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親切である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数字が得意</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安心して暮らせる</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住まいがある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コーヒーが好き</a:t>
                      </a:r>
                    </a:p>
                  </a:txBody>
                  <a:tcPr marL="91447" marR="91447" marT="45725" marB="45725" anchor="ctr"/>
                </a:tc>
                <a:extLst>
                  <a:ext uri="{0D108BD9-81ED-4DB2-BD59-A6C34878D82A}">
                    <a16:rowId xmlns:a16="http://schemas.microsoft.com/office/drawing/2014/main" val="10004"/>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辛抱強い</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英語が得意</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近所に親友がいる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将来の夢がある</a:t>
                      </a:r>
                    </a:p>
                  </a:txBody>
                  <a:tcPr marL="91447" marR="91447" marT="45725" marB="45725" anchor="ctr"/>
                </a:tc>
                <a:extLst>
                  <a:ext uri="{0D108BD9-81ED-4DB2-BD59-A6C34878D82A}">
                    <a16:rowId xmlns:a16="http://schemas.microsoft.com/office/drawing/2014/main" val="10005"/>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感性が豊か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野球に詳しい</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近所に</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子育てサロンがある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旅行がしたい</a:t>
                      </a:r>
                    </a:p>
                  </a:txBody>
                  <a:tcPr marL="91447" marR="91447" marT="45725" marB="45725" anchor="ctr"/>
                </a:tc>
                <a:extLst>
                  <a:ext uri="{0D108BD9-81ED-4DB2-BD59-A6C34878D82A}">
                    <a16:rowId xmlns:a16="http://schemas.microsoft.com/office/drawing/2014/main" val="10006"/>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a:t>
                      </a:r>
                    </a:p>
                  </a:txBody>
                  <a:tcPr marL="91447" marR="91447" marT="45725" marB="45725" anchor="ctr"/>
                </a:tc>
                <a:extLst>
                  <a:ext uri="{0D108BD9-81ED-4DB2-BD59-A6C34878D82A}">
                    <a16:rowId xmlns:a16="http://schemas.microsoft.com/office/drawing/2014/main" val="10007"/>
                  </a:ext>
                </a:extLst>
              </a:tr>
            </a:tbl>
          </a:graphicData>
        </a:graphic>
      </p:graphicFrame>
      <p:sp>
        <p:nvSpPr>
          <p:cNvPr id="44081" name="テキスト ボックス 2">
            <a:extLst>
              <a:ext uri="{FF2B5EF4-FFF2-40B4-BE49-F238E27FC236}">
                <a16:creationId xmlns:a16="http://schemas.microsoft.com/office/drawing/2014/main" id="{3C9B6219-EDC8-AB31-CCE2-1943AE64CBCA}"/>
              </a:ext>
            </a:extLst>
          </p:cNvPr>
          <p:cNvSpPr txBox="1">
            <a:spLocks noChangeArrowheads="1"/>
          </p:cNvSpPr>
          <p:nvPr/>
        </p:nvSpPr>
        <p:spPr bwMode="auto">
          <a:xfrm>
            <a:off x="3514145" y="1887737"/>
            <a:ext cx="287771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ja-JP" sz="2000" spc="100" dirty="0">
                <a:latin typeface="メイリオ" panose="020B0604030504040204" pitchFamily="50" charset="-128"/>
                <a:ea typeface="メイリオ" panose="020B0604030504040204" pitchFamily="50" charset="-128"/>
              </a:rPr>
              <a:t>【</a:t>
            </a:r>
            <a:r>
              <a:rPr lang="ja-JP" altLang="en-US" sz="2000" spc="100" dirty="0">
                <a:latin typeface="メイリオ" panose="020B0604030504040204" pitchFamily="50" charset="-128"/>
                <a:ea typeface="メイリオ" panose="020B0604030504040204" pitchFamily="50" charset="-128"/>
              </a:rPr>
              <a:t>ストレングスの例</a:t>
            </a:r>
            <a:r>
              <a:rPr lang="en-US" altLang="ja-JP" sz="2000" spc="100" dirty="0">
                <a:latin typeface="メイリオ" panose="020B0604030504040204" pitchFamily="50" charset="-128"/>
                <a:ea typeface="メイリオ" panose="020B0604030504040204" pitchFamily="50" charset="-128"/>
              </a:rPr>
              <a:t>】</a:t>
            </a:r>
            <a:endParaRPr lang="ja-JP" altLang="en-US" sz="2000" spc="100" dirty="0">
              <a:latin typeface="メイリオ" panose="020B0604030504040204" pitchFamily="50" charset="-128"/>
              <a:ea typeface="メイリオ" panose="020B0604030504040204" pitchFamily="50" charset="-128"/>
            </a:endParaRPr>
          </a:p>
        </p:txBody>
      </p:sp>
      <p:sp>
        <p:nvSpPr>
          <p:cNvPr id="44082" name="テキスト ボックス 9">
            <a:extLst>
              <a:ext uri="{FF2B5EF4-FFF2-40B4-BE49-F238E27FC236}">
                <a16:creationId xmlns:a16="http://schemas.microsoft.com/office/drawing/2014/main" id="{CE7687C3-0519-680A-7C6A-2506B9060856}"/>
              </a:ext>
            </a:extLst>
          </p:cNvPr>
          <p:cNvSpPr txBox="1">
            <a:spLocks noChangeArrowheads="1"/>
          </p:cNvSpPr>
          <p:nvPr/>
        </p:nvSpPr>
        <p:spPr bwMode="auto">
          <a:xfrm>
            <a:off x="453000" y="6024673"/>
            <a:ext cx="90000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☞上記のストレングスの例を参考に、主のストレングスを考えてみましょう。</a:t>
            </a:r>
          </a:p>
        </p:txBody>
      </p:sp>
      <p:sp>
        <p:nvSpPr>
          <p:cNvPr id="44083" name="テキスト ボックス 10">
            <a:extLst>
              <a:ext uri="{FF2B5EF4-FFF2-40B4-BE49-F238E27FC236}">
                <a16:creationId xmlns:a16="http://schemas.microsoft.com/office/drawing/2014/main" id="{24D65EE4-68AB-3CE9-C021-7F6723DC5984}"/>
              </a:ext>
            </a:extLst>
          </p:cNvPr>
          <p:cNvSpPr txBox="1">
            <a:spLocks noChangeArrowheads="1"/>
          </p:cNvSpPr>
          <p:nvPr/>
        </p:nvSpPr>
        <p:spPr bwMode="auto">
          <a:xfrm>
            <a:off x="453000" y="867694"/>
            <a:ext cx="9000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課題解決にあたっては、「課題（できていないこと・取り組むべきこと）」だけでなく、本人のもつ強みやよいところ（ストレングス）も把握し、支援の方向性を検討していくことが大切です。</a:t>
            </a:r>
          </a:p>
        </p:txBody>
      </p:sp>
      <p:sp>
        <p:nvSpPr>
          <p:cNvPr id="7" name="スライド番号プレースホルダー 2">
            <a:extLst>
              <a:ext uri="{FF2B5EF4-FFF2-40B4-BE49-F238E27FC236}">
                <a16:creationId xmlns:a16="http://schemas.microsoft.com/office/drawing/2014/main" id="{67D9EE3A-4379-4CCD-AFC8-6A56D7FBB520}"/>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24</a:t>
            </a:fld>
            <a:endParaRPr lang="ja-JP" altLang="en-US">
              <a:solidFill>
                <a:srgbClr val="898989"/>
              </a:solidFill>
            </a:endParaRPr>
          </a:p>
        </p:txBody>
      </p:sp>
      <p:sp>
        <p:nvSpPr>
          <p:cNvPr id="3" name="正方形/長方形 2">
            <a:extLst>
              <a:ext uri="{FF2B5EF4-FFF2-40B4-BE49-F238E27FC236}">
                <a16:creationId xmlns:a16="http://schemas.microsoft.com/office/drawing/2014/main" id="{1077023F-69E0-1042-4A76-CBF321D071A8}"/>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STEP2</a:t>
            </a:r>
            <a:r>
              <a:rPr kumimoji="1" lang="ja-JP" altLang="en-US" sz="2000" b="1" spc="200" dirty="0">
                <a:solidFill>
                  <a:schemeClr val="tx1"/>
                </a:solidFill>
                <a:latin typeface="メイリオ" panose="020B0604030504040204" pitchFamily="50" charset="-128"/>
                <a:ea typeface="メイリオ" panose="020B0604030504040204" pitchFamily="50" charset="-128"/>
              </a:rPr>
              <a:t>：主のストレングスを考える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7F3E8-D30C-2166-A7D2-3139B1F941F9}"/>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BF191167-CC43-3F75-159A-BD69F2096328}"/>
              </a:ext>
            </a:extLst>
          </p:cNvPr>
          <p:cNvSpPr/>
          <p:nvPr/>
        </p:nvSpPr>
        <p:spPr>
          <a:xfrm>
            <a:off x="1290638" y="912437"/>
            <a:ext cx="829627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主のストレングスを挙げてみましょう。</a:t>
            </a:r>
          </a:p>
        </p:txBody>
      </p:sp>
      <p:sp>
        <p:nvSpPr>
          <p:cNvPr id="37892" name="スライド番号プレースホルダー 2">
            <a:extLst>
              <a:ext uri="{FF2B5EF4-FFF2-40B4-BE49-F238E27FC236}">
                <a16:creationId xmlns:a16="http://schemas.microsoft.com/office/drawing/2014/main" id="{10EA3E17-88AD-6338-1F8B-A4038C0F1211}"/>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25</a:t>
            </a:fld>
            <a:endParaRPr lang="ja-JP" altLang="en-US" sz="1200">
              <a:solidFill>
                <a:srgbClr val="898989"/>
              </a:solidFill>
            </a:endParaRPr>
          </a:p>
        </p:txBody>
      </p:sp>
      <p:sp>
        <p:nvSpPr>
          <p:cNvPr id="2" name="正方形/長方形 1">
            <a:extLst>
              <a:ext uri="{FF2B5EF4-FFF2-40B4-BE49-F238E27FC236}">
                <a16:creationId xmlns:a16="http://schemas.microsoft.com/office/drawing/2014/main" id="{B1A6EAA2-C412-34AE-4F52-9D511E8057F9}"/>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STEP2</a:t>
            </a:r>
            <a:r>
              <a:rPr kumimoji="1" lang="ja-JP" altLang="en-US" sz="2000" b="1" spc="200" dirty="0">
                <a:solidFill>
                  <a:schemeClr val="tx1"/>
                </a:solidFill>
                <a:latin typeface="メイリオ" panose="020B0604030504040204" pitchFamily="50" charset="-128"/>
                <a:ea typeface="メイリオ" panose="020B0604030504040204" pitchFamily="50" charset="-128"/>
              </a:rPr>
              <a:t>：主のストレングスを考える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38D2341C-E9EE-4CDC-2B95-E149EC1313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graphicFrame>
        <p:nvGraphicFramePr>
          <p:cNvPr id="4" name="表 3">
            <a:extLst>
              <a:ext uri="{FF2B5EF4-FFF2-40B4-BE49-F238E27FC236}">
                <a16:creationId xmlns:a16="http://schemas.microsoft.com/office/drawing/2014/main" id="{76B789B9-C85C-F849-11AD-EBA2C0B58D17}"/>
              </a:ext>
            </a:extLst>
          </p:cNvPr>
          <p:cNvGraphicFramePr>
            <a:graphicFrameLocks noGrp="1"/>
          </p:cNvGraphicFramePr>
          <p:nvPr/>
        </p:nvGraphicFramePr>
        <p:xfrm>
          <a:off x="250824" y="1664496"/>
          <a:ext cx="9404352" cy="4282819"/>
        </p:xfrm>
        <a:graphic>
          <a:graphicData uri="http://schemas.openxmlformats.org/drawingml/2006/table">
            <a:tbl>
              <a:tblPr firstRow="1" bandRow="1">
                <a:tableStyleId>{5C22544A-7EE6-4342-B048-85BDC9FD1C3A}</a:tableStyleId>
              </a:tblPr>
              <a:tblGrid>
                <a:gridCol w="2351088">
                  <a:extLst>
                    <a:ext uri="{9D8B030D-6E8A-4147-A177-3AD203B41FA5}">
                      <a16:colId xmlns:a16="http://schemas.microsoft.com/office/drawing/2014/main" val="20000"/>
                    </a:ext>
                  </a:extLst>
                </a:gridCol>
                <a:gridCol w="2351088">
                  <a:extLst>
                    <a:ext uri="{9D8B030D-6E8A-4147-A177-3AD203B41FA5}">
                      <a16:colId xmlns:a16="http://schemas.microsoft.com/office/drawing/2014/main" val="20001"/>
                    </a:ext>
                  </a:extLst>
                </a:gridCol>
                <a:gridCol w="2351088">
                  <a:extLst>
                    <a:ext uri="{9D8B030D-6E8A-4147-A177-3AD203B41FA5}">
                      <a16:colId xmlns:a16="http://schemas.microsoft.com/office/drawing/2014/main" val="20002"/>
                    </a:ext>
                  </a:extLst>
                </a:gridCol>
                <a:gridCol w="2351088">
                  <a:extLst>
                    <a:ext uri="{9D8B030D-6E8A-4147-A177-3AD203B41FA5}">
                      <a16:colId xmlns:a16="http://schemas.microsoft.com/office/drawing/2014/main" val="20003"/>
                    </a:ext>
                  </a:extLst>
                </a:gridCol>
              </a:tblGrid>
              <a:tr h="437608">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①性質・性格</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②技能・才能</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③環境</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④関心・願望</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3845211">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7" name="正方形/長方形 6">
            <a:extLst>
              <a:ext uri="{FF2B5EF4-FFF2-40B4-BE49-F238E27FC236}">
                <a16:creationId xmlns:a16="http://schemas.microsoft.com/office/drawing/2014/main" id="{18B09483-6211-536B-B916-23716E87FE49}"/>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pic>
        <p:nvPicPr>
          <p:cNvPr id="10" name="図 9" descr="黒い背景と白い文字のロゴ&#10;&#10;AI によって生成されたコンテンツは間違っている可能性があります。">
            <a:extLst>
              <a:ext uri="{FF2B5EF4-FFF2-40B4-BE49-F238E27FC236}">
                <a16:creationId xmlns:a16="http://schemas.microsoft.com/office/drawing/2014/main" id="{EE708250-DC5B-2F54-076D-D8E5630844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spTree>
    <p:extLst>
      <p:ext uri="{BB962C8B-B14F-4D97-AF65-F5344CB8AC3E}">
        <p14:creationId xmlns:p14="http://schemas.microsoft.com/office/powerpoint/2010/main" val="13014817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5901F-427C-984B-7883-E1E306BB0090}"/>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B533423F-E586-2742-3C4C-D514177EA185}"/>
              </a:ext>
            </a:extLst>
          </p:cNvPr>
          <p:cNvSpPr/>
          <p:nvPr/>
        </p:nvSpPr>
        <p:spPr>
          <a:xfrm>
            <a:off x="1290638" y="912437"/>
            <a:ext cx="829627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主のストレングスを挙げてみましょう。</a:t>
            </a:r>
          </a:p>
        </p:txBody>
      </p:sp>
      <p:sp>
        <p:nvSpPr>
          <p:cNvPr id="37892" name="スライド番号プレースホルダー 2">
            <a:extLst>
              <a:ext uri="{FF2B5EF4-FFF2-40B4-BE49-F238E27FC236}">
                <a16:creationId xmlns:a16="http://schemas.microsoft.com/office/drawing/2014/main" id="{970F9734-3CF1-D9A8-D2D8-F03C7089CC30}"/>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26</a:t>
            </a:fld>
            <a:endParaRPr lang="ja-JP" altLang="en-US" sz="1200">
              <a:solidFill>
                <a:srgbClr val="898989"/>
              </a:solidFill>
            </a:endParaRPr>
          </a:p>
        </p:txBody>
      </p:sp>
      <p:sp>
        <p:nvSpPr>
          <p:cNvPr id="2" name="正方形/長方形 1">
            <a:extLst>
              <a:ext uri="{FF2B5EF4-FFF2-40B4-BE49-F238E27FC236}">
                <a16:creationId xmlns:a16="http://schemas.microsoft.com/office/drawing/2014/main" id="{9DD4A935-8772-1A5F-C436-CBCC060B71CA}"/>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STEP2</a:t>
            </a:r>
            <a:r>
              <a:rPr kumimoji="1" lang="ja-JP" altLang="en-US" sz="2000" b="1" spc="200" dirty="0">
                <a:solidFill>
                  <a:schemeClr val="tx1"/>
                </a:solidFill>
                <a:latin typeface="メイリオ" panose="020B0604030504040204" pitchFamily="50" charset="-128"/>
                <a:ea typeface="メイリオ" panose="020B0604030504040204" pitchFamily="50" charset="-128"/>
              </a:rPr>
              <a:t>：主のストレングスを考える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FEE91341-A0E2-7167-1ED1-E95A566010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graphicFrame>
        <p:nvGraphicFramePr>
          <p:cNvPr id="4" name="表 3">
            <a:extLst>
              <a:ext uri="{FF2B5EF4-FFF2-40B4-BE49-F238E27FC236}">
                <a16:creationId xmlns:a16="http://schemas.microsoft.com/office/drawing/2014/main" id="{D6812E8D-9EF3-9F76-C6A9-03122B85E94C}"/>
              </a:ext>
            </a:extLst>
          </p:cNvPr>
          <p:cNvGraphicFramePr>
            <a:graphicFrameLocks noGrp="1"/>
          </p:cNvGraphicFramePr>
          <p:nvPr/>
        </p:nvGraphicFramePr>
        <p:xfrm>
          <a:off x="250824" y="1664496"/>
          <a:ext cx="9404352" cy="4282819"/>
        </p:xfrm>
        <a:graphic>
          <a:graphicData uri="http://schemas.openxmlformats.org/drawingml/2006/table">
            <a:tbl>
              <a:tblPr firstRow="1" bandRow="1">
                <a:tableStyleId>{5C22544A-7EE6-4342-B048-85BDC9FD1C3A}</a:tableStyleId>
              </a:tblPr>
              <a:tblGrid>
                <a:gridCol w="2351088">
                  <a:extLst>
                    <a:ext uri="{9D8B030D-6E8A-4147-A177-3AD203B41FA5}">
                      <a16:colId xmlns:a16="http://schemas.microsoft.com/office/drawing/2014/main" val="20000"/>
                    </a:ext>
                  </a:extLst>
                </a:gridCol>
                <a:gridCol w="2351088">
                  <a:extLst>
                    <a:ext uri="{9D8B030D-6E8A-4147-A177-3AD203B41FA5}">
                      <a16:colId xmlns:a16="http://schemas.microsoft.com/office/drawing/2014/main" val="20001"/>
                    </a:ext>
                  </a:extLst>
                </a:gridCol>
                <a:gridCol w="2351088">
                  <a:extLst>
                    <a:ext uri="{9D8B030D-6E8A-4147-A177-3AD203B41FA5}">
                      <a16:colId xmlns:a16="http://schemas.microsoft.com/office/drawing/2014/main" val="20002"/>
                    </a:ext>
                  </a:extLst>
                </a:gridCol>
                <a:gridCol w="2351088">
                  <a:extLst>
                    <a:ext uri="{9D8B030D-6E8A-4147-A177-3AD203B41FA5}">
                      <a16:colId xmlns:a16="http://schemas.microsoft.com/office/drawing/2014/main" val="20003"/>
                    </a:ext>
                  </a:extLst>
                </a:gridCol>
              </a:tblGrid>
              <a:tr h="437608">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①性質・性格</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②技能・才能</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③環境</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④関心・願望</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3845211">
                <a:tc>
                  <a:txBody>
                    <a:bodyPr/>
                    <a:lstStyle/>
                    <a:p>
                      <a:pPr marL="216000" indent="-216000" algn="l">
                        <a:spcBef>
                          <a:spcPts val="600"/>
                        </a:spcBef>
                      </a:pPr>
                      <a:endParaRPr kumimoji="1" lang="en-US" altLang="ja-JP" sz="1800" spc="10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dirty="0">
                          <a:solidFill>
                            <a:schemeClr val="accent2">
                              <a:lumMod val="50000"/>
                            </a:schemeClr>
                          </a:solidFill>
                          <a:latin typeface="メイリオ" panose="020B0604030504040204" pitchFamily="50" charset="-128"/>
                          <a:ea typeface="メイリオ" panose="020B0604030504040204" pitchFamily="50" charset="-128"/>
                        </a:rPr>
                        <a:t>・冗談が好きで、明るい性格である。</a:t>
                      </a:r>
                      <a:endParaRPr kumimoji="1" lang="en-US" altLang="ja-JP" sz="1800" spc="10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dirty="0">
                          <a:solidFill>
                            <a:schemeClr val="accent2">
                              <a:lumMod val="50000"/>
                            </a:schemeClr>
                          </a:solidFill>
                          <a:latin typeface="メイリオ" panose="020B0604030504040204" pitchFamily="50" charset="-128"/>
                          <a:ea typeface="メイリオ" panose="020B0604030504040204" pitchFamily="50" charset="-128"/>
                        </a:rPr>
                        <a:t>・人とかかわることは嫌がらない。</a:t>
                      </a:r>
                      <a:endParaRPr kumimoji="1" lang="en-US" altLang="ja-JP" sz="1800" spc="100" dirty="0">
                        <a:solidFill>
                          <a:schemeClr val="accent2">
                            <a:lumMod val="50000"/>
                          </a:schemeClr>
                        </a:solidFill>
                        <a:latin typeface="メイリオ" panose="020B0604030504040204" pitchFamily="50" charset="-128"/>
                        <a:ea typeface="メイリオ" panose="020B0604030504040204" pitchFamily="50" charset="-128"/>
                      </a:endParaRPr>
                    </a:p>
                  </a:txBody>
                  <a:tcPr marL="91431" marR="91431"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216000" algn="l">
                        <a:spcBef>
                          <a:spcPts val="600"/>
                        </a:spcBef>
                      </a:pPr>
                      <a:endParaRPr kumimoji="1" lang="en-US" altLang="ja-JP" sz="1800" spc="10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dirty="0">
                          <a:solidFill>
                            <a:schemeClr val="accent2">
                              <a:lumMod val="50000"/>
                            </a:schemeClr>
                          </a:solidFill>
                          <a:latin typeface="メイリオ" panose="020B0604030504040204" pitchFamily="50" charset="-128"/>
                          <a:ea typeface="メイリオ" panose="020B0604030504040204" pitchFamily="50" charset="-128"/>
                        </a:rPr>
                        <a:t>・長年、土木、建築関係の仕事を継続してきた。</a:t>
                      </a:r>
                      <a:endParaRPr kumimoji="1" lang="en-US" altLang="ja-JP" sz="1800" spc="10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dirty="0">
                          <a:solidFill>
                            <a:schemeClr val="accent2">
                              <a:lumMod val="50000"/>
                            </a:schemeClr>
                          </a:solidFill>
                          <a:latin typeface="メイリオ" panose="020B0604030504040204" pitchFamily="50" charset="-128"/>
                          <a:ea typeface="メイリオ" panose="020B0604030504040204" pitchFamily="50" charset="-128"/>
                        </a:rPr>
                        <a:t>・一人暮らしを続けてきた。</a:t>
                      </a:r>
                      <a:endParaRPr kumimoji="1" lang="en-US" altLang="ja-JP" sz="1800" spc="10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dirty="0">
                          <a:solidFill>
                            <a:schemeClr val="accent2">
                              <a:lumMod val="50000"/>
                            </a:schemeClr>
                          </a:solidFill>
                          <a:latin typeface="メイリオ" panose="020B0604030504040204" pitchFamily="50" charset="-128"/>
                          <a:ea typeface="メイリオ" panose="020B0604030504040204" pitchFamily="50" charset="-128"/>
                        </a:rPr>
                        <a:t>・支援を受け入れることができる。</a:t>
                      </a:r>
                      <a:endParaRPr kumimoji="1" lang="en-US" altLang="ja-JP" sz="1800" spc="10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dirty="0">
                          <a:solidFill>
                            <a:schemeClr val="accent2">
                              <a:lumMod val="50000"/>
                            </a:schemeClr>
                          </a:solidFill>
                          <a:latin typeface="メイリオ" panose="020B0604030504040204" pitchFamily="50" charset="-128"/>
                          <a:ea typeface="メイリオ" panose="020B0604030504040204" pitchFamily="50" charset="-128"/>
                        </a:rPr>
                        <a:t>・一人でコンビニに行っている。</a:t>
                      </a:r>
                    </a:p>
                  </a:txBody>
                  <a:tcPr marL="91431" marR="91431"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216000" algn="l">
                        <a:spcBef>
                          <a:spcPts val="600"/>
                        </a:spcBef>
                      </a:pPr>
                      <a:endParaRPr kumimoji="1" lang="en-US" altLang="ja-JP" sz="1800" spc="10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dirty="0">
                          <a:solidFill>
                            <a:schemeClr val="accent2">
                              <a:lumMod val="50000"/>
                            </a:schemeClr>
                          </a:solidFill>
                          <a:latin typeface="メイリオ" panose="020B0604030504040204" pitchFamily="50" charset="-128"/>
                          <a:ea typeface="メイリオ" panose="020B0604030504040204" pitchFamily="50" charset="-128"/>
                        </a:rPr>
                        <a:t>・民生委員が主を訪問してくれている。</a:t>
                      </a:r>
                      <a:endParaRPr kumimoji="1" lang="en-US" altLang="ja-JP" sz="1800" spc="10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dirty="0">
                          <a:solidFill>
                            <a:schemeClr val="accent2">
                              <a:lumMod val="50000"/>
                            </a:schemeClr>
                          </a:solidFill>
                          <a:latin typeface="メイリオ" panose="020B0604030504040204" pitchFamily="50" charset="-128"/>
                          <a:ea typeface="メイリオ" panose="020B0604030504040204" pitchFamily="50" charset="-128"/>
                        </a:rPr>
                        <a:t>・地域包括支援センターが関わってくれている。</a:t>
                      </a:r>
                      <a:endParaRPr kumimoji="1" lang="en-US" altLang="ja-JP" sz="1800" spc="10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dirty="0">
                          <a:solidFill>
                            <a:schemeClr val="accent2">
                              <a:lumMod val="50000"/>
                            </a:schemeClr>
                          </a:solidFill>
                          <a:latin typeface="メイリオ" panose="020B0604030504040204" pitchFamily="50" charset="-128"/>
                          <a:ea typeface="メイリオ" panose="020B0604030504040204" pitchFamily="50" charset="-128"/>
                        </a:rPr>
                        <a:t>・介護保険制度につながっている。</a:t>
                      </a:r>
                      <a:endParaRPr kumimoji="1" lang="en-US" altLang="ja-JP" sz="1800" spc="10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b="0" i="0" u="none" strike="noStrike" kern="1200" cap="none" spc="100" normalizeH="0" baseline="0" noProof="0" dirty="0">
                          <a:ln>
                            <a:noFill/>
                          </a:ln>
                          <a:solidFill>
                            <a:srgbClr val="C0504D">
                              <a:lumMod val="50000"/>
                            </a:srgbClr>
                          </a:solidFill>
                          <a:effectLst/>
                          <a:uLnTx/>
                          <a:uFillTx/>
                          <a:latin typeface="メイリオ" panose="020B0604030504040204" pitchFamily="50" charset="-128"/>
                          <a:ea typeface="メイリオ" panose="020B0604030504040204" pitchFamily="50" charset="-128"/>
                          <a:cs typeface="+mn-cs"/>
                        </a:rPr>
                        <a:t>・ケースワーカーが支援している。</a:t>
                      </a:r>
                      <a:endParaRPr kumimoji="1" lang="ja-JP" altLang="en-US" sz="1800" spc="100" dirty="0">
                        <a:solidFill>
                          <a:schemeClr val="accent2">
                            <a:lumMod val="50000"/>
                          </a:schemeClr>
                        </a:solidFill>
                        <a:latin typeface="メイリオ" panose="020B0604030504040204" pitchFamily="50" charset="-128"/>
                        <a:ea typeface="メイリオ" panose="020B0604030504040204" pitchFamily="50" charset="-128"/>
                      </a:endParaRPr>
                    </a:p>
                  </a:txBody>
                  <a:tcPr marL="91431" marR="91431"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216000" algn="l">
                        <a:spcBef>
                          <a:spcPts val="600"/>
                        </a:spcBef>
                      </a:pP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txBody>
                  <a:tcPr marL="91431" marR="91431"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7" name="正方形/長方形 6">
            <a:extLst>
              <a:ext uri="{FF2B5EF4-FFF2-40B4-BE49-F238E27FC236}">
                <a16:creationId xmlns:a16="http://schemas.microsoft.com/office/drawing/2014/main" id="{D8125F01-9876-029C-4333-744F1EF524E6}"/>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pic>
        <p:nvPicPr>
          <p:cNvPr id="10" name="図 9" descr="黒い背景と白い文字のロゴ&#10;&#10;AI によって生成されたコンテンツは間違っている可能性があります。">
            <a:extLst>
              <a:ext uri="{FF2B5EF4-FFF2-40B4-BE49-F238E27FC236}">
                <a16:creationId xmlns:a16="http://schemas.microsoft.com/office/drawing/2014/main" id="{21172F16-F735-F3BC-7A11-BC9452E76C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sp>
        <p:nvSpPr>
          <p:cNvPr id="3" name="吹き出し: 円形 2">
            <a:extLst>
              <a:ext uri="{FF2B5EF4-FFF2-40B4-BE49-F238E27FC236}">
                <a16:creationId xmlns:a16="http://schemas.microsoft.com/office/drawing/2014/main" id="{6082B85A-9C81-8899-4BBC-AA9A4C717AF0}"/>
              </a:ext>
            </a:extLst>
          </p:cNvPr>
          <p:cNvSpPr/>
          <p:nvPr/>
        </p:nvSpPr>
        <p:spPr>
          <a:xfrm>
            <a:off x="7415213" y="4235450"/>
            <a:ext cx="2355850" cy="1438275"/>
          </a:xfrm>
          <a:prstGeom prst="wedgeEllipseCallout">
            <a:avLst>
              <a:gd name="adj1" fmla="val -24848"/>
              <a:gd name="adj2" fmla="val -77891"/>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r>
              <a:rPr kumimoji="1" lang="ja-JP" altLang="en-US" sz="1400" dirty="0"/>
              <a:t>この項目については、今後の面接の中で、把握していく必要がありそうです。</a:t>
            </a:r>
          </a:p>
        </p:txBody>
      </p:sp>
    </p:spTree>
    <p:extLst>
      <p:ext uri="{BB962C8B-B14F-4D97-AF65-F5344CB8AC3E}">
        <p14:creationId xmlns:p14="http://schemas.microsoft.com/office/powerpoint/2010/main" val="7353884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685A5-0F81-9BDA-5E40-AA28B944E674}"/>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D05E5EA4-46FC-9355-7007-CAD1725A314F}"/>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27</a:t>
            </a:fld>
            <a:endParaRPr lang="ja-JP" altLang="en-US">
              <a:solidFill>
                <a:srgbClr val="898989"/>
              </a:solidFill>
            </a:endParaRPr>
          </a:p>
        </p:txBody>
      </p:sp>
      <p:sp>
        <p:nvSpPr>
          <p:cNvPr id="3" name="正方形/長方形 2">
            <a:extLst>
              <a:ext uri="{FF2B5EF4-FFF2-40B4-BE49-F238E27FC236}">
                <a16:creationId xmlns:a16="http://schemas.microsoft.com/office/drawing/2014/main" id="{4A4CD5DB-3097-6D12-EE7E-E297CBFB09F7}"/>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STEP3</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：主の課題の背景にあるものを考える～氷山モデル～</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5" name="図 2">
            <a:extLst>
              <a:ext uri="{FF2B5EF4-FFF2-40B4-BE49-F238E27FC236}">
                <a16:creationId xmlns:a16="http://schemas.microsoft.com/office/drawing/2014/main" id="{716713B5-FEB0-A13C-083B-309D1C14F9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6038" y="1726449"/>
            <a:ext cx="6773924" cy="4498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四角形: 角を丸くする 5">
            <a:extLst>
              <a:ext uri="{FF2B5EF4-FFF2-40B4-BE49-F238E27FC236}">
                <a16:creationId xmlns:a16="http://schemas.microsoft.com/office/drawing/2014/main" id="{3169B1E3-21CD-7B8B-5E9C-7CC1D2658A19}"/>
              </a:ext>
            </a:extLst>
          </p:cNvPr>
          <p:cNvSpPr/>
          <p:nvPr/>
        </p:nvSpPr>
        <p:spPr>
          <a:xfrm>
            <a:off x="5789507" y="3940116"/>
            <a:ext cx="2402006" cy="1265488"/>
          </a:xfrm>
          <a:prstGeom prst="roundRect">
            <a:avLst>
              <a:gd name="adj" fmla="val 11626"/>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 name="直線コネクタ 7">
            <a:extLst>
              <a:ext uri="{FF2B5EF4-FFF2-40B4-BE49-F238E27FC236}">
                <a16:creationId xmlns:a16="http://schemas.microsoft.com/office/drawing/2014/main" id="{7B4AA5CB-29FB-3DA9-74D5-B776E1E9D368}"/>
              </a:ext>
            </a:extLst>
          </p:cNvPr>
          <p:cNvCxnSpPr>
            <a:stCxn id="6" idx="3"/>
          </p:cNvCxnSpPr>
          <p:nvPr/>
        </p:nvCxnSpPr>
        <p:spPr>
          <a:xfrm flipV="1">
            <a:off x="8191513" y="3881378"/>
            <a:ext cx="504967" cy="69148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A0BCB5BD-124E-08A0-D9CA-70B01C7B9D1C}"/>
              </a:ext>
            </a:extLst>
          </p:cNvPr>
          <p:cNvSpPr txBox="1"/>
          <p:nvPr/>
        </p:nvSpPr>
        <p:spPr>
          <a:xfrm>
            <a:off x="8072056" y="3316868"/>
            <a:ext cx="1828800" cy="585787"/>
          </a:xfrm>
          <a:prstGeom prst="rect">
            <a:avLst/>
          </a:prstGeom>
          <a:noFill/>
          <a:ln w="57150">
            <a:noFill/>
          </a:ln>
        </p:spPr>
        <p:txBody>
          <a:bodyPr anchor="ctr"/>
          <a:lstStyle/>
          <a:p>
            <a:pPr algn="ctr">
              <a:defRPr/>
            </a:pPr>
            <a:r>
              <a:rPr lang="ja-JP" altLang="en-US" sz="1600" b="1" spc="100" dirty="0">
                <a:solidFill>
                  <a:srgbClr val="C00000"/>
                </a:solidFill>
                <a:latin typeface="Meiryo UI" panose="020B0604030504040204" pitchFamily="50" charset="-128"/>
                <a:ea typeface="Meiryo UI" panose="020B0604030504040204" pitchFamily="50" charset="-128"/>
              </a:rPr>
              <a:t>ここがポイント</a:t>
            </a:r>
          </a:p>
        </p:txBody>
      </p:sp>
      <p:sp>
        <p:nvSpPr>
          <p:cNvPr id="10" name="テキスト ボックス 9">
            <a:extLst>
              <a:ext uri="{FF2B5EF4-FFF2-40B4-BE49-F238E27FC236}">
                <a16:creationId xmlns:a16="http://schemas.microsoft.com/office/drawing/2014/main" id="{7AB00B91-E1C8-ECDF-41F9-01591787A583}"/>
              </a:ext>
            </a:extLst>
          </p:cNvPr>
          <p:cNvSpPr txBox="1"/>
          <p:nvPr/>
        </p:nvSpPr>
        <p:spPr>
          <a:xfrm>
            <a:off x="276225" y="716819"/>
            <a:ext cx="9359900" cy="923330"/>
          </a:xfrm>
          <a:prstGeom prst="rect">
            <a:avLst/>
          </a:prstGeom>
          <a:noFill/>
        </p:spPr>
        <p:txBody>
          <a:bodyPr>
            <a:spAutoFit/>
          </a:bodyPr>
          <a:lstStyle/>
          <a:p>
            <a:pPr eaLnBrk="1" fontAlgn="auto" hangingPunct="1">
              <a:spcBef>
                <a:spcPts val="0"/>
              </a:spcBef>
              <a:spcAft>
                <a:spcPts val="0"/>
              </a:spcAft>
              <a:defRPr/>
            </a:pPr>
            <a:r>
              <a:rPr kumimoji="1" lang="ja-JP" altLang="en-US" spc="100" dirty="0">
                <a:latin typeface="メイリオ" panose="020B0604030504040204" pitchFamily="50" charset="-128"/>
                <a:ea typeface="メイリオ" panose="020B0604030504040204" pitchFamily="50" charset="-128"/>
              </a:rPr>
              <a:t>　下図は「生活困窮の氷山モデル」といわれるものです。目の前にいる相談者・要保護者の言葉や行動を通じて、その人がおかれている状況や背景に目を向けられるよう、身につけておきたい考え方です。</a:t>
            </a:r>
            <a:endParaRPr kumimoji="1" lang="en-US" altLang="ja-JP" sz="1600" dirty="0">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3AE15154-435D-F405-4E7B-AEB03FB45E45}"/>
              </a:ext>
            </a:extLst>
          </p:cNvPr>
          <p:cNvSpPr txBox="1"/>
          <p:nvPr/>
        </p:nvSpPr>
        <p:spPr>
          <a:xfrm>
            <a:off x="1153331" y="6239889"/>
            <a:ext cx="7599339" cy="338554"/>
          </a:xfrm>
          <a:prstGeom prst="rect">
            <a:avLst/>
          </a:prstGeom>
          <a:noFill/>
        </p:spPr>
        <p:txBody>
          <a:bodyPr wrap="square">
            <a:spAutoFit/>
          </a:bodyPr>
          <a:lstStyle/>
          <a:p>
            <a:pPr algn="ctr" eaLnBrk="1" fontAlgn="auto" hangingPunct="1">
              <a:spcBef>
                <a:spcPts val="0"/>
              </a:spcBef>
              <a:spcAft>
                <a:spcPts val="0"/>
              </a:spcAft>
              <a:defRPr/>
            </a:pPr>
            <a:r>
              <a:rPr kumimoji="1" lang="ja-JP" altLang="en-US" sz="1600" b="1" spc="100" dirty="0">
                <a:latin typeface="メイリオ" panose="020B0604030504040204" pitchFamily="50" charset="-128"/>
                <a:ea typeface="メイリオ" panose="020B0604030504040204" pitchFamily="50" charset="-128"/>
              </a:rPr>
              <a:t>☞事例の主の困りごとと、その背景にあるものを考えてみましょう。</a:t>
            </a:r>
            <a:endParaRPr kumimoji="1" lang="en-US" altLang="ja-JP" sz="1400" b="1" dirty="0">
              <a:latin typeface="メイリオ" panose="020B0604030504040204" pitchFamily="50" charset="-128"/>
              <a:ea typeface="メイリオ" panose="020B0604030504040204" pitchFamily="50" charset="-128"/>
            </a:endParaRPr>
          </a:p>
        </p:txBody>
      </p:sp>
      <p:sp>
        <p:nvSpPr>
          <p:cNvPr id="2" name="四角形: 角を丸くする 1">
            <a:extLst>
              <a:ext uri="{FF2B5EF4-FFF2-40B4-BE49-F238E27FC236}">
                <a16:creationId xmlns:a16="http://schemas.microsoft.com/office/drawing/2014/main" id="{42FE3675-97E1-4780-B5E4-5F24EE6EFF3D}"/>
              </a:ext>
            </a:extLst>
          </p:cNvPr>
          <p:cNvSpPr/>
          <p:nvPr/>
        </p:nvSpPr>
        <p:spPr>
          <a:xfrm>
            <a:off x="0" y="6687940"/>
            <a:ext cx="7872389" cy="170259"/>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tIns="0" bIns="0" anchor="ctr">
            <a:spAutoFit/>
          </a:bodyPr>
          <a:lstStyle/>
          <a:p>
            <a:pPr eaLnBrk="1" fontAlgn="auto" hangingPunct="1">
              <a:spcBef>
                <a:spcPts val="0"/>
              </a:spcBef>
              <a:spcAft>
                <a:spcPts val="0"/>
              </a:spcAft>
              <a:defRPr/>
            </a:pPr>
            <a:r>
              <a:rPr kumimoji="1" lang="ja-JP" altLang="en-US" sz="1000" spc="100" dirty="0">
                <a:solidFill>
                  <a:schemeClr val="tx1"/>
                </a:solidFill>
                <a:latin typeface="メイリオ" panose="020B0604030504040204" pitchFamily="50" charset="-128"/>
                <a:ea typeface="メイリオ" panose="020B0604030504040204" pitchFamily="50" charset="-128"/>
              </a:rPr>
              <a:t>出典：社会的包摂サポートセンター編</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相談支援員必携 事例で見る生活困窮者</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中央法規出版</a:t>
            </a:r>
            <a:r>
              <a:rPr kumimoji="1" lang="en-US" altLang="ja-JP" sz="1000" spc="100" dirty="0">
                <a:solidFill>
                  <a:schemeClr val="tx1"/>
                </a:solidFill>
                <a:latin typeface="メイリオ" panose="020B0604030504040204" pitchFamily="50" charset="-128"/>
                <a:ea typeface="メイリオ" panose="020B0604030504040204" pitchFamily="50" charset="-128"/>
              </a:rPr>
              <a:t>,2015</a:t>
            </a:r>
            <a:r>
              <a:rPr kumimoji="1" lang="ja-JP" altLang="en-US" sz="1000" spc="100" dirty="0">
                <a:solidFill>
                  <a:schemeClr val="tx1"/>
                </a:solidFill>
                <a:latin typeface="メイリオ" panose="020B0604030504040204" pitchFamily="50" charset="-128"/>
                <a:ea typeface="メイリオ" panose="020B0604030504040204" pitchFamily="50" charset="-128"/>
              </a:rPr>
              <a:t>年</a:t>
            </a:r>
            <a:r>
              <a:rPr kumimoji="1" lang="en-US" altLang="ja-JP" sz="1000" spc="100" dirty="0">
                <a:solidFill>
                  <a:schemeClr val="tx1"/>
                </a:solidFill>
                <a:latin typeface="メイリオ" panose="020B0604030504040204" pitchFamily="50" charset="-128"/>
                <a:ea typeface="メイリオ" panose="020B0604030504040204" pitchFamily="50" charset="-128"/>
              </a:rPr>
              <a:t>,p4</a:t>
            </a:r>
            <a:r>
              <a:rPr kumimoji="1" lang="ja-JP" altLang="en-US" sz="1000" spc="100" dirty="0">
                <a:solidFill>
                  <a:schemeClr val="tx1"/>
                </a:solidFill>
                <a:latin typeface="メイリオ" panose="020B0604030504040204" pitchFamily="50" charset="-128"/>
                <a:ea typeface="メイリオ" panose="020B0604030504040204" pitchFamily="50" charset="-128"/>
              </a:rPr>
              <a:t>をもとに作成</a:t>
            </a:r>
          </a:p>
        </p:txBody>
      </p:sp>
    </p:spTree>
    <p:extLst>
      <p:ext uri="{BB962C8B-B14F-4D97-AF65-F5344CB8AC3E}">
        <p14:creationId xmlns:p14="http://schemas.microsoft.com/office/powerpoint/2010/main" val="21804228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55DE5-DE8E-DE6A-1223-BCD4227E9F27}"/>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BF8A4C26-71D7-FA03-0D6D-D09514D49CE9}"/>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28</a:t>
            </a:fld>
            <a:endParaRPr lang="ja-JP" altLang="en-US">
              <a:solidFill>
                <a:srgbClr val="898989"/>
              </a:solidFill>
            </a:endParaRPr>
          </a:p>
        </p:txBody>
      </p:sp>
      <p:sp>
        <p:nvSpPr>
          <p:cNvPr id="3" name="正方形/長方形 2">
            <a:extLst>
              <a:ext uri="{FF2B5EF4-FFF2-40B4-BE49-F238E27FC236}">
                <a16:creationId xmlns:a16="http://schemas.microsoft.com/office/drawing/2014/main" id="{D1E7BF3B-CC05-E68D-6DBA-BE671E201031}"/>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STEP3</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：主の課題の背景にあるものを考える～氷山モデル～</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4" name="四角形: 角を丸くする 3">
            <a:extLst>
              <a:ext uri="{FF2B5EF4-FFF2-40B4-BE49-F238E27FC236}">
                <a16:creationId xmlns:a16="http://schemas.microsoft.com/office/drawing/2014/main" id="{90BE0FA1-BD33-3857-0CE3-AA5827CBF745}"/>
              </a:ext>
            </a:extLst>
          </p:cNvPr>
          <p:cNvSpPr/>
          <p:nvPr/>
        </p:nvSpPr>
        <p:spPr>
          <a:xfrm>
            <a:off x="0" y="6687940"/>
            <a:ext cx="7872389" cy="170259"/>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tIns="0" bIns="0" anchor="ctr">
            <a:spAutoFit/>
          </a:bodyPr>
          <a:lstStyle/>
          <a:p>
            <a:pPr eaLnBrk="1" fontAlgn="auto" hangingPunct="1">
              <a:spcBef>
                <a:spcPts val="0"/>
              </a:spcBef>
              <a:spcAft>
                <a:spcPts val="0"/>
              </a:spcAft>
              <a:defRPr/>
            </a:pPr>
            <a:r>
              <a:rPr kumimoji="1" lang="ja-JP" altLang="en-US" sz="1000" spc="100" dirty="0">
                <a:solidFill>
                  <a:schemeClr val="tx1"/>
                </a:solidFill>
                <a:latin typeface="メイリオ" panose="020B0604030504040204" pitchFamily="50" charset="-128"/>
                <a:ea typeface="メイリオ" panose="020B0604030504040204" pitchFamily="50" charset="-128"/>
              </a:rPr>
              <a:t>出典：社会的包摂サポートセンター編</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相談支援員必携 事例で見る生活困窮者</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中央法規出版</a:t>
            </a:r>
            <a:r>
              <a:rPr kumimoji="1" lang="en-US" altLang="ja-JP" sz="1000" spc="100" dirty="0">
                <a:solidFill>
                  <a:schemeClr val="tx1"/>
                </a:solidFill>
                <a:latin typeface="メイリオ" panose="020B0604030504040204" pitchFamily="50" charset="-128"/>
                <a:ea typeface="メイリオ" panose="020B0604030504040204" pitchFamily="50" charset="-128"/>
              </a:rPr>
              <a:t>,2015</a:t>
            </a:r>
            <a:r>
              <a:rPr kumimoji="1" lang="ja-JP" altLang="en-US" sz="1000" spc="100" dirty="0">
                <a:solidFill>
                  <a:schemeClr val="tx1"/>
                </a:solidFill>
                <a:latin typeface="メイリオ" panose="020B0604030504040204" pitchFamily="50" charset="-128"/>
                <a:ea typeface="メイリオ" panose="020B0604030504040204" pitchFamily="50" charset="-128"/>
              </a:rPr>
              <a:t>年</a:t>
            </a:r>
            <a:r>
              <a:rPr kumimoji="1" lang="en-US" altLang="ja-JP" sz="1000" spc="100" dirty="0">
                <a:solidFill>
                  <a:schemeClr val="tx1"/>
                </a:solidFill>
                <a:latin typeface="メイリオ" panose="020B0604030504040204" pitchFamily="50" charset="-128"/>
                <a:ea typeface="メイリオ" panose="020B0604030504040204" pitchFamily="50" charset="-128"/>
              </a:rPr>
              <a:t>,p4</a:t>
            </a:r>
            <a:r>
              <a:rPr kumimoji="1" lang="ja-JP" altLang="en-US" sz="1000" spc="100" dirty="0">
                <a:solidFill>
                  <a:schemeClr val="tx1"/>
                </a:solidFill>
                <a:latin typeface="メイリオ" panose="020B0604030504040204" pitchFamily="50" charset="-128"/>
                <a:ea typeface="メイリオ" panose="020B0604030504040204" pitchFamily="50" charset="-128"/>
              </a:rPr>
              <a:t>をもとに作成</a:t>
            </a:r>
          </a:p>
        </p:txBody>
      </p:sp>
      <p:sp>
        <p:nvSpPr>
          <p:cNvPr id="2" name="フリーフォーム: 図形 1">
            <a:extLst>
              <a:ext uri="{FF2B5EF4-FFF2-40B4-BE49-F238E27FC236}">
                <a16:creationId xmlns:a16="http://schemas.microsoft.com/office/drawing/2014/main" id="{9854C330-CE0B-E4E2-9E11-094AC6C2229E}"/>
              </a:ext>
            </a:extLst>
          </p:cNvPr>
          <p:cNvSpPr/>
          <p:nvPr/>
        </p:nvSpPr>
        <p:spPr>
          <a:xfrm>
            <a:off x="765289" y="1605075"/>
            <a:ext cx="3559611" cy="4614971"/>
          </a:xfrm>
          <a:custGeom>
            <a:avLst/>
            <a:gdLst>
              <a:gd name="connsiteX0" fmla="*/ 1463040 w 3759200"/>
              <a:gd name="connsiteY0" fmla="*/ 0 h 4053840"/>
              <a:gd name="connsiteX1" fmla="*/ 1463040 w 3759200"/>
              <a:gd name="connsiteY1" fmla="*/ 0 h 4053840"/>
              <a:gd name="connsiteX2" fmla="*/ 1351280 w 3759200"/>
              <a:gd name="connsiteY2" fmla="*/ 40640 h 4053840"/>
              <a:gd name="connsiteX3" fmla="*/ 1290320 w 3759200"/>
              <a:gd name="connsiteY3" fmla="*/ 81280 h 4053840"/>
              <a:gd name="connsiteX4" fmla="*/ 1219200 w 3759200"/>
              <a:gd name="connsiteY4" fmla="*/ 121920 h 4053840"/>
              <a:gd name="connsiteX5" fmla="*/ 1168400 w 3759200"/>
              <a:gd name="connsiteY5" fmla="*/ 132080 h 4053840"/>
              <a:gd name="connsiteX6" fmla="*/ 1076960 w 3759200"/>
              <a:gd name="connsiteY6" fmla="*/ 213360 h 4053840"/>
              <a:gd name="connsiteX7" fmla="*/ 1005840 w 3759200"/>
              <a:gd name="connsiteY7" fmla="*/ 233680 h 4053840"/>
              <a:gd name="connsiteX8" fmla="*/ 975360 w 3759200"/>
              <a:gd name="connsiteY8" fmla="*/ 254000 h 4053840"/>
              <a:gd name="connsiteX9" fmla="*/ 944880 w 3759200"/>
              <a:gd name="connsiteY9" fmla="*/ 264160 h 4053840"/>
              <a:gd name="connsiteX10" fmla="*/ 883920 w 3759200"/>
              <a:gd name="connsiteY10" fmla="*/ 304800 h 4053840"/>
              <a:gd name="connsiteX11" fmla="*/ 853440 w 3759200"/>
              <a:gd name="connsiteY11" fmla="*/ 325120 h 4053840"/>
              <a:gd name="connsiteX12" fmla="*/ 822960 w 3759200"/>
              <a:gd name="connsiteY12" fmla="*/ 355600 h 4053840"/>
              <a:gd name="connsiteX13" fmla="*/ 782320 w 3759200"/>
              <a:gd name="connsiteY13" fmla="*/ 386080 h 4053840"/>
              <a:gd name="connsiteX14" fmla="*/ 701040 w 3759200"/>
              <a:gd name="connsiteY14" fmla="*/ 406400 h 4053840"/>
              <a:gd name="connsiteX15" fmla="*/ 680720 w 3759200"/>
              <a:gd name="connsiteY15" fmla="*/ 436880 h 4053840"/>
              <a:gd name="connsiteX16" fmla="*/ 650240 w 3759200"/>
              <a:gd name="connsiteY16" fmla="*/ 447040 h 4053840"/>
              <a:gd name="connsiteX17" fmla="*/ 579120 w 3759200"/>
              <a:gd name="connsiteY17" fmla="*/ 477520 h 4053840"/>
              <a:gd name="connsiteX18" fmla="*/ 518160 w 3759200"/>
              <a:gd name="connsiteY18" fmla="*/ 528320 h 4053840"/>
              <a:gd name="connsiteX19" fmla="*/ 487680 w 3759200"/>
              <a:gd name="connsiteY19" fmla="*/ 558800 h 4053840"/>
              <a:gd name="connsiteX20" fmla="*/ 467360 w 3759200"/>
              <a:gd name="connsiteY20" fmla="*/ 589280 h 4053840"/>
              <a:gd name="connsiteX21" fmla="*/ 426720 w 3759200"/>
              <a:gd name="connsiteY21" fmla="*/ 599440 h 4053840"/>
              <a:gd name="connsiteX22" fmla="*/ 365760 w 3759200"/>
              <a:gd name="connsiteY22" fmla="*/ 650240 h 4053840"/>
              <a:gd name="connsiteX23" fmla="*/ 274320 w 3759200"/>
              <a:gd name="connsiteY23" fmla="*/ 701040 h 4053840"/>
              <a:gd name="connsiteX24" fmla="*/ 264160 w 3759200"/>
              <a:gd name="connsiteY24" fmla="*/ 894080 h 4053840"/>
              <a:gd name="connsiteX25" fmla="*/ 243840 w 3759200"/>
              <a:gd name="connsiteY25" fmla="*/ 934720 h 4053840"/>
              <a:gd name="connsiteX26" fmla="*/ 233680 w 3759200"/>
              <a:gd name="connsiteY26" fmla="*/ 965200 h 4053840"/>
              <a:gd name="connsiteX27" fmla="*/ 213360 w 3759200"/>
              <a:gd name="connsiteY27" fmla="*/ 1076960 h 4053840"/>
              <a:gd name="connsiteX28" fmla="*/ 203200 w 3759200"/>
              <a:gd name="connsiteY28" fmla="*/ 1107440 h 4053840"/>
              <a:gd name="connsiteX29" fmla="*/ 193040 w 3759200"/>
              <a:gd name="connsiteY29" fmla="*/ 1148080 h 4053840"/>
              <a:gd name="connsiteX30" fmla="*/ 182880 w 3759200"/>
              <a:gd name="connsiteY30" fmla="*/ 1239520 h 4053840"/>
              <a:gd name="connsiteX31" fmla="*/ 172720 w 3759200"/>
              <a:gd name="connsiteY31" fmla="*/ 1280160 h 4053840"/>
              <a:gd name="connsiteX32" fmla="*/ 152400 w 3759200"/>
              <a:gd name="connsiteY32" fmla="*/ 1361440 h 4053840"/>
              <a:gd name="connsiteX33" fmla="*/ 132080 w 3759200"/>
              <a:gd name="connsiteY33" fmla="*/ 1534160 h 4053840"/>
              <a:gd name="connsiteX34" fmla="*/ 111760 w 3759200"/>
              <a:gd name="connsiteY34" fmla="*/ 1564640 h 4053840"/>
              <a:gd name="connsiteX35" fmla="*/ 101600 w 3759200"/>
              <a:gd name="connsiteY35" fmla="*/ 1635760 h 4053840"/>
              <a:gd name="connsiteX36" fmla="*/ 71120 w 3759200"/>
              <a:gd name="connsiteY36" fmla="*/ 1666240 h 4053840"/>
              <a:gd name="connsiteX37" fmla="*/ 60960 w 3759200"/>
              <a:gd name="connsiteY37" fmla="*/ 1757680 h 4053840"/>
              <a:gd name="connsiteX38" fmla="*/ 50800 w 3759200"/>
              <a:gd name="connsiteY38" fmla="*/ 1788160 h 4053840"/>
              <a:gd name="connsiteX39" fmla="*/ 40640 w 3759200"/>
              <a:gd name="connsiteY39" fmla="*/ 1869440 h 4053840"/>
              <a:gd name="connsiteX40" fmla="*/ 20320 w 3759200"/>
              <a:gd name="connsiteY40" fmla="*/ 1899920 h 4053840"/>
              <a:gd name="connsiteX41" fmla="*/ 10160 w 3759200"/>
              <a:gd name="connsiteY41" fmla="*/ 2021840 h 4053840"/>
              <a:gd name="connsiteX42" fmla="*/ 0 w 3759200"/>
              <a:gd name="connsiteY42" fmla="*/ 2072640 h 4053840"/>
              <a:gd name="connsiteX43" fmla="*/ 10160 w 3759200"/>
              <a:gd name="connsiteY43" fmla="*/ 2316480 h 4053840"/>
              <a:gd name="connsiteX44" fmla="*/ 40640 w 3759200"/>
              <a:gd name="connsiteY44" fmla="*/ 2367280 h 4053840"/>
              <a:gd name="connsiteX45" fmla="*/ 60960 w 3759200"/>
              <a:gd name="connsiteY45" fmla="*/ 2448560 h 4053840"/>
              <a:gd name="connsiteX46" fmla="*/ 81280 w 3759200"/>
              <a:gd name="connsiteY46" fmla="*/ 2489200 h 4053840"/>
              <a:gd name="connsiteX47" fmla="*/ 71120 w 3759200"/>
              <a:gd name="connsiteY47" fmla="*/ 2844800 h 4053840"/>
              <a:gd name="connsiteX48" fmla="*/ 91440 w 3759200"/>
              <a:gd name="connsiteY48" fmla="*/ 2997200 h 4053840"/>
              <a:gd name="connsiteX49" fmla="*/ 101600 w 3759200"/>
              <a:gd name="connsiteY49" fmla="*/ 3027680 h 4053840"/>
              <a:gd name="connsiteX50" fmla="*/ 132080 w 3759200"/>
              <a:gd name="connsiteY50" fmla="*/ 3058160 h 4053840"/>
              <a:gd name="connsiteX51" fmla="*/ 142240 w 3759200"/>
              <a:gd name="connsiteY51" fmla="*/ 3108960 h 4053840"/>
              <a:gd name="connsiteX52" fmla="*/ 162560 w 3759200"/>
              <a:gd name="connsiteY52" fmla="*/ 3139440 h 4053840"/>
              <a:gd name="connsiteX53" fmla="*/ 182880 w 3759200"/>
              <a:gd name="connsiteY53" fmla="*/ 3230880 h 4053840"/>
              <a:gd name="connsiteX54" fmla="*/ 203200 w 3759200"/>
              <a:gd name="connsiteY54" fmla="*/ 3261360 h 4053840"/>
              <a:gd name="connsiteX55" fmla="*/ 223520 w 3759200"/>
              <a:gd name="connsiteY55" fmla="*/ 3312160 h 4053840"/>
              <a:gd name="connsiteX56" fmla="*/ 284480 w 3759200"/>
              <a:gd name="connsiteY56" fmla="*/ 3362960 h 4053840"/>
              <a:gd name="connsiteX57" fmla="*/ 335280 w 3759200"/>
              <a:gd name="connsiteY57" fmla="*/ 3413760 h 4053840"/>
              <a:gd name="connsiteX58" fmla="*/ 396240 w 3759200"/>
              <a:gd name="connsiteY58" fmla="*/ 3454400 h 4053840"/>
              <a:gd name="connsiteX59" fmla="*/ 457200 w 3759200"/>
              <a:gd name="connsiteY59" fmla="*/ 3495040 h 4053840"/>
              <a:gd name="connsiteX60" fmla="*/ 497840 w 3759200"/>
              <a:gd name="connsiteY60" fmla="*/ 3525520 h 4053840"/>
              <a:gd name="connsiteX61" fmla="*/ 538480 w 3759200"/>
              <a:gd name="connsiteY61" fmla="*/ 3545840 h 4053840"/>
              <a:gd name="connsiteX62" fmla="*/ 599440 w 3759200"/>
              <a:gd name="connsiteY62" fmla="*/ 3586480 h 4053840"/>
              <a:gd name="connsiteX63" fmla="*/ 670560 w 3759200"/>
              <a:gd name="connsiteY63" fmla="*/ 3677920 h 4053840"/>
              <a:gd name="connsiteX64" fmla="*/ 690880 w 3759200"/>
              <a:gd name="connsiteY64" fmla="*/ 3708400 h 4053840"/>
              <a:gd name="connsiteX65" fmla="*/ 751840 w 3759200"/>
              <a:gd name="connsiteY65" fmla="*/ 3769360 h 4053840"/>
              <a:gd name="connsiteX66" fmla="*/ 782320 w 3759200"/>
              <a:gd name="connsiteY66" fmla="*/ 3779520 h 4053840"/>
              <a:gd name="connsiteX67" fmla="*/ 843280 w 3759200"/>
              <a:gd name="connsiteY67" fmla="*/ 3820160 h 4053840"/>
              <a:gd name="connsiteX68" fmla="*/ 863600 w 3759200"/>
              <a:gd name="connsiteY68" fmla="*/ 3850640 h 4053840"/>
              <a:gd name="connsiteX69" fmla="*/ 894080 w 3759200"/>
              <a:gd name="connsiteY69" fmla="*/ 3860800 h 4053840"/>
              <a:gd name="connsiteX70" fmla="*/ 924560 w 3759200"/>
              <a:gd name="connsiteY70" fmla="*/ 3881120 h 4053840"/>
              <a:gd name="connsiteX71" fmla="*/ 995680 w 3759200"/>
              <a:gd name="connsiteY71" fmla="*/ 3911600 h 4053840"/>
              <a:gd name="connsiteX72" fmla="*/ 1168400 w 3759200"/>
              <a:gd name="connsiteY72" fmla="*/ 3942080 h 4053840"/>
              <a:gd name="connsiteX73" fmla="*/ 1219200 w 3759200"/>
              <a:gd name="connsiteY73" fmla="*/ 3952240 h 4053840"/>
              <a:gd name="connsiteX74" fmla="*/ 1259840 w 3759200"/>
              <a:gd name="connsiteY74" fmla="*/ 3962400 h 4053840"/>
              <a:gd name="connsiteX75" fmla="*/ 1503680 w 3759200"/>
              <a:gd name="connsiteY75" fmla="*/ 3972560 h 4053840"/>
              <a:gd name="connsiteX76" fmla="*/ 1564640 w 3759200"/>
              <a:gd name="connsiteY76" fmla="*/ 3992880 h 4053840"/>
              <a:gd name="connsiteX77" fmla="*/ 1808480 w 3759200"/>
              <a:gd name="connsiteY77" fmla="*/ 4013200 h 4053840"/>
              <a:gd name="connsiteX78" fmla="*/ 1899920 w 3759200"/>
              <a:gd name="connsiteY78" fmla="*/ 4033520 h 4053840"/>
              <a:gd name="connsiteX79" fmla="*/ 2164080 w 3759200"/>
              <a:gd name="connsiteY79" fmla="*/ 4053840 h 4053840"/>
              <a:gd name="connsiteX80" fmla="*/ 2905760 w 3759200"/>
              <a:gd name="connsiteY80" fmla="*/ 4043680 h 4053840"/>
              <a:gd name="connsiteX81" fmla="*/ 2946400 w 3759200"/>
              <a:gd name="connsiteY81" fmla="*/ 3982720 h 4053840"/>
              <a:gd name="connsiteX82" fmla="*/ 3017520 w 3759200"/>
              <a:gd name="connsiteY82" fmla="*/ 3942080 h 4053840"/>
              <a:gd name="connsiteX83" fmla="*/ 3058160 w 3759200"/>
              <a:gd name="connsiteY83" fmla="*/ 3911600 h 4053840"/>
              <a:gd name="connsiteX84" fmla="*/ 3108960 w 3759200"/>
              <a:gd name="connsiteY84" fmla="*/ 3789680 h 4053840"/>
              <a:gd name="connsiteX85" fmla="*/ 3139440 w 3759200"/>
              <a:gd name="connsiteY85" fmla="*/ 3779520 h 4053840"/>
              <a:gd name="connsiteX86" fmla="*/ 3190240 w 3759200"/>
              <a:gd name="connsiteY86" fmla="*/ 3738880 h 4053840"/>
              <a:gd name="connsiteX87" fmla="*/ 3230880 w 3759200"/>
              <a:gd name="connsiteY87" fmla="*/ 3657600 h 4053840"/>
              <a:gd name="connsiteX88" fmla="*/ 3271520 w 3759200"/>
              <a:gd name="connsiteY88" fmla="*/ 3637280 h 4053840"/>
              <a:gd name="connsiteX89" fmla="*/ 3302000 w 3759200"/>
              <a:gd name="connsiteY89" fmla="*/ 3535680 h 4053840"/>
              <a:gd name="connsiteX90" fmla="*/ 3332480 w 3759200"/>
              <a:gd name="connsiteY90" fmla="*/ 3434080 h 4053840"/>
              <a:gd name="connsiteX91" fmla="*/ 3342640 w 3759200"/>
              <a:gd name="connsiteY91" fmla="*/ 3403600 h 4053840"/>
              <a:gd name="connsiteX92" fmla="*/ 3362960 w 3759200"/>
              <a:gd name="connsiteY92" fmla="*/ 3373120 h 4053840"/>
              <a:gd name="connsiteX93" fmla="*/ 3373120 w 3759200"/>
              <a:gd name="connsiteY93" fmla="*/ 3342640 h 4053840"/>
              <a:gd name="connsiteX94" fmla="*/ 3413760 w 3759200"/>
              <a:gd name="connsiteY94" fmla="*/ 3281680 h 4053840"/>
              <a:gd name="connsiteX95" fmla="*/ 3434080 w 3759200"/>
              <a:gd name="connsiteY95" fmla="*/ 3251200 h 4053840"/>
              <a:gd name="connsiteX96" fmla="*/ 3454400 w 3759200"/>
              <a:gd name="connsiteY96" fmla="*/ 3169920 h 4053840"/>
              <a:gd name="connsiteX97" fmla="*/ 3495040 w 3759200"/>
              <a:gd name="connsiteY97" fmla="*/ 3068320 h 4053840"/>
              <a:gd name="connsiteX98" fmla="*/ 3515360 w 3759200"/>
              <a:gd name="connsiteY98" fmla="*/ 2976880 h 4053840"/>
              <a:gd name="connsiteX99" fmla="*/ 3525520 w 3759200"/>
              <a:gd name="connsiteY99" fmla="*/ 2915920 h 4053840"/>
              <a:gd name="connsiteX100" fmla="*/ 3545840 w 3759200"/>
              <a:gd name="connsiteY100" fmla="*/ 2834640 h 4053840"/>
              <a:gd name="connsiteX101" fmla="*/ 3566160 w 3759200"/>
              <a:gd name="connsiteY101" fmla="*/ 2722880 h 4053840"/>
              <a:gd name="connsiteX102" fmla="*/ 3576320 w 3759200"/>
              <a:gd name="connsiteY102" fmla="*/ 2499360 h 4053840"/>
              <a:gd name="connsiteX103" fmla="*/ 3586480 w 3759200"/>
              <a:gd name="connsiteY103" fmla="*/ 2448560 h 4053840"/>
              <a:gd name="connsiteX104" fmla="*/ 3616960 w 3759200"/>
              <a:gd name="connsiteY104" fmla="*/ 2418080 h 4053840"/>
              <a:gd name="connsiteX105" fmla="*/ 3647440 w 3759200"/>
              <a:gd name="connsiteY105" fmla="*/ 2377440 h 4053840"/>
              <a:gd name="connsiteX106" fmla="*/ 3698240 w 3759200"/>
              <a:gd name="connsiteY106" fmla="*/ 2286000 h 4053840"/>
              <a:gd name="connsiteX107" fmla="*/ 3728720 w 3759200"/>
              <a:gd name="connsiteY107" fmla="*/ 2265680 h 4053840"/>
              <a:gd name="connsiteX108" fmla="*/ 3759200 w 3759200"/>
              <a:gd name="connsiteY108" fmla="*/ 2143760 h 4053840"/>
              <a:gd name="connsiteX109" fmla="*/ 3749040 w 3759200"/>
              <a:gd name="connsiteY109" fmla="*/ 1696720 h 4053840"/>
              <a:gd name="connsiteX110" fmla="*/ 3738880 w 3759200"/>
              <a:gd name="connsiteY110" fmla="*/ 1666240 h 4053840"/>
              <a:gd name="connsiteX111" fmla="*/ 3718560 w 3759200"/>
              <a:gd name="connsiteY111" fmla="*/ 1625600 h 4053840"/>
              <a:gd name="connsiteX112" fmla="*/ 3677920 w 3759200"/>
              <a:gd name="connsiteY112" fmla="*/ 1544320 h 4053840"/>
              <a:gd name="connsiteX113" fmla="*/ 3647440 w 3759200"/>
              <a:gd name="connsiteY113" fmla="*/ 1473200 h 4053840"/>
              <a:gd name="connsiteX114" fmla="*/ 3627120 w 3759200"/>
              <a:gd name="connsiteY114" fmla="*/ 1391920 h 4053840"/>
              <a:gd name="connsiteX115" fmla="*/ 3596640 w 3759200"/>
              <a:gd name="connsiteY115" fmla="*/ 1351280 h 4053840"/>
              <a:gd name="connsiteX116" fmla="*/ 3556000 w 3759200"/>
              <a:gd name="connsiteY116" fmla="*/ 1290320 h 4053840"/>
              <a:gd name="connsiteX117" fmla="*/ 3535680 w 3759200"/>
              <a:gd name="connsiteY117" fmla="*/ 1219200 h 4053840"/>
              <a:gd name="connsiteX118" fmla="*/ 3484880 w 3759200"/>
              <a:gd name="connsiteY118" fmla="*/ 1148080 h 4053840"/>
              <a:gd name="connsiteX119" fmla="*/ 3454400 w 3759200"/>
              <a:gd name="connsiteY119" fmla="*/ 1097280 h 4053840"/>
              <a:gd name="connsiteX120" fmla="*/ 3434080 w 3759200"/>
              <a:gd name="connsiteY120" fmla="*/ 1066800 h 4053840"/>
              <a:gd name="connsiteX121" fmla="*/ 3413760 w 3759200"/>
              <a:gd name="connsiteY121" fmla="*/ 1005840 h 4053840"/>
              <a:gd name="connsiteX122" fmla="*/ 3373120 w 3759200"/>
              <a:gd name="connsiteY122" fmla="*/ 944880 h 4053840"/>
              <a:gd name="connsiteX123" fmla="*/ 3352800 w 3759200"/>
              <a:gd name="connsiteY123" fmla="*/ 904240 h 4053840"/>
              <a:gd name="connsiteX124" fmla="*/ 3322320 w 3759200"/>
              <a:gd name="connsiteY124" fmla="*/ 883920 h 4053840"/>
              <a:gd name="connsiteX125" fmla="*/ 3281680 w 3759200"/>
              <a:gd name="connsiteY125" fmla="*/ 863600 h 4053840"/>
              <a:gd name="connsiteX126" fmla="*/ 3210560 w 3759200"/>
              <a:gd name="connsiteY126" fmla="*/ 843280 h 4053840"/>
              <a:gd name="connsiteX127" fmla="*/ 3139440 w 3759200"/>
              <a:gd name="connsiteY127" fmla="*/ 833120 h 4053840"/>
              <a:gd name="connsiteX128" fmla="*/ 3088640 w 3759200"/>
              <a:gd name="connsiteY128" fmla="*/ 812800 h 4053840"/>
              <a:gd name="connsiteX129" fmla="*/ 3007360 w 3759200"/>
              <a:gd name="connsiteY129" fmla="*/ 792480 h 4053840"/>
              <a:gd name="connsiteX130" fmla="*/ 2976880 w 3759200"/>
              <a:gd name="connsiteY130" fmla="*/ 762000 h 4053840"/>
              <a:gd name="connsiteX131" fmla="*/ 2915920 w 3759200"/>
              <a:gd name="connsiteY131" fmla="*/ 711200 h 4053840"/>
              <a:gd name="connsiteX132" fmla="*/ 2854960 w 3759200"/>
              <a:gd name="connsiteY132" fmla="*/ 640080 h 4053840"/>
              <a:gd name="connsiteX133" fmla="*/ 2783840 w 3759200"/>
              <a:gd name="connsiteY133" fmla="*/ 609600 h 4053840"/>
              <a:gd name="connsiteX134" fmla="*/ 2743200 w 3759200"/>
              <a:gd name="connsiteY134" fmla="*/ 589280 h 4053840"/>
              <a:gd name="connsiteX135" fmla="*/ 2682240 w 3759200"/>
              <a:gd name="connsiteY135" fmla="*/ 568960 h 4053840"/>
              <a:gd name="connsiteX136" fmla="*/ 2651760 w 3759200"/>
              <a:gd name="connsiteY136" fmla="*/ 548640 h 4053840"/>
              <a:gd name="connsiteX137" fmla="*/ 2590800 w 3759200"/>
              <a:gd name="connsiteY137" fmla="*/ 538480 h 4053840"/>
              <a:gd name="connsiteX138" fmla="*/ 2519680 w 3759200"/>
              <a:gd name="connsiteY138" fmla="*/ 518160 h 4053840"/>
              <a:gd name="connsiteX139" fmla="*/ 2479040 w 3759200"/>
              <a:gd name="connsiteY139" fmla="*/ 508000 h 4053840"/>
              <a:gd name="connsiteX140" fmla="*/ 2448560 w 3759200"/>
              <a:gd name="connsiteY140" fmla="*/ 487680 h 4053840"/>
              <a:gd name="connsiteX141" fmla="*/ 2418080 w 3759200"/>
              <a:gd name="connsiteY141" fmla="*/ 426720 h 4053840"/>
              <a:gd name="connsiteX142" fmla="*/ 2387600 w 3759200"/>
              <a:gd name="connsiteY142" fmla="*/ 396240 h 4053840"/>
              <a:gd name="connsiteX143" fmla="*/ 2346960 w 3759200"/>
              <a:gd name="connsiteY143" fmla="*/ 304800 h 4053840"/>
              <a:gd name="connsiteX144" fmla="*/ 2336800 w 3759200"/>
              <a:gd name="connsiteY144" fmla="*/ 274320 h 4053840"/>
              <a:gd name="connsiteX145" fmla="*/ 2245360 w 3759200"/>
              <a:gd name="connsiteY145" fmla="*/ 243840 h 4053840"/>
              <a:gd name="connsiteX146" fmla="*/ 2143760 w 3759200"/>
              <a:gd name="connsiteY146" fmla="*/ 223520 h 4053840"/>
              <a:gd name="connsiteX147" fmla="*/ 2113280 w 3759200"/>
              <a:gd name="connsiteY147" fmla="*/ 203200 h 4053840"/>
              <a:gd name="connsiteX148" fmla="*/ 2042160 w 3759200"/>
              <a:gd name="connsiteY148" fmla="*/ 182880 h 4053840"/>
              <a:gd name="connsiteX149" fmla="*/ 1981200 w 3759200"/>
              <a:gd name="connsiteY149" fmla="*/ 132080 h 4053840"/>
              <a:gd name="connsiteX150" fmla="*/ 1920240 w 3759200"/>
              <a:gd name="connsiteY150" fmla="*/ 91440 h 4053840"/>
              <a:gd name="connsiteX151" fmla="*/ 1859280 w 3759200"/>
              <a:gd name="connsiteY151" fmla="*/ 71120 h 4053840"/>
              <a:gd name="connsiteX152" fmla="*/ 1828800 w 3759200"/>
              <a:gd name="connsiteY152" fmla="*/ 50800 h 4053840"/>
              <a:gd name="connsiteX153" fmla="*/ 1737360 w 3759200"/>
              <a:gd name="connsiteY153" fmla="*/ 30480 h 4053840"/>
              <a:gd name="connsiteX154" fmla="*/ 1666240 w 3759200"/>
              <a:gd name="connsiteY154" fmla="*/ 10160 h 4053840"/>
              <a:gd name="connsiteX155" fmla="*/ 1463040 w 3759200"/>
              <a:gd name="connsiteY155" fmla="*/ 0 h 40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3759200" h="4053840">
                <a:moveTo>
                  <a:pt x="1463040" y="0"/>
                </a:moveTo>
                <a:lnTo>
                  <a:pt x="1463040" y="0"/>
                </a:lnTo>
                <a:cubicBezTo>
                  <a:pt x="1425787" y="13547"/>
                  <a:pt x="1387147" y="23761"/>
                  <a:pt x="1351280" y="40640"/>
                </a:cubicBezTo>
                <a:cubicBezTo>
                  <a:pt x="1329183" y="51039"/>
                  <a:pt x="1310640" y="67733"/>
                  <a:pt x="1290320" y="81280"/>
                </a:cubicBezTo>
                <a:cubicBezTo>
                  <a:pt x="1268023" y="96145"/>
                  <a:pt x="1244981" y="113326"/>
                  <a:pt x="1219200" y="121920"/>
                </a:cubicBezTo>
                <a:cubicBezTo>
                  <a:pt x="1202817" y="127381"/>
                  <a:pt x="1185333" y="128693"/>
                  <a:pt x="1168400" y="132080"/>
                </a:cubicBezTo>
                <a:cubicBezTo>
                  <a:pt x="1141473" y="159007"/>
                  <a:pt x="1113220" y="195230"/>
                  <a:pt x="1076960" y="213360"/>
                </a:cubicBezTo>
                <a:cubicBezTo>
                  <a:pt x="1062384" y="220648"/>
                  <a:pt x="1018861" y="230425"/>
                  <a:pt x="1005840" y="233680"/>
                </a:cubicBezTo>
                <a:cubicBezTo>
                  <a:pt x="995680" y="240453"/>
                  <a:pt x="986282" y="248539"/>
                  <a:pt x="975360" y="254000"/>
                </a:cubicBezTo>
                <a:cubicBezTo>
                  <a:pt x="965781" y="258789"/>
                  <a:pt x="954242" y="258959"/>
                  <a:pt x="944880" y="264160"/>
                </a:cubicBezTo>
                <a:cubicBezTo>
                  <a:pt x="923532" y="276020"/>
                  <a:pt x="904240" y="291253"/>
                  <a:pt x="883920" y="304800"/>
                </a:cubicBezTo>
                <a:cubicBezTo>
                  <a:pt x="873760" y="311573"/>
                  <a:pt x="862074" y="316486"/>
                  <a:pt x="853440" y="325120"/>
                </a:cubicBezTo>
                <a:cubicBezTo>
                  <a:pt x="843280" y="335280"/>
                  <a:pt x="833869" y="346249"/>
                  <a:pt x="822960" y="355600"/>
                </a:cubicBezTo>
                <a:cubicBezTo>
                  <a:pt x="810103" y="366620"/>
                  <a:pt x="797951" y="379567"/>
                  <a:pt x="782320" y="386080"/>
                </a:cubicBezTo>
                <a:cubicBezTo>
                  <a:pt x="756541" y="396821"/>
                  <a:pt x="701040" y="406400"/>
                  <a:pt x="701040" y="406400"/>
                </a:cubicBezTo>
                <a:cubicBezTo>
                  <a:pt x="694267" y="416560"/>
                  <a:pt x="690255" y="429252"/>
                  <a:pt x="680720" y="436880"/>
                </a:cubicBezTo>
                <a:cubicBezTo>
                  <a:pt x="672357" y="443570"/>
                  <a:pt x="659819" y="442251"/>
                  <a:pt x="650240" y="447040"/>
                </a:cubicBezTo>
                <a:cubicBezTo>
                  <a:pt x="580076" y="482122"/>
                  <a:pt x="663700" y="456375"/>
                  <a:pt x="579120" y="477520"/>
                </a:cubicBezTo>
                <a:cubicBezTo>
                  <a:pt x="490072" y="566568"/>
                  <a:pt x="603030" y="457595"/>
                  <a:pt x="518160" y="528320"/>
                </a:cubicBezTo>
                <a:cubicBezTo>
                  <a:pt x="507122" y="537518"/>
                  <a:pt x="496878" y="547762"/>
                  <a:pt x="487680" y="558800"/>
                </a:cubicBezTo>
                <a:cubicBezTo>
                  <a:pt x="479863" y="568181"/>
                  <a:pt x="477520" y="582507"/>
                  <a:pt x="467360" y="589280"/>
                </a:cubicBezTo>
                <a:cubicBezTo>
                  <a:pt x="455742" y="597026"/>
                  <a:pt x="440267" y="596053"/>
                  <a:pt x="426720" y="599440"/>
                </a:cubicBezTo>
                <a:cubicBezTo>
                  <a:pt x="393380" y="649450"/>
                  <a:pt x="423051" y="615866"/>
                  <a:pt x="365760" y="650240"/>
                </a:cubicBezTo>
                <a:cubicBezTo>
                  <a:pt x="278421" y="702643"/>
                  <a:pt x="335628" y="680604"/>
                  <a:pt x="274320" y="701040"/>
                </a:cubicBezTo>
                <a:cubicBezTo>
                  <a:pt x="270933" y="765387"/>
                  <a:pt x="272494" y="830186"/>
                  <a:pt x="264160" y="894080"/>
                </a:cubicBezTo>
                <a:cubicBezTo>
                  <a:pt x="262201" y="909098"/>
                  <a:pt x="249806" y="920799"/>
                  <a:pt x="243840" y="934720"/>
                </a:cubicBezTo>
                <a:cubicBezTo>
                  <a:pt x="239621" y="944564"/>
                  <a:pt x="236003" y="954745"/>
                  <a:pt x="233680" y="965200"/>
                </a:cubicBezTo>
                <a:cubicBezTo>
                  <a:pt x="215563" y="1046724"/>
                  <a:pt x="231850" y="1003000"/>
                  <a:pt x="213360" y="1076960"/>
                </a:cubicBezTo>
                <a:cubicBezTo>
                  <a:pt x="210763" y="1087350"/>
                  <a:pt x="206142" y="1097142"/>
                  <a:pt x="203200" y="1107440"/>
                </a:cubicBezTo>
                <a:cubicBezTo>
                  <a:pt x="199364" y="1120866"/>
                  <a:pt x="196427" y="1134533"/>
                  <a:pt x="193040" y="1148080"/>
                </a:cubicBezTo>
                <a:cubicBezTo>
                  <a:pt x="189653" y="1178560"/>
                  <a:pt x="187543" y="1209209"/>
                  <a:pt x="182880" y="1239520"/>
                </a:cubicBezTo>
                <a:cubicBezTo>
                  <a:pt x="180757" y="1253321"/>
                  <a:pt x="175749" y="1266529"/>
                  <a:pt x="172720" y="1280160"/>
                </a:cubicBezTo>
                <a:cubicBezTo>
                  <a:pt x="156373" y="1353722"/>
                  <a:pt x="170555" y="1306974"/>
                  <a:pt x="152400" y="1361440"/>
                </a:cubicBezTo>
                <a:cubicBezTo>
                  <a:pt x="150795" y="1383915"/>
                  <a:pt x="155172" y="1487975"/>
                  <a:pt x="132080" y="1534160"/>
                </a:cubicBezTo>
                <a:cubicBezTo>
                  <a:pt x="126619" y="1545082"/>
                  <a:pt x="118533" y="1554480"/>
                  <a:pt x="111760" y="1564640"/>
                </a:cubicBezTo>
                <a:cubicBezTo>
                  <a:pt x="108373" y="1588347"/>
                  <a:pt x="110494" y="1613525"/>
                  <a:pt x="101600" y="1635760"/>
                </a:cubicBezTo>
                <a:cubicBezTo>
                  <a:pt x="96264" y="1649101"/>
                  <a:pt x="75664" y="1652609"/>
                  <a:pt x="71120" y="1666240"/>
                </a:cubicBezTo>
                <a:cubicBezTo>
                  <a:pt x="61422" y="1695334"/>
                  <a:pt x="66002" y="1727430"/>
                  <a:pt x="60960" y="1757680"/>
                </a:cubicBezTo>
                <a:cubicBezTo>
                  <a:pt x="59199" y="1768244"/>
                  <a:pt x="54187" y="1778000"/>
                  <a:pt x="50800" y="1788160"/>
                </a:cubicBezTo>
                <a:cubicBezTo>
                  <a:pt x="47413" y="1815253"/>
                  <a:pt x="47824" y="1843098"/>
                  <a:pt x="40640" y="1869440"/>
                </a:cubicBezTo>
                <a:cubicBezTo>
                  <a:pt x="37427" y="1881221"/>
                  <a:pt x="22715" y="1887946"/>
                  <a:pt x="20320" y="1899920"/>
                </a:cubicBezTo>
                <a:cubicBezTo>
                  <a:pt x="12322" y="1939909"/>
                  <a:pt x="14925" y="1981338"/>
                  <a:pt x="10160" y="2021840"/>
                </a:cubicBezTo>
                <a:cubicBezTo>
                  <a:pt x="8142" y="2038990"/>
                  <a:pt x="3387" y="2055707"/>
                  <a:pt x="0" y="2072640"/>
                </a:cubicBezTo>
                <a:cubicBezTo>
                  <a:pt x="3387" y="2153920"/>
                  <a:pt x="-956" y="2235892"/>
                  <a:pt x="10160" y="2316480"/>
                </a:cubicBezTo>
                <a:cubicBezTo>
                  <a:pt x="12858" y="2336042"/>
                  <a:pt x="31809" y="2349617"/>
                  <a:pt x="40640" y="2367280"/>
                </a:cubicBezTo>
                <a:cubicBezTo>
                  <a:pt x="55847" y="2397694"/>
                  <a:pt x="49367" y="2413781"/>
                  <a:pt x="60960" y="2448560"/>
                </a:cubicBezTo>
                <a:cubicBezTo>
                  <a:pt x="65749" y="2462928"/>
                  <a:pt x="74507" y="2475653"/>
                  <a:pt x="81280" y="2489200"/>
                </a:cubicBezTo>
                <a:cubicBezTo>
                  <a:pt x="77893" y="2607733"/>
                  <a:pt x="71120" y="2726218"/>
                  <a:pt x="71120" y="2844800"/>
                </a:cubicBezTo>
                <a:cubicBezTo>
                  <a:pt x="71120" y="2904721"/>
                  <a:pt x="76472" y="2944812"/>
                  <a:pt x="91440" y="2997200"/>
                </a:cubicBezTo>
                <a:cubicBezTo>
                  <a:pt x="94382" y="3007498"/>
                  <a:pt x="95659" y="3018769"/>
                  <a:pt x="101600" y="3027680"/>
                </a:cubicBezTo>
                <a:cubicBezTo>
                  <a:pt x="109570" y="3039635"/>
                  <a:pt x="121920" y="3048000"/>
                  <a:pt x="132080" y="3058160"/>
                </a:cubicBezTo>
                <a:cubicBezTo>
                  <a:pt x="135467" y="3075093"/>
                  <a:pt x="136177" y="3092791"/>
                  <a:pt x="142240" y="3108960"/>
                </a:cubicBezTo>
                <a:cubicBezTo>
                  <a:pt x="146527" y="3120393"/>
                  <a:pt x="158273" y="3128007"/>
                  <a:pt x="162560" y="3139440"/>
                </a:cubicBezTo>
                <a:cubicBezTo>
                  <a:pt x="177026" y="3178015"/>
                  <a:pt x="167264" y="3194444"/>
                  <a:pt x="182880" y="3230880"/>
                </a:cubicBezTo>
                <a:cubicBezTo>
                  <a:pt x="187690" y="3242103"/>
                  <a:pt x="197739" y="3250438"/>
                  <a:pt x="203200" y="3261360"/>
                </a:cubicBezTo>
                <a:cubicBezTo>
                  <a:pt x="211356" y="3277672"/>
                  <a:pt x="213854" y="3296694"/>
                  <a:pt x="223520" y="3312160"/>
                </a:cubicBezTo>
                <a:cubicBezTo>
                  <a:pt x="237489" y="3334511"/>
                  <a:pt x="263414" y="3348916"/>
                  <a:pt x="284480" y="3362960"/>
                </a:cubicBezTo>
                <a:cubicBezTo>
                  <a:pt x="321733" y="3418840"/>
                  <a:pt x="284480" y="3371427"/>
                  <a:pt x="335280" y="3413760"/>
                </a:cubicBezTo>
                <a:cubicBezTo>
                  <a:pt x="386017" y="3456041"/>
                  <a:pt x="342675" y="3436545"/>
                  <a:pt x="396240" y="3454400"/>
                </a:cubicBezTo>
                <a:cubicBezTo>
                  <a:pt x="467171" y="3525331"/>
                  <a:pt x="388583" y="3455830"/>
                  <a:pt x="457200" y="3495040"/>
                </a:cubicBezTo>
                <a:cubicBezTo>
                  <a:pt x="471902" y="3503441"/>
                  <a:pt x="483481" y="3516545"/>
                  <a:pt x="497840" y="3525520"/>
                </a:cubicBezTo>
                <a:cubicBezTo>
                  <a:pt x="510683" y="3533547"/>
                  <a:pt x="525493" y="3538048"/>
                  <a:pt x="538480" y="3545840"/>
                </a:cubicBezTo>
                <a:cubicBezTo>
                  <a:pt x="559421" y="3558405"/>
                  <a:pt x="599440" y="3586480"/>
                  <a:pt x="599440" y="3586480"/>
                </a:cubicBezTo>
                <a:cubicBezTo>
                  <a:pt x="658538" y="3684977"/>
                  <a:pt x="597755" y="3592981"/>
                  <a:pt x="670560" y="3677920"/>
                </a:cubicBezTo>
                <a:cubicBezTo>
                  <a:pt x="678507" y="3687191"/>
                  <a:pt x="682768" y="3699274"/>
                  <a:pt x="690880" y="3708400"/>
                </a:cubicBezTo>
                <a:cubicBezTo>
                  <a:pt x="709972" y="3729878"/>
                  <a:pt x="724578" y="3760273"/>
                  <a:pt x="751840" y="3769360"/>
                </a:cubicBezTo>
                <a:cubicBezTo>
                  <a:pt x="762000" y="3772747"/>
                  <a:pt x="772958" y="3774319"/>
                  <a:pt x="782320" y="3779520"/>
                </a:cubicBezTo>
                <a:cubicBezTo>
                  <a:pt x="803668" y="3791380"/>
                  <a:pt x="843280" y="3820160"/>
                  <a:pt x="843280" y="3820160"/>
                </a:cubicBezTo>
                <a:cubicBezTo>
                  <a:pt x="850053" y="3830320"/>
                  <a:pt x="854065" y="3843012"/>
                  <a:pt x="863600" y="3850640"/>
                </a:cubicBezTo>
                <a:cubicBezTo>
                  <a:pt x="871963" y="3857330"/>
                  <a:pt x="884501" y="3856011"/>
                  <a:pt x="894080" y="3860800"/>
                </a:cubicBezTo>
                <a:cubicBezTo>
                  <a:pt x="905002" y="3866261"/>
                  <a:pt x="913958" y="3875062"/>
                  <a:pt x="924560" y="3881120"/>
                </a:cubicBezTo>
                <a:cubicBezTo>
                  <a:pt x="949901" y="3895601"/>
                  <a:pt x="968423" y="3904166"/>
                  <a:pt x="995680" y="3911600"/>
                </a:cubicBezTo>
                <a:cubicBezTo>
                  <a:pt x="1113815" y="3943819"/>
                  <a:pt x="1041404" y="3923938"/>
                  <a:pt x="1168400" y="3942080"/>
                </a:cubicBezTo>
                <a:cubicBezTo>
                  <a:pt x="1185495" y="3944522"/>
                  <a:pt x="1202343" y="3948494"/>
                  <a:pt x="1219200" y="3952240"/>
                </a:cubicBezTo>
                <a:cubicBezTo>
                  <a:pt x="1232831" y="3955269"/>
                  <a:pt x="1245912" y="3961405"/>
                  <a:pt x="1259840" y="3962400"/>
                </a:cubicBezTo>
                <a:cubicBezTo>
                  <a:pt x="1340984" y="3968196"/>
                  <a:pt x="1422400" y="3969173"/>
                  <a:pt x="1503680" y="3972560"/>
                </a:cubicBezTo>
                <a:cubicBezTo>
                  <a:pt x="1524000" y="3979333"/>
                  <a:pt x="1543327" y="3990749"/>
                  <a:pt x="1564640" y="3992880"/>
                </a:cubicBezTo>
                <a:cubicBezTo>
                  <a:pt x="1713538" y="4007770"/>
                  <a:pt x="1632291" y="4000615"/>
                  <a:pt x="1808480" y="4013200"/>
                </a:cubicBezTo>
                <a:cubicBezTo>
                  <a:pt x="1855847" y="4028989"/>
                  <a:pt x="1833505" y="4023302"/>
                  <a:pt x="1899920" y="4033520"/>
                </a:cubicBezTo>
                <a:cubicBezTo>
                  <a:pt x="2020181" y="4052022"/>
                  <a:pt x="1986537" y="4044496"/>
                  <a:pt x="2164080" y="4053840"/>
                </a:cubicBezTo>
                <a:lnTo>
                  <a:pt x="2905760" y="4043680"/>
                </a:lnTo>
                <a:cubicBezTo>
                  <a:pt x="2939350" y="4041912"/>
                  <a:pt x="2935023" y="3999786"/>
                  <a:pt x="2946400" y="3982720"/>
                </a:cubicBezTo>
                <a:cubicBezTo>
                  <a:pt x="2970612" y="3946402"/>
                  <a:pt x="2978627" y="3951803"/>
                  <a:pt x="3017520" y="3942080"/>
                </a:cubicBezTo>
                <a:cubicBezTo>
                  <a:pt x="3031067" y="3931920"/>
                  <a:pt x="3048767" y="3925689"/>
                  <a:pt x="3058160" y="3911600"/>
                </a:cubicBezTo>
                <a:cubicBezTo>
                  <a:pt x="3115013" y="3826320"/>
                  <a:pt x="3037772" y="3872733"/>
                  <a:pt x="3108960" y="3789680"/>
                </a:cubicBezTo>
                <a:cubicBezTo>
                  <a:pt x="3115930" y="3781549"/>
                  <a:pt x="3129280" y="3782907"/>
                  <a:pt x="3139440" y="3779520"/>
                </a:cubicBezTo>
                <a:cubicBezTo>
                  <a:pt x="3156373" y="3765973"/>
                  <a:pt x="3174906" y="3754214"/>
                  <a:pt x="3190240" y="3738880"/>
                </a:cubicBezTo>
                <a:cubicBezTo>
                  <a:pt x="3262497" y="3666623"/>
                  <a:pt x="3143563" y="3759470"/>
                  <a:pt x="3230880" y="3657600"/>
                </a:cubicBezTo>
                <a:cubicBezTo>
                  <a:pt x="3240737" y="3646101"/>
                  <a:pt x="3257973" y="3644053"/>
                  <a:pt x="3271520" y="3637280"/>
                </a:cubicBezTo>
                <a:cubicBezTo>
                  <a:pt x="3307397" y="3583465"/>
                  <a:pt x="3285656" y="3625574"/>
                  <a:pt x="3302000" y="3535680"/>
                </a:cubicBezTo>
                <a:cubicBezTo>
                  <a:pt x="3308142" y="3501899"/>
                  <a:pt x="3321876" y="3465891"/>
                  <a:pt x="3332480" y="3434080"/>
                </a:cubicBezTo>
                <a:cubicBezTo>
                  <a:pt x="3335867" y="3423920"/>
                  <a:pt x="3336699" y="3412511"/>
                  <a:pt x="3342640" y="3403600"/>
                </a:cubicBezTo>
                <a:cubicBezTo>
                  <a:pt x="3349413" y="3393440"/>
                  <a:pt x="3357499" y="3384042"/>
                  <a:pt x="3362960" y="3373120"/>
                </a:cubicBezTo>
                <a:cubicBezTo>
                  <a:pt x="3367749" y="3363541"/>
                  <a:pt x="3367919" y="3352002"/>
                  <a:pt x="3373120" y="3342640"/>
                </a:cubicBezTo>
                <a:cubicBezTo>
                  <a:pt x="3384980" y="3321292"/>
                  <a:pt x="3400213" y="3302000"/>
                  <a:pt x="3413760" y="3281680"/>
                </a:cubicBezTo>
                <a:lnTo>
                  <a:pt x="3434080" y="3251200"/>
                </a:lnTo>
                <a:cubicBezTo>
                  <a:pt x="3440853" y="3224107"/>
                  <a:pt x="3444028" y="3195850"/>
                  <a:pt x="3454400" y="3169920"/>
                </a:cubicBezTo>
                <a:cubicBezTo>
                  <a:pt x="3467947" y="3136053"/>
                  <a:pt x="3486193" y="3103706"/>
                  <a:pt x="3495040" y="3068320"/>
                </a:cubicBezTo>
                <a:cubicBezTo>
                  <a:pt x="3505912" y="3024833"/>
                  <a:pt x="3506761" y="3024174"/>
                  <a:pt x="3515360" y="2976880"/>
                </a:cubicBezTo>
                <a:cubicBezTo>
                  <a:pt x="3519045" y="2956612"/>
                  <a:pt x="3521204" y="2936063"/>
                  <a:pt x="3525520" y="2915920"/>
                </a:cubicBezTo>
                <a:cubicBezTo>
                  <a:pt x="3531372" y="2888613"/>
                  <a:pt x="3540844" y="2862117"/>
                  <a:pt x="3545840" y="2834640"/>
                </a:cubicBezTo>
                <a:lnTo>
                  <a:pt x="3566160" y="2722880"/>
                </a:lnTo>
                <a:cubicBezTo>
                  <a:pt x="3569547" y="2648373"/>
                  <a:pt x="3570810" y="2573740"/>
                  <a:pt x="3576320" y="2499360"/>
                </a:cubicBezTo>
                <a:cubicBezTo>
                  <a:pt x="3577596" y="2482139"/>
                  <a:pt x="3578757" y="2464006"/>
                  <a:pt x="3586480" y="2448560"/>
                </a:cubicBezTo>
                <a:cubicBezTo>
                  <a:pt x="3592906" y="2435709"/>
                  <a:pt x="3607609" y="2428989"/>
                  <a:pt x="3616960" y="2418080"/>
                </a:cubicBezTo>
                <a:cubicBezTo>
                  <a:pt x="3627980" y="2405223"/>
                  <a:pt x="3637280" y="2390987"/>
                  <a:pt x="3647440" y="2377440"/>
                </a:cubicBezTo>
                <a:cubicBezTo>
                  <a:pt x="3667072" y="2318545"/>
                  <a:pt x="3656124" y="2321097"/>
                  <a:pt x="3698240" y="2286000"/>
                </a:cubicBezTo>
                <a:cubicBezTo>
                  <a:pt x="3707621" y="2278183"/>
                  <a:pt x="3718560" y="2272453"/>
                  <a:pt x="3728720" y="2265680"/>
                </a:cubicBezTo>
                <a:cubicBezTo>
                  <a:pt x="3755554" y="2185177"/>
                  <a:pt x="3745519" y="2225848"/>
                  <a:pt x="3759200" y="2143760"/>
                </a:cubicBezTo>
                <a:cubicBezTo>
                  <a:pt x="3755813" y="1994747"/>
                  <a:pt x="3755377" y="1845637"/>
                  <a:pt x="3749040" y="1696720"/>
                </a:cubicBezTo>
                <a:cubicBezTo>
                  <a:pt x="3748585" y="1686020"/>
                  <a:pt x="3743099" y="1676084"/>
                  <a:pt x="3738880" y="1666240"/>
                </a:cubicBezTo>
                <a:cubicBezTo>
                  <a:pt x="3732914" y="1652319"/>
                  <a:pt x="3723878" y="1639781"/>
                  <a:pt x="3718560" y="1625600"/>
                </a:cubicBezTo>
                <a:cubicBezTo>
                  <a:pt x="3690026" y="1549510"/>
                  <a:pt x="3734079" y="1619199"/>
                  <a:pt x="3677920" y="1544320"/>
                </a:cubicBezTo>
                <a:cubicBezTo>
                  <a:pt x="3656775" y="1459740"/>
                  <a:pt x="3682522" y="1543364"/>
                  <a:pt x="3647440" y="1473200"/>
                </a:cubicBezTo>
                <a:cubicBezTo>
                  <a:pt x="3610664" y="1399647"/>
                  <a:pt x="3673492" y="1496258"/>
                  <a:pt x="3627120" y="1391920"/>
                </a:cubicBezTo>
                <a:cubicBezTo>
                  <a:pt x="3620243" y="1376446"/>
                  <a:pt x="3606351" y="1365152"/>
                  <a:pt x="3596640" y="1351280"/>
                </a:cubicBezTo>
                <a:cubicBezTo>
                  <a:pt x="3582635" y="1331273"/>
                  <a:pt x="3569547" y="1310640"/>
                  <a:pt x="3556000" y="1290320"/>
                </a:cubicBezTo>
                <a:cubicBezTo>
                  <a:pt x="3549227" y="1266613"/>
                  <a:pt x="3544837" y="1242092"/>
                  <a:pt x="3535680" y="1219200"/>
                </a:cubicBezTo>
                <a:cubicBezTo>
                  <a:pt x="3531136" y="1207841"/>
                  <a:pt x="3487783" y="1152435"/>
                  <a:pt x="3484880" y="1148080"/>
                </a:cubicBezTo>
                <a:cubicBezTo>
                  <a:pt x="3473926" y="1131649"/>
                  <a:pt x="3464866" y="1114026"/>
                  <a:pt x="3454400" y="1097280"/>
                </a:cubicBezTo>
                <a:cubicBezTo>
                  <a:pt x="3447928" y="1086925"/>
                  <a:pt x="3439039" y="1077958"/>
                  <a:pt x="3434080" y="1066800"/>
                </a:cubicBezTo>
                <a:cubicBezTo>
                  <a:pt x="3425381" y="1047227"/>
                  <a:pt x="3425641" y="1023662"/>
                  <a:pt x="3413760" y="1005840"/>
                </a:cubicBezTo>
                <a:cubicBezTo>
                  <a:pt x="3400213" y="985520"/>
                  <a:pt x="3384042" y="966723"/>
                  <a:pt x="3373120" y="944880"/>
                </a:cubicBezTo>
                <a:cubicBezTo>
                  <a:pt x="3366347" y="931333"/>
                  <a:pt x="3362496" y="915875"/>
                  <a:pt x="3352800" y="904240"/>
                </a:cubicBezTo>
                <a:cubicBezTo>
                  <a:pt x="3344983" y="894859"/>
                  <a:pt x="3332922" y="889978"/>
                  <a:pt x="3322320" y="883920"/>
                </a:cubicBezTo>
                <a:cubicBezTo>
                  <a:pt x="3309170" y="876406"/>
                  <a:pt x="3295601" y="869566"/>
                  <a:pt x="3281680" y="863600"/>
                </a:cubicBezTo>
                <a:cubicBezTo>
                  <a:pt x="3265645" y="856728"/>
                  <a:pt x="3225484" y="845994"/>
                  <a:pt x="3210560" y="843280"/>
                </a:cubicBezTo>
                <a:cubicBezTo>
                  <a:pt x="3186999" y="838996"/>
                  <a:pt x="3163147" y="836507"/>
                  <a:pt x="3139440" y="833120"/>
                </a:cubicBezTo>
                <a:cubicBezTo>
                  <a:pt x="3122507" y="826347"/>
                  <a:pt x="3106071" y="818163"/>
                  <a:pt x="3088640" y="812800"/>
                </a:cubicBezTo>
                <a:cubicBezTo>
                  <a:pt x="3061948" y="804587"/>
                  <a:pt x="3007360" y="792480"/>
                  <a:pt x="3007360" y="792480"/>
                </a:cubicBezTo>
                <a:cubicBezTo>
                  <a:pt x="2997200" y="782320"/>
                  <a:pt x="2987918" y="771198"/>
                  <a:pt x="2976880" y="762000"/>
                </a:cubicBezTo>
                <a:cubicBezTo>
                  <a:pt x="2933287" y="725673"/>
                  <a:pt x="2956396" y="759772"/>
                  <a:pt x="2915920" y="711200"/>
                </a:cubicBezTo>
                <a:cubicBezTo>
                  <a:pt x="2881790" y="670244"/>
                  <a:pt x="2909229" y="680782"/>
                  <a:pt x="2854960" y="640080"/>
                </a:cubicBezTo>
                <a:cubicBezTo>
                  <a:pt x="2825008" y="617616"/>
                  <a:pt x="2814358" y="622679"/>
                  <a:pt x="2783840" y="609600"/>
                </a:cubicBezTo>
                <a:cubicBezTo>
                  <a:pt x="2769919" y="603634"/>
                  <a:pt x="2757262" y="594905"/>
                  <a:pt x="2743200" y="589280"/>
                </a:cubicBezTo>
                <a:cubicBezTo>
                  <a:pt x="2723313" y="581325"/>
                  <a:pt x="2700062" y="580841"/>
                  <a:pt x="2682240" y="568960"/>
                </a:cubicBezTo>
                <a:cubicBezTo>
                  <a:pt x="2672080" y="562187"/>
                  <a:pt x="2663344" y="552501"/>
                  <a:pt x="2651760" y="548640"/>
                </a:cubicBezTo>
                <a:cubicBezTo>
                  <a:pt x="2632217" y="542126"/>
                  <a:pt x="2611000" y="542520"/>
                  <a:pt x="2590800" y="538480"/>
                </a:cubicBezTo>
                <a:cubicBezTo>
                  <a:pt x="2537864" y="527893"/>
                  <a:pt x="2564869" y="531071"/>
                  <a:pt x="2519680" y="518160"/>
                </a:cubicBezTo>
                <a:cubicBezTo>
                  <a:pt x="2506254" y="514324"/>
                  <a:pt x="2492587" y="511387"/>
                  <a:pt x="2479040" y="508000"/>
                </a:cubicBezTo>
                <a:cubicBezTo>
                  <a:pt x="2468880" y="501227"/>
                  <a:pt x="2457194" y="496314"/>
                  <a:pt x="2448560" y="487680"/>
                </a:cubicBezTo>
                <a:cubicBezTo>
                  <a:pt x="2400599" y="439719"/>
                  <a:pt x="2451134" y="476300"/>
                  <a:pt x="2418080" y="426720"/>
                </a:cubicBezTo>
                <a:cubicBezTo>
                  <a:pt x="2410110" y="414765"/>
                  <a:pt x="2397760" y="406400"/>
                  <a:pt x="2387600" y="396240"/>
                </a:cubicBezTo>
                <a:cubicBezTo>
                  <a:pt x="2335176" y="238969"/>
                  <a:pt x="2395262" y="401404"/>
                  <a:pt x="2346960" y="304800"/>
                </a:cubicBezTo>
                <a:cubicBezTo>
                  <a:pt x="2342171" y="295221"/>
                  <a:pt x="2345983" y="279830"/>
                  <a:pt x="2336800" y="274320"/>
                </a:cubicBezTo>
                <a:cubicBezTo>
                  <a:pt x="2309250" y="257790"/>
                  <a:pt x="2276865" y="250141"/>
                  <a:pt x="2245360" y="243840"/>
                </a:cubicBezTo>
                <a:lnTo>
                  <a:pt x="2143760" y="223520"/>
                </a:lnTo>
                <a:cubicBezTo>
                  <a:pt x="2133600" y="216747"/>
                  <a:pt x="2124503" y="208010"/>
                  <a:pt x="2113280" y="203200"/>
                </a:cubicBezTo>
                <a:cubicBezTo>
                  <a:pt x="2067706" y="183668"/>
                  <a:pt x="2081703" y="202651"/>
                  <a:pt x="2042160" y="182880"/>
                </a:cubicBezTo>
                <a:cubicBezTo>
                  <a:pt x="1998593" y="161097"/>
                  <a:pt x="2021646" y="163538"/>
                  <a:pt x="1981200" y="132080"/>
                </a:cubicBezTo>
                <a:cubicBezTo>
                  <a:pt x="1961923" y="117087"/>
                  <a:pt x="1943408" y="99163"/>
                  <a:pt x="1920240" y="91440"/>
                </a:cubicBezTo>
                <a:cubicBezTo>
                  <a:pt x="1899920" y="84667"/>
                  <a:pt x="1877102" y="83001"/>
                  <a:pt x="1859280" y="71120"/>
                </a:cubicBezTo>
                <a:cubicBezTo>
                  <a:pt x="1849120" y="64347"/>
                  <a:pt x="1840023" y="55610"/>
                  <a:pt x="1828800" y="50800"/>
                </a:cubicBezTo>
                <a:cubicBezTo>
                  <a:pt x="1814198" y="44542"/>
                  <a:pt x="1748933" y="33373"/>
                  <a:pt x="1737360" y="30480"/>
                </a:cubicBezTo>
                <a:cubicBezTo>
                  <a:pt x="1705239" y="22450"/>
                  <a:pt x="1702137" y="14383"/>
                  <a:pt x="1666240" y="10160"/>
                </a:cubicBezTo>
                <a:cubicBezTo>
                  <a:pt x="1571049" y="-1039"/>
                  <a:pt x="1496907" y="1693"/>
                  <a:pt x="1463040" y="0"/>
                </a:cubicBezTo>
                <a:close/>
              </a:path>
            </a:pathLst>
          </a:custGeom>
          <a:solidFill>
            <a:srgbClr val="FCFDFE"/>
          </a:solidFill>
          <a:ln>
            <a:solidFill>
              <a:srgbClr val="DFE9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1" name="フリーフォーム: 図形 10">
            <a:extLst>
              <a:ext uri="{FF2B5EF4-FFF2-40B4-BE49-F238E27FC236}">
                <a16:creationId xmlns:a16="http://schemas.microsoft.com/office/drawing/2014/main" id="{F059CA7A-E72A-635F-ACF8-253BA1337DBA}"/>
              </a:ext>
            </a:extLst>
          </p:cNvPr>
          <p:cNvSpPr/>
          <p:nvPr/>
        </p:nvSpPr>
        <p:spPr>
          <a:xfrm>
            <a:off x="1414577" y="2597263"/>
            <a:ext cx="735012" cy="2009775"/>
          </a:xfrm>
          <a:custGeom>
            <a:avLst/>
            <a:gdLst>
              <a:gd name="connsiteX0" fmla="*/ 535104 w 735129"/>
              <a:gd name="connsiteY0" fmla="*/ 0 h 2009775"/>
              <a:gd name="connsiteX1" fmla="*/ 535104 w 735129"/>
              <a:gd name="connsiteY1" fmla="*/ 0 h 2009775"/>
              <a:gd name="connsiteX2" fmla="*/ 430329 w 735129"/>
              <a:gd name="connsiteY2" fmla="*/ 76200 h 2009775"/>
              <a:gd name="connsiteX3" fmla="*/ 373179 w 735129"/>
              <a:gd name="connsiteY3" fmla="*/ 95250 h 2009775"/>
              <a:gd name="connsiteX4" fmla="*/ 154104 w 735129"/>
              <a:gd name="connsiteY4" fmla="*/ 266700 h 2009775"/>
              <a:gd name="connsiteX5" fmla="*/ 77904 w 735129"/>
              <a:gd name="connsiteY5" fmla="*/ 400050 h 2009775"/>
              <a:gd name="connsiteX6" fmla="*/ 11229 w 735129"/>
              <a:gd name="connsiteY6" fmla="*/ 495300 h 2009775"/>
              <a:gd name="connsiteX7" fmla="*/ 30279 w 735129"/>
              <a:gd name="connsiteY7" fmla="*/ 1228725 h 2009775"/>
              <a:gd name="connsiteX8" fmla="*/ 49329 w 735129"/>
              <a:gd name="connsiteY8" fmla="*/ 1257300 h 2009775"/>
              <a:gd name="connsiteX9" fmla="*/ 77904 w 735129"/>
              <a:gd name="connsiteY9" fmla="*/ 1304925 h 2009775"/>
              <a:gd name="connsiteX10" fmla="*/ 106479 w 735129"/>
              <a:gd name="connsiteY10" fmla="*/ 1343025 h 2009775"/>
              <a:gd name="connsiteX11" fmla="*/ 154104 w 735129"/>
              <a:gd name="connsiteY11" fmla="*/ 1409700 h 2009775"/>
              <a:gd name="connsiteX12" fmla="*/ 163629 w 735129"/>
              <a:gd name="connsiteY12" fmla="*/ 1438275 h 2009775"/>
              <a:gd name="connsiteX13" fmla="*/ 163629 w 735129"/>
              <a:gd name="connsiteY13" fmla="*/ 1704975 h 2009775"/>
              <a:gd name="connsiteX14" fmla="*/ 154104 w 735129"/>
              <a:gd name="connsiteY14" fmla="*/ 1838325 h 2009775"/>
              <a:gd name="connsiteX15" fmla="*/ 211254 w 735129"/>
              <a:gd name="connsiteY15" fmla="*/ 1885950 h 2009775"/>
              <a:gd name="connsiteX16" fmla="*/ 306504 w 735129"/>
              <a:gd name="connsiteY16" fmla="*/ 1971675 h 2009775"/>
              <a:gd name="connsiteX17" fmla="*/ 335079 w 735129"/>
              <a:gd name="connsiteY17" fmla="*/ 1990725 h 2009775"/>
              <a:gd name="connsiteX18" fmla="*/ 392229 w 735129"/>
              <a:gd name="connsiteY18" fmla="*/ 2009775 h 2009775"/>
              <a:gd name="connsiteX19" fmla="*/ 497004 w 735129"/>
              <a:gd name="connsiteY19" fmla="*/ 1990725 h 2009775"/>
              <a:gd name="connsiteX20" fmla="*/ 516054 w 735129"/>
              <a:gd name="connsiteY20" fmla="*/ 1962150 h 2009775"/>
              <a:gd name="connsiteX21" fmla="*/ 544629 w 735129"/>
              <a:gd name="connsiteY21" fmla="*/ 1933575 h 2009775"/>
              <a:gd name="connsiteX22" fmla="*/ 620829 w 735129"/>
              <a:gd name="connsiteY22" fmla="*/ 1847850 h 2009775"/>
              <a:gd name="connsiteX23" fmla="*/ 611304 w 735129"/>
              <a:gd name="connsiteY23" fmla="*/ 1695450 h 2009775"/>
              <a:gd name="connsiteX24" fmla="*/ 601779 w 735129"/>
              <a:gd name="connsiteY24" fmla="*/ 1657350 h 2009775"/>
              <a:gd name="connsiteX25" fmla="*/ 592254 w 735129"/>
              <a:gd name="connsiteY25" fmla="*/ 1609725 h 2009775"/>
              <a:gd name="connsiteX26" fmla="*/ 582729 w 735129"/>
              <a:gd name="connsiteY26" fmla="*/ 1524000 h 2009775"/>
              <a:gd name="connsiteX27" fmla="*/ 573204 w 735129"/>
              <a:gd name="connsiteY27" fmla="*/ 1476375 h 2009775"/>
              <a:gd name="connsiteX28" fmla="*/ 563679 w 735129"/>
              <a:gd name="connsiteY28" fmla="*/ 1409700 h 2009775"/>
              <a:gd name="connsiteX29" fmla="*/ 573204 w 735129"/>
              <a:gd name="connsiteY29" fmla="*/ 1266825 h 2009775"/>
              <a:gd name="connsiteX30" fmla="*/ 601779 w 735129"/>
              <a:gd name="connsiteY30" fmla="*/ 1238250 h 2009775"/>
              <a:gd name="connsiteX31" fmla="*/ 630354 w 735129"/>
              <a:gd name="connsiteY31" fmla="*/ 1162050 h 2009775"/>
              <a:gd name="connsiteX32" fmla="*/ 687504 w 735129"/>
              <a:gd name="connsiteY32" fmla="*/ 1076325 h 2009775"/>
              <a:gd name="connsiteX33" fmla="*/ 706554 w 735129"/>
              <a:gd name="connsiteY33" fmla="*/ 1047750 h 2009775"/>
              <a:gd name="connsiteX34" fmla="*/ 735129 w 735129"/>
              <a:gd name="connsiteY34" fmla="*/ 742950 h 2009775"/>
              <a:gd name="connsiteX35" fmla="*/ 725604 w 735129"/>
              <a:gd name="connsiteY35" fmla="*/ 571500 h 2009775"/>
              <a:gd name="connsiteX36" fmla="*/ 716079 w 735129"/>
              <a:gd name="connsiteY36" fmla="*/ 533400 h 2009775"/>
              <a:gd name="connsiteX37" fmla="*/ 687504 w 735129"/>
              <a:gd name="connsiteY37" fmla="*/ 447675 h 2009775"/>
              <a:gd name="connsiteX38" fmla="*/ 677979 w 735129"/>
              <a:gd name="connsiteY38" fmla="*/ 419100 h 2009775"/>
              <a:gd name="connsiteX39" fmla="*/ 658929 w 735129"/>
              <a:gd name="connsiteY39" fmla="*/ 342900 h 2009775"/>
              <a:gd name="connsiteX40" fmla="*/ 649404 w 735129"/>
              <a:gd name="connsiteY40" fmla="*/ 314325 h 2009775"/>
              <a:gd name="connsiteX41" fmla="*/ 639879 w 735129"/>
              <a:gd name="connsiteY41" fmla="*/ 276225 h 2009775"/>
              <a:gd name="connsiteX42" fmla="*/ 620829 w 735129"/>
              <a:gd name="connsiteY42" fmla="*/ 247650 h 2009775"/>
              <a:gd name="connsiteX43" fmla="*/ 592254 w 735129"/>
              <a:gd name="connsiteY43" fmla="*/ 180975 h 2009775"/>
              <a:gd name="connsiteX44" fmla="*/ 582729 w 735129"/>
              <a:gd name="connsiteY44" fmla="*/ 142875 h 2009775"/>
              <a:gd name="connsiteX45" fmla="*/ 563679 w 735129"/>
              <a:gd name="connsiteY45" fmla="*/ 85725 h 2009775"/>
              <a:gd name="connsiteX46" fmla="*/ 535104 w 735129"/>
              <a:gd name="connsiteY46" fmla="*/ 0 h 2009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35129" h="2009775">
                <a:moveTo>
                  <a:pt x="535104" y="0"/>
                </a:moveTo>
                <a:lnTo>
                  <a:pt x="535104" y="0"/>
                </a:lnTo>
                <a:cubicBezTo>
                  <a:pt x="500179" y="25400"/>
                  <a:pt x="471298" y="62544"/>
                  <a:pt x="430329" y="76200"/>
                </a:cubicBezTo>
                <a:cubicBezTo>
                  <a:pt x="411279" y="82550"/>
                  <a:pt x="389887" y="84111"/>
                  <a:pt x="373179" y="95250"/>
                </a:cubicBezTo>
                <a:cubicBezTo>
                  <a:pt x="281814" y="156160"/>
                  <a:pt x="228639" y="183396"/>
                  <a:pt x="154104" y="266700"/>
                </a:cubicBezTo>
                <a:cubicBezTo>
                  <a:pt x="36911" y="397681"/>
                  <a:pt x="134880" y="305090"/>
                  <a:pt x="77904" y="400050"/>
                </a:cubicBezTo>
                <a:cubicBezTo>
                  <a:pt x="57964" y="433283"/>
                  <a:pt x="11229" y="495300"/>
                  <a:pt x="11229" y="495300"/>
                </a:cubicBezTo>
                <a:cubicBezTo>
                  <a:pt x="4527" y="830421"/>
                  <a:pt x="-18301" y="937247"/>
                  <a:pt x="30279" y="1228725"/>
                </a:cubicBezTo>
                <a:cubicBezTo>
                  <a:pt x="32161" y="1240017"/>
                  <a:pt x="43262" y="1247592"/>
                  <a:pt x="49329" y="1257300"/>
                </a:cubicBezTo>
                <a:cubicBezTo>
                  <a:pt x="59141" y="1272999"/>
                  <a:pt x="67635" y="1289521"/>
                  <a:pt x="77904" y="1304925"/>
                </a:cubicBezTo>
                <a:cubicBezTo>
                  <a:pt x="86710" y="1318134"/>
                  <a:pt x="97252" y="1330107"/>
                  <a:pt x="106479" y="1343025"/>
                </a:cubicBezTo>
                <a:cubicBezTo>
                  <a:pt x="176119" y="1440521"/>
                  <a:pt x="60717" y="1285184"/>
                  <a:pt x="154104" y="1409700"/>
                </a:cubicBezTo>
                <a:cubicBezTo>
                  <a:pt x="157279" y="1419225"/>
                  <a:pt x="160871" y="1428621"/>
                  <a:pt x="163629" y="1438275"/>
                </a:cubicBezTo>
                <a:cubicBezTo>
                  <a:pt x="191890" y="1537188"/>
                  <a:pt x="172309" y="1540058"/>
                  <a:pt x="163629" y="1704975"/>
                </a:cubicBezTo>
                <a:cubicBezTo>
                  <a:pt x="161287" y="1749477"/>
                  <a:pt x="157279" y="1793875"/>
                  <a:pt x="154104" y="1838325"/>
                </a:cubicBezTo>
                <a:cubicBezTo>
                  <a:pt x="223200" y="1855599"/>
                  <a:pt x="167671" y="1831472"/>
                  <a:pt x="211254" y="1885950"/>
                </a:cubicBezTo>
                <a:cubicBezTo>
                  <a:pt x="240972" y="1923097"/>
                  <a:pt x="269630" y="1945337"/>
                  <a:pt x="306504" y="1971675"/>
                </a:cubicBezTo>
                <a:cubicBezTo>
                  <a:pt x="315819" y="1978329"/>
                  <a:pt x="324618" y="1986076"/>
                  <a:pt x="335079" y="1990725"/>
                </a:cubicBezTo>
                <a:cubicBezTo>
                  <a:pt x="353429" y="1998880"/>
                  <a:pt x="392229" y="2009775"/>
                  <a:pt x="392229" y="2009775"/>
                </a:cubicBezTo>
                <a:cubicBezTo>
                  <a:pt x="427154" y="2003425"/>
                  <a:pt x="463872" y="2003468"/>
                  <a:pt x="497004" y="1990725"/>
                </a:cubicBezTo>
                <a:cubicBezTo>
                  <a:pt x="507689" y="1986616"/>
                  <a:pt x="508725" y="1970944"/>
                  <a:pt x="516054" y="1962150"/>
                </a:cubicBezTo>
                <a:cubicBezTo>
                  <a:pt x="524678" y="1951802"/>
                  <a:pt x="535759" y="1943712"/>
                  <a:pt x="544629" y="1933575"/>
                </a:cubicBezTo>
                <a:cubicBezTo>
                  <a:pt x="630939" y="1834935"/>
                  <a:pt x="535675" y="1933004"/>
                  <a:pt x="620829" y="1847850"/>
                </a:cubicBezTo>
                <a:cubicBezTo>
                  <a:pt x="617654" y="1797050"/>
                  <a:pt x="616369" y="1746097"/>
                  <a:pt x="611304" y="1695450"/>
                </a:cubicBezTo>
                <a:cubicBezTo>
                  <a:pt x="610001" y="1682424"/>
                  <a:pt x="604619" y="1670129"/>
                  <a:pt x="601779" y="1657350"/>
                </a:cubicBezTo>
                <a:cubicBezTo>
                  <a:pt x="598267" y="1641546"/>
                  <a:pt x="594544" y="1625752"/>
                  <a:pt x="592254" y="1609725"/>
                </a:cubicBezTo>
                <a:cubicBezTo>
                  <a:pt x="588188" y="1581263"/>
                  <a:pt x="586795" y="1552462"/>
                  <a:pt x="582729" y="1524000"/>
                </a:cubicBezTo>
                <a:cubicBezTo>
                  <a:pt x="580439" y="1507973"/>
                  <a:pt x="575866" y="1492344"/>
                  <a:pt x="573204" y="1476375"/>
                </a:cubicBezTo>
                <a:cubicBezTo>
                  <a:pt x="569513" y="1454230"/>
                  <a:pt x="566854" y="1431925"/>
                  <a:pt x="563679" y="1409700"/>
                </a:cubicBezTo>
                <a:cubicBezTo>
                  <a:pt x="566854" y="1362075"/>
                  <a:pt x="562850" y="1313419"/>
                  <a:pt x="573204" y="1266825"/>
                </a:cubicBezTo>
                <a:cubicBezTo>
                  <a:pt x="576126" y="1253675"/>
                  <a:pt x="593949" y="1249211"/>
                  <a:pt x="601779" y="1238250"/>
                </a:cubicBezTo>
                <a:cubicBezTo>
                  <a:pt x="659934" y="1156834"/>
                  <a:pt x="586730" y="1243066"/>
                  <a:pt x="630354" y="1162050"/>
                </a:cubicBezTo>
                <a:cubicBezTo>
                  <a:pt x="646636" y="1131812"/>
                  <a:pt x="668454" y="1104900"/>
                  <a:pt x="687504" y="1076325"/>
                </a:cubicBezTo>
                <a:lnTo>
                  <a:pt x="706554" y="1047750"/>
                </a:lnTo>
                <a:cubicBezTo>
                  <a:pt x="744101" y="897561"/>
                  <a:pt x="724514" y="997709"/>
                  <a:pt x="735129" y="742950"/>
                </a:cubicBezTo>
                <a:cubicBezTo>
                  <a:pt x="731954" y="685800"/>
                  <a:pt x="730786" y="628503"/>
                  <a:pt x="725604" y="571500"/>
                </a:cubicBezTo>
                <a:cubicBezTo>
                  <a:pt x="724419" y="558463"/>
                  <a:pt x="719929" y="545912"/>
                  <a:pt x="716079" y="533400"/>
                </a:cubicBezTo>
                <a:cubicBezTo>
                  <a:pt x="707221" y="504611"/>
                  <a:pt x="697029" y="476250"/>
                  <a:pt x="687504" y="447675"/>
                </a:cubicBezTo>
                <a:cubicBezTo>
                  <a:pt x="684329" y="438150"/>
                  <a:pt x="680414" y="428840"/>
                  <a:pt x="677979" y="419100"/>
                </a:cubicBezTo>
                <a:cubicBezTo>
                  <a:pt x="671629" y="393700"/>
                  <a:pt x="667208" y="367738"/>
                  <a:pt x="658929" y="342900"/>
                </a:cubicBezTo>
                <a:cubicBezTo>
                  <a:pt x="655754" y="333375"/>
                  <a:pt x="652162" y="323979"/>
                  <a:pt x="649404" y="314325"/>
                </a:cubicBezTo>
                <a:cubicBezTo>
                  <a:pt x="645808" y="301738"/>
                  <a:pt x="645036" y="288257"/>
                  <a:pt x="639879" y="276225"/>
                </a:cubicBezTo>
                <a:cubicBezTo>
                  <a:pt x="635370" y="265703"/>
                  <a:pt x="627179" y="257175"/>
                  <a:pt x="620829" y="247650"/>
                </a:cubicBezTo>
                <a:cubicBezTo>
                  <a:pt x="593483" y="138267"/>
                  <a:pt x="631721" y="273065"/>
                  <a:pt x="592254" y="180975"/>
                </a:cubicBezTo>
                <a:cubicBezTo>
                  <a:pt x="587097" y="168943"/>
                  <a:pt x="586491" y="155414"/>
                  <a:pt x="582729" y="142875"/>
                </a:cubicBezTo>
                <a:cubicBezTo>
                  <a:pt x="576959" y="123641"/>
                  <a:pt x="569449" y="104959"/>
                  <a:pt x="563679" y="85725"/>
                </a:cubicBezTo>
                <a:cubicBezTo>
                  <a:pt x="553384" y="51408"/>
                  <a:pt x="539867" y="14288"/>
                  <a:pt x="535104" y="0"/>
                </a:cubicBezTo>
                <a:close/>
              </a:path>
            </a:pathLst>
          </a:custGeom>
          <a:solidFill>
            <a:srgbClr val="D1DFE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3" name="フリーフォーム: 図形 12">
            <a:extLst>
              <a:ext uri="{FF2B5EF4-FFF2-40B4-BE49-F238E27FC236}">
                <a16:creationId xmlns:a16="http://schemas.microsoft.com/office/drawing/2014/main" id="{D7B48A36-269D-B82D-688B-0A521FA1A592}"/>
              </a:ext>
            </a:extLst>
          </p:cNvPr>
          <p:cNvSpPr/>
          <p:nvPr/>
        </p:nvSpPr>
        <p:spPr>
          <a:xfrm>
            <a:off x="3006839" y="3344976"/>
            <a:ext cx="1135063" cy="2333625"/>
          </a:xfrm>
          <a:custGeom>
            <a:avLst/>
            <a:gdLst>
              <a:gd name="connsiteX0" fmla="*/ 1115767 w 1134817"/>
              <a:gd name="connsiteY0" fmla="*/ 0 h 2333625"/>
              <a:gd name="connsiteX1" fmla="*/ 1115767 w 1134817"/>
              <a:gd name="connsiteY1" fmla="*/ 0 h 2333625"/>
              <a:gd name="connsiteX2" fmla="*/ 1125292 w 1134817"/>
              <a:gd name="connsiteY2" fmla="*/ 457200 h 2333625"/>
              <a:gd name="connsiteX3" fmla="*/ 1134817 w 1134817"/>
              <a:gd name="connsiteY3" fmla="*/ 781050 h 2333625"/>
              <a:gd name="connsiteX4" fmla="*/ 1115767 w 1134817"/>
              <a:gd name="connsiteY4" fmla="*/ 876300 h 2333625"/>
              <a:gd name="connsiteX5" fmla="*/ 1077667 w 1134817"/>
              <a:gd name="connsiteY5" fmla="*/ 952500 h 2333625"/>
              <a:gd name="connsiteX6" fmla="*/ 1039567 w 1134817"/>
              <a:gd name="connsiteY6" fmla="*/ 990600 h 2333625"/>
              <a:gd name="connsiteX7" fmla="*/ 991942 w 1134817"/>
              <a:gd name="connsiteY7" fmla="*/ 1085850 h 2333625"/>
              <a:gd name="connsiteX8" fmla="*/ 972892 w 1134817"/>
              <a:gd name="connsiteY8" fmla="*/ 1123950 h 2333625"/>
              <a:gd name="connsiteX9" fmla="*/ 963367 w 1134817"/>
              <a:gd name="connsiteY9" fmla="*/ 1219200 h 2333625"/>
              <a:gd name="connsiteX10" fmla="*/ 887167 w 1134817"/>
              <a:gd name="connsiteY10" fmla="*/ 1409700 h 2333625"/>
              <a:gd name="connsiteX11" fmla="*/ 868117 w 1134817"/>
              <a:gd name="connsiteY11" fmla="*/ 1438275 h 2333625"/>
              <a:gd name="connsiteX12" fmla="*/ 849067 w 1134817"/>
              <a:gd name="connsiteY12" fmla="*/ 1476375 h 2333625"/>
              <a:gd name="connsiteX13" fmla="*/ 744292 w 1134817"/>
              <a:gd name="connsiteY13" fmla="*/ 1543050 h 2333625"/>
              <a:gd name="connsiteX14" fmla="*/ 658567 w 1134817"/>
              <a:gd name="connsiteY14" fmla="*/ 1695450 h 2333625"/>
              <a:gd name="connsiteX15" fmla="*/ 582367 w 1134817"/>
              <a:gd name="connsiteY15" fmla="*/ 1800225 h 2333625"/>
              <a:gd name="connsiteX16" fmla="*/ 553792 w 1134817"/>
              <a:gd name="connsiteY16" fmla="*/ 1838325 h 2333625"/>
              <a:gd name="connsiteX17" fmla="*/ 525217 w 1134817"/>
              <a:gd name="connsiteY17" fmla="*/ 1885950 h 2333625"/>
              <a:gd name="connsiteX18" fmla="*/ 496642 w 1134817"/>
              <a:gd name="connsiteY18" fmla="*/ 1914525 h 2333625"/>
              <a:gd name="connsiteX19" fmla="*/ 477592 w 1134817"/>
              <a:gd name="connsiteY19" fmla="*/ 1943100 h 2333625"/>
              <a:gd name="connsiteX20" fmla="*/ 439492 w 1134817"/>
              <a:gd name="connsiteY20" fmla="*/ 1971675 h 2333625"/>
              <a:gd name="connsiteX21" fmla="*/ 382342 w 1134817"/>
              <a:gd name="connsiteY21" fmla="*/ 2009775 h 2333625"/>
              <a:gd name="connsiteX22" fmla="*/ 363292 w 1134817"/>
              <a:gd name="connsiteY22" fmla="*/ 2038350 h 2333625"/>
              <a:gd name="connsiteX23" fmla="*/ 296617 w 1134817"/>
              <a:gd name="connsiteY23" fmla="*/ 2095500 h 2333625"/>
              <a:gd name="connsiteX24" fmla="*/ 268042 w 1134817"/>
              <a:gd name="connsiteY24" fmla="*/ 2143125 h 2333625"/>
              <a:gd name="connsiteX25" fmla="*/ 229942 w 1134817"/>
              <a:gd name="connsiteY25" fmla="*/ 2171700 h 2333625"/>
              <a:gd name="connsiteX26" fmla="*/ 172792 w 1134817"/>
              <a:gd name="connsiteY26" fmla="*/ 2228850 h 2333625"/>
              <a:gd name="connsiteX27" fmla="*/ 144217 w 1134817"/>
              <a:gd name="connsiteY27" fmla="*/ 2247900 h 2333625"/>
              <a:gd name="connsiteX28" fmla="*/ 115642 w 1134817"/>
              <a:gd name="connsiteY28" fmla="*/ 2276475 h 2333625"/>
              <a:gd name="connsiteX29" fmla="*/ 77542 w 1134817"/>
              <a:gd name="connsiteY29" fmla="*/ 2324100 h 2333625"/>
              <a:gd name="connsiteX30" fmla="*/ 39442 w 1134817"/>
              <a:gd name="connsiteY30" fmla="*/ 2333625 h 2333625"/>
              <a:gd name="connsiteX31" fmla="*/ 1342 w 1134817"/>
              <a:gd name="connsiteY31" fmla="*/ 2314575 h 2333625"/>
              <a:gd name="connsiteX32" fmla="*/ 10867 w 1134817"/>
              <a:gd name="connsiteY32" fmla="*/ 2286000 h 2333625"/>
              <a:gd name="connsiteX33" fmla="*/ 29917 w 1134817"/>
              <a:gd name="connsiteY33" fmla="*/ 2238375 h 2333625"/>
              <a:gd name="connsiteX34" fmla="*/ 68017 w 1134817"/>
              <a:gd name="connsiteY34" fmla="*/ 2162175 h 2333625"/>
              <a:gd name="connsiteX35" fmla="*/ 106117 w 1134817"/>
              <a:gd name="connsiteY35" fmla="*/ 2047875 h 2333625"/>
              <a:gd name="connsiteX36" fmla="*/ 115642 w 1134817"/>
              <a:gd name="connsiteY36" fmla="*/ 2009775 h 2333625"/>
              <a:gd name="connsiteX37" fmla="*/ 144217 w 1134817"/>
              <a:gd name="connsiteY37" fmla="*/ 1962150 h 2333625"/>
              <a:gd name="connsiteX38" fmla="*/ 172792 w 1134817"/>
              <a:gd name="connsiteY38" fmla="*/ 1876425 h 2333625"/>
              <a:gd name="connsiteX39" fmla="*/ 182317 w 1134817"/>
              <a:gd name="connsiteY39" fmla="*/ 1743075 h 2333625"/>
              <a:gd name="connsiteX40" fmla="*/ 201367 w 1134817"/>
              <a:gd name="connsiteY40" fmla="*/ 1685925 h 2333625"/>
              <a:gd name="connsiteX41" fmla="*/ 229942 w 1134817"/>
              <a:gd name="connsiteY41" fmla="*/ 1571625 h 2333625"/>
              <a:gd name="connsiteX42" fmla="*/ 258517 w 1134817"/>
              <a:gd name="connsiteY42" fmla="*/ 1485900 h 2333625"/>
              <a:gd name="connsiteX43" fmla="*/ 268042 w 1134817"/>
              <a:gd name="connsiteY43" fmla="*/ 1343025 h 2333625"/>
              <a:gd name="connsiteX44" fmla="*/ 287092 w 1134817"/>
              <a:gd name="connsiteY44" fmla="*/ 1314450 h 2333625"/>
              <a:gd name="connsiteX45" fmla="*/ 363292 w 1134817"/>
              <a:gd name="connsiteY45" fmla="*/ 1219200 h 2333625"/>
              <a:gd name="connsiteX46" fmla="*/ 391867 w 1134817"/>
              <a:gd name="connsiteY46" fmla="*/ 1152525 h 2333625"/>
              <a:gd name="connsiteX47" fmla="*/ 401392 w 1134817"/>
              <a:gd name="connsiteY47" fmla="*/ 1123950 h 2333625"/>
              <a:gd name="connsiteX48" fmla="*/ 439492 w 1134817"/>
              <a:gd name="connsiteY48" fmla="*/ 1066800 h 2333625"/>
              <a:gd name="connsiteX49" fmla="*/ 468067 w 1134817"/>
              <a:gd name="connsiteY49" fmla="*/ 1009650 h 2333625"/>
              <a:gd name="connsiteX50" fmla="*/ 506167 w 1134817"/>
              <a:gd name="connsiteY50" fmla="*/ 971550 h 2333625"/>
              <a:gd name="connsiteX51" fmla="*/ 553792 w 1134817"/>
              <a:gd name="connsiteY51" fmla="*/ 904875 h 2333625"/>
              <a:gd name="connsiteX52" fmla="*/ 677617 w 1134817"/>
              <a:gd name="connsiteY52" fmla="*/ 800100 h 2333625"/>
              <a:gd name="connsiteX53" fmla="*/ 706192 w 1134817"/>
              <a:gd name="connsiteY53" fmla="*/ 790575 h 2333625"/>
              <a:gd name="connsiteX54" fmla="*/ 734767 w 1134817"/>
              <a:gd name="connsiteY54" fmla="*/ 771525 h 2333625"/>
              <a:gd name="connsiteX55" fmla="*/ 810967 w 1134817"/>
              <a:gd name="connsiteY55" fmla="*/ 733425 h 2333625"/>
              <a:gd name="connsiteX56" fmla="*/ 877642 w 1134817"/>
              <a:gd name="connsiteY56" fmla="*/ 666750 h 2333625"/>
              <a:gd name="connsiteX57" fmla="*/ 906217 w 1134817"/>
              <a:gd name="connsiteY57" fmla="*/ 638175 h 2333625"/>
              <a:gd name="connsiteX58" fmla="*/ 915742 w 1134817"/>
              <a:gd name="connsiteY58" fmla="*/ 590550 h 2333625"/>
              <a:gd name="connsiteX59" fmla="*/ 934792 w 1134817"/>
              <a:gd name="connsiteY59" fmla="*/ 514350 h 2333625"/>
              <a:gd name="connsiteX60" fmla="*/ 972892 w 1134817"/>
              <a:gd name="connsiteY60" fmla="*/ 285750 h 2333625"/>
              <a:gd name="connsiteX61" fmla="*/ 982417 w 1134817"/>
              <a:gd name="connsiteY61" fmla="*/ 228600 h 2333625"/>
              <a:gd name="connsiteX62" fmla="*/ 1001467 w 1134817"/>
              <a:gd name="connsiteY62" fmla="*/ 200025 h 2333625"/>
              <a:gd name="connsiteX63" fmla="*/ 1010992 w 1134817"/>
              <a:gd name="connsiteY63" fmla="*/ 161925 h 2333625"/>
              <a:gd name="connsiteX64" fmla="*/ 1030042 w 1134817"/>
              <a:gd name="connsiteY64" fmla="*/ 133350 h 2333625"/>
              <a:gd name="connsiteX65" fmla="*/ 1039567 w 1134817"/>
              <a:gd name="connsiteY65" fmla="*/ 104775 h 2333625"/>
              <a:gd name="connsiteX66" fmla="*/ 1087192 w 1134817"/>
              <a:gd name="connsiteY66" fmla="*/ 47625 h 2333625"/>
              <a:gd name="connsiteX67" fmla="*/ 1115767 w 1134817"/>
              <a:gd name="connsiteY67" fmla="*/ 0 h 2333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134817" h="2333625">
                <a:moveTo>
                  <a:pt x="1115767" y="0"/>
                </a:moveTo>
                <a:lnTo>
                  <a:pt x="1115767" y="0"/>
                </a:lnTo>
                <a:cubicBezTo>
                  <a:pt x="1118942" y="152400"/>
                  <a:pt x="1121575" y="304812"/>
                  <a:pt x="1125292" y="457200"/>
                </a:cubicBezTo>
                <a:cubicBezTo>
                  <a:pt x="1127925" y="565165"/>
                  <a:pt x="1134817" y="673053"/>
                  <a:pt x="1134817" y="781050"/>
                </a:cubicBezTo>
                <a:cubicBezTo>
                  <a:pt x="1134817" y="816087"/>
                  <a:pt x="1127497" y="845021"/>
                  <a:pt x="1115767" y="876300"/>
                </a:cubicBezTo>
                <a:cubicBezTo>
                  <a:pt x="1104525" y="906278"/>
                  <a:pt x="1098127" y="928630"/>
                  <a:pt x="1077667" y="952500"/>
                </a:cubicBezTo>
                <a:cubicBezTo>
                  <a:pt x="1065978" y="966137"/>
                  <a:pt x="1049279" y="975492"/>
                  <a:pt x="1039567" y="990600"/>
                </a:cubicBezTo>
                <a:cubicBezTo>
                  <a:pt x="1020371" y="1020460"/>
                  <a:pt x="1007817" y="1054100"/>
                  <a:pt x="991942" y="1085850"/>
                </a:cubicBezTo>
                <a:lnTo>
                  <a:pt x="972892" y="1123950"/>
                </a:lnTo>
                <a:cubicBezTo>
                  <a:pt x="969717" y="1155700"/>
                  <a:pt x="970439" y="1188085"/>
                  <a:pt x="963367" y="1219200"/>
                </a:cubicBezTo>
                <a:cubicBezTo>
                  <a:pt x="947115" y="1290709"/>
                  <a:pt x="921429" y="1346887"/>
                  <a:pt x="887167" y="1409700"/>
                </a:cubicBezTo>
                <a:cubicBezTo>
                  <a:pt x="881685" y="1419750"/>
                  <a:pt x="873797" y="1428336"/>
                  <a:pt x="868117" y="1438275"/>
                </a:cubicBezTo>
                <a:cubicBezTo>
                  <a:pt x="861072" y="1450603"/>
                  <a:pt x="859906" y="1467203"/>
                  <a:pt x="849067" y="1476375"/>
                </a:cubicBezTo>
                <a:cubicBezTo>
                  <a:pt x="817465" y="1503115"/>
                  <a:pt x="744292" y="1543050"/>
                  <a:pt x="744292" y="1543050"/>
                </a:cubicBezTo>
                <a:cubicBezTo>
                  <a:pt x="715717" y="1593850"/>
                  <a:pt x="692849" y="1648313"/>
                  <a:pt x="658567" y="1695450"/>
                </a:cubicBezTo>
                <a:lnTo>
                  <a:pt x="582367" y="1800225"/>
                </a:lnTo>
                <a:cubicBezTo>
                  <a:pt x="572979" y="1813027"/>
                  <a:pt x="561960" y="1824712"/>
                  <a:pt x="553792" y="1838325"/>
                </a:cubicBezTo>
                <a:cubicBezTo>
                  <a:pt x="544267" y="1854200"/>
                  <a:pt x="536325" y="1871139"/>
                  <a:pt x="525217" y="1885950"/>
                </a:cubicBezTo>
                <a:cubicBezTo>
                  <a:pt x="517135" y="1896726"/>
                  <a:pt x="505266" y="1904177"/>
                  <a:pt x="496642" y="1914525"/>
                </a:cubicBezTo>
                <a:cubicBezTo>
                  <a:pt x="489313" y="1923319"/>
                  <a:pt x="485687" y="1935005"/>
                  <a:pt x="477592" y="1943100"/>
                </a:cubicBezTo>
                <a:cubicBezTo>
                  <a:pt x="466367" y="1954325"/>
                  <a:pt x="451545" y="1961344"/>
                  <a:pt x="439492" y="1971675"/>
                </a:cubicBezTo>
                <a:cubicBezTo>
                  <a:pt x="394088" y="2010593"/>
                  <a:pt x="430948" y="1993573"/>
                  <a:pt x="382342" y="2009775"/>
                </a:cubicBezTo>
                <a:cubicBezTo>
                  <a:pt x="375992" y="2019300"/>
                  <a:pt x="371387" y="2030255"/>
                  <a:pt x="363292" y="2038350"/>
                </a:cubicBezTo>
                <a:cubicBezTo>
                  <a:pt x="298444" y="2103198"/>
                  <a:pt x="376275" y="1993083"/>
                  <a:pt x="296617" y="2095500"/>
                </a:cubicBezTo>
                <a:cubicBezTo>
                  <a:pt x="285251" y="2110113"/>
                  <a:pt x="280233" y="2129192"/>
                  <a:pt x="268042" y="2143125"/>
                </a:cubicBezTo>
                <a:cubicBezTo>
                  <a:pt x="257588" y="2155072"/>
                  <a:pt x="241742" y="2161080"/>
                  <a:pt x="229942" y="2171700"/>
                </a:cubicBezTo>
                <a:cubicBezTo>
                  <a:pt x="209917" y="2189722"/>
                  <a:pt x="195208" y="2213906"/>
                  <a:pt x="172792" y="2228850"/>
                </a:cubicBezTo>
                <a:cubicBezTo>
                  <a:pt x="163267" y="2235200"/>
                  <a:pt x="153011" y="2240571"/>
                  <a:pt x="144217" y="2247900"/>
                </a:cubicBezTo>
                <a:cubicBezTo>
                  <a:pt x="133869" y="2256524"/>
                  <a:pt x="124512" y="2266338"/>
                  <a:pt x="115642" y="2276475"/>
                </a:cubicBezTo>
                <a:cubicBezTo>
                  <a:pt x="102255" y="2291775"/>
                  <a:pt x="93806" y="2311902"/>
                  <a:pt x="77542" y="2324100"/>
                </a:cubicBezTo>
                <a:cubicBezTo>
                  <a:pt x="67069" y="2331955"/>
                  <a:pt x="52142" y="2330450"/>
                  <a:pt x="39442" y="2333625"/>
                </a:cubicBezTo>
                <a:cubicBezTo>
                  <a:pt x="26742" y="2327275"/>
                  <a:pt x="8647" y="2326751"/>
                  <a:pt x="1342" y="2314575"/>
                </a:cubicBezTo>
                <a:cubicBezTo>
                  <a:pt x="-3824" y="2305966"/>
                  <a:pt x="7342" y="2295401"/>
                  <a:pt x="10867" y="2286000"/>
                </a:cubicBezTo>
                <a:cubicBezTo>
                  <a:pt x="16870" y="2269991"/>
                  <a:pt x="22752" y="2253899"/>
                  <a:pt x="29917" y="2238375"/>
                </a:cubicBezTo>
                <a:cubicBezTo>
                  <a:pt x="41817" y="2212591"/>
                  <a:pt x="57470" y="2188542"/>
                  <a:pt x="68017" y="2162175"/>
                </a:cubicBezTo>
                <a:cubicBezTo>
                  <a:pt x="82932" y="2124887"/>
                  <a:pt x="94138" y="2086208"/>
                  <a:pt x="106117" y="2047875"/>
                </a:cubicBezTo>
                <a:cubicBezTo>
                  <a:pt x="110022" y="2035380"/>
                  <a:pt x="110325" y="2021738"/>
                  <a:pt x="115642" y="2009775"/>
                </a:cubicBezTo>
                <a:cubicBezTo>
                  <a:pt x="123161" y="1992857"/>
                  <a:pt x="135938" y="1978709"/>
                  <a:pt x="144217" y="1962150"/>
                </a:cubicBezTo>
                <a:cubicBezTo>
                  <a:pt x="162151" y="1926282"/>
                  <a:pt x="163697" y="1912805"/>
                  <a:pt x="172792" y="1876425"/>
                </a:cubicBezTo>
                <a:cubicBezTo>
                  <a:pt x="175967" y="1831975"/>
                  <a:pt x="175706" y="1787145"/>
                  <a:pt x="182317" y="1743075"/>
                </a:cubicBezTo>
                <a:cubicBezTo>
                  <a:pt x="185296" y="1723217"/>
                  <a:pt x="197429" y="1705616"/>
                  <a:pt x="201367" y="1685925"/>
                </a:cubicBezTo>
                <a:cubicBezTo>
                  <a:pt x="223654" y="1574490"/>
                  <a:pt x="194696" y="1712610"/>
                  <a:pt x="229942" y="1571625"/>
                </a:cubicBezTo>
                <a:cubicBezTo>
                  <a:pt x="248406" y="1497767"/>
                  <a:pt x="226829" y="1549277"/>
                  <a:pt x="258517" y="1485900"/>
                </a:cubicBezTo>
                <a:cubicBezTo>
                  <a:pt x="261692" y="1438275"/>
                  <a:pt x="260195" y="1390106"/>
                  <a:pt x="268042" y="1343025"/>
                </a:cubicBezTo>
                <a:cubicBezTo>
                  <a:pt x="269924" y="1331733"/>
                  <a:pt x="281972" y="1324689"/>
                  <a:pt x="287092" y="1314450"/>
                </a:cubicBezTo>
                <a:cubicBezTo>
                  <a:pt x="326021" y="1236593"/>
                  <a:pt x="228585" y="1353907"/>
                  <a:pt x="363292" y="1219200"/>
                </a:cubicBezTo>
                <a:cubicBezTo>
                  <a:pt x="372817" y="1196975"/>
                  <a:pt x="382887" y="1174976"/>
                  <a:pt x="391867" y="1152525"/>
                </a:cubicBezTo>
                <a:cubicBezTo>
                  <a:pt x="395596" y="1143203"/>
                  <a:pt x="396516" y="1132727"/>
                  <a:pt x="401392" y="1123950"/>
                </a:cubicBezTo>
                <a:cubicBezTo>
                  <a:pt x="412511" y="1103936"/>
                  <a:pt x="428373" y="1086814"/>
                  <a:pt x="439492" y="1066800"/>
                </a:cubicBezTo>
                <a:cubicBezTo>
                  <a:pt x="466179" y="1018763"/>
                  <a:pt x="428008" y="1056386"/>
                  <a:pt x="468067" y="1009650"/>
                </a:cubicBezTo>
                <a:cubicBezTo>
                  <a:pt x="479756" y="996013"/>
                  <a:pt x="494478" y="985187"/>
                  <a:pt x="506167" y="971550"/>
                </a:cubicBezTo>
                <a:cubicBezTo>
                  <a:pt x="583847" y="880924"/>
                  <a:pt x="449255" y="1019865"/>
                  <a:pt x="553792" y="904875"/>
                </a:cubicBezTo>
                <a:cubicBezTo>
                  <a:pt x="576127" y="880306"/>
                  <a:pt x="638406" y="813170"/>
                  <a:pt x="677617" y="800100"/>
                </a:cubicBezTo>
                <a:cubicBezTo>
                  <a:pt x="687142" y="796925"/>
                  <a:pt x="697212" y="795065"/>
                  <a:pt x="706192" y="790575"/>
                </a:cubicBezTo>
                <a:cubicBezTo>
                  <a:pt x="716431" y="785455"/>
                  <a:pt x="724528" y="776645"/>
                  <a:pt x="734767" y="771525"/>
                </a:cubicBezTo>
                <a:cubicBezTo>
                  <a:pt x="770294" y="753762"/>
                  <a:pt x="783382" y="758251"/>
                  <a:pt x="810967" y="733425"/>
                </a:cubicBezTo>
                <a:cubicBezTo>
                  <a:pt x="834329" y="712399"/>
                  <a:pt x="855417" y="688975"/>
                  <a:pt x="877642" y="666750"/>
                </a:cubicBezTo>
                <a:lnTo>
                  <a:pt x="906217" y="638175"/>
                </a:lnTo>
                <a:cubicBezTo>
                  <a:pt x="909392" y="622300"/>
                  <a:pt x="912102" y="606325"/>
                  <a:pt x="915742" y="590550"/>
                </a:cubicBezTo>
                <a:cubicBezTo>
                  <a:pt x="921629" y="565039"/>
                  <a:pt x="934792" y="514350"/>
                  <a:pt x="934792" y="514350"/>
                </a:cubicBezTo>
                <a:cubicBezTo>
                  <a:pt x="955255" y="309721"/>
                  <a:pt x="925302" y="380929"/>
                  <a:pt x="972892" y="285750"/>
                </a:cubicBezTo>
                <a:cubicBezTo>
                  <a:pt x="976067" y="266700"/>
                  <a:pt x="976310" y="246922"/>
                  <a:pt x="982417" y="228600"/>
                </a:cubicBezTo>
                <a:cubicBezTo>
                  <a:pt x="986037" y="217740"/>
                  <a:pt x="996958" y="210547"/>
                  <a:pt x="1001467" y="200025"/>
                </a:cubicBezTo>
                <a:cubicBezTo>
                  <a:pt x="1006624" y="187993"/>
                  <a:pt x="1005835" y="173957"/>
                  <a:pt x="1010992" y="161925"/>
                </a:cubicBezTo>
                <a:cubicBezTo>
                  <a:pt x="1015501" y="151403"/>
                  <a:pt x="1024922" y="143589"/>
                  <a:pt x="1030042" y="133350"/>
                </a:cubicBezTo>
                <a:cubicBezTo>
                  <a:pt x="1034532" y="124370"/>
                  <a:pt x="1035077" y="113755"/>
                  <a:pt x="1039567" y="104775"/>
                </a:cubicBezTo>
                <a:cubicBezTo>
                  <a:pt x="1047713" y="88483"/>
                  <a:pt x="1072145" y="56653"/>
                  <a:pt x="1087192" y="47625"/>
                </a:cubicBezTo>
                <a:cubicBezTo>
                  <a:pt x="1092637" y="44358"/>
                  <a:pt x="1111004" y="7938"/>
                  <a:pt x="1115767"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4" name="フリーフォーム: 図形 13">
            <a:extLst>
              <a:ext uri="{FF2B5EF4-FFF2-40B4-BE49-F238E27FC236}">
                <a16:creationId xmlns:a16="http://schemas.microsoft.com/office/drawing/2014/main" id="{BA8B53B7-A430-16A8-7292-861D94485C4B}"/>
              </a:ext>
            </a:extLst>
          </p:cNvPr>
          <p:cNvSpPr/>
          <p:nvPr/>
        </p:nvSpPr>
        <p:spPr>
          <a:xfrm rot="2012491">
            <a:off x="600189" y="4873738"/>
            <a:ext cx="2162175" cy="614363"/>
          </a:xfrm>
          <a:custGeom>
            <a:avLst/>
            <a:gdLst>
              <a:gd name="connsiteX0" fmla="*/ 57321 w 2163352"/>
              <a:gd name="connsiteY0" fmla="*/ 0 h 614493"/>
              <a:gd name="connsiteX1" fmla="*/ 57321 w 2163352"/>
              <a:gd name="connsiteY1" fmla="*/ 0 h 614493"/>
              <a:gd name="connsiteX2" fmla="*/ 95421 w 2163352"/>
              <a:gd name="connsiteY2" fmla="*/ 76200 h 614493"/>
              <a:gd name="connsiteX3" fmla="*/ 133521 w 2163352"/>
              <a:gd name="connsiteY3" fmla="*/ 114300 h 614493"/>
              <a:gd name="connsiteX4" fmla="*/ 247821 w 2163352"/>
              <a:gd name="connsiteY4" fmla="*/ 200025 h 614493"/>
              <a:gd name="connsiteX5" fmla="*/ 324021 w 2163352"/>
              <a:gd name="connsiteY5" fmla="*/ 257175 h 614493"/>
              <a:gd name="connsiteX6" fmla="*/ 400221 w 2163352"/>
              <a:gd name="connsiteY6" fmla="*/ 314325 h 614493"/>
              <a:gd name="connsiteX7" fmla="*/ 485946 w 2163352"/>
              <a:gd name="connsiteY7" fmla="*/ 381000 h 614493"/>
              <a:gd name="connsiteX8" fmla="*/ 685971 w 2163352"/>
              <a:gd name="connsiteY8" fmla="*/ 476250 h 614493"/>
              <a:gd name="connsiteX9" fmla="*/ 724071 w 2163352"/>
              <a:gd name="connsiteY9" fmla="*/ 514350 h 614493"/>
              <a:gd name="connsiteX10" fmla="*/ 781221 w 2163352"/>
              <a:gd name="connsiteY10" fmla="*/ 561975 h 614493"/>
              <a:gd name="connsiteX11" fmla="*/ 790746 w 2163352"/>
              <a:gd name="connsiteY11" fmla="*/ 590550 h 614493"/>
              <a:gd name="connsiteX12" fmla="*/ 1419396 w 2163352"/>
              <a:gd name="connsiteY12" fmla="*/ 552450 h 614493"/>
              <a:gd name="connsiteX13" fmla="*/ 1552746 w 2163352"/>
              <a:gd name="connsiteY13" fmla="*/ 561975 h 614493"/>
              <a:gd name="connsiteX14" fmla="*/ 1590846 w 2163352"/>
              <a:gd name="connsiteY14" fmla="*/ 514350 h 614493"/>
              <a:gd name="connsiteX15" fmla="*/ 1619421 w 2163352"/>
              <a:gd name="connsiteY15" fmla="*/ 495300 h 614493"/>
              <a:gd name="connsiteX16" fmla="*/ 1657521 w 2163352"/>
              <a:gd name="connsiteY16" fmla="*/ 466725 h 614493"/>
              <a:gd name="connsiteX17" fmla="*/ 1695621 w 2163352"/>
              <a:gd name="connsiteY17" fmla="*/ 457200 h 614493"/>
              <a:gd name="connsiteX18" fmla="*/ 1962321 w 2163352"/>
              <a:gd name="connsiteY18" fmla="*/ 438150 h 614493"/>
              <a:gd name="connsiteX19" fmla="*/ 1971846 w 2163352"/>
              <a:gd name="connsiteY19" fmla="*/ 409575 h 614493"/>
              <a:gd name="connsiteX20" fmla="*/ 2048046 w 2163352"/>
              <a:gd name="connsiteY20" fmla="*/ 371475 h 614493"/>
              <a:gd name="connsiteX21" fmla="*/ 2133771 w 2163352"/>
              <a:gd name="connsiteY21" fmla="*/ 352425 h 614493"/>
              <a:gd name="connsiteX22" fmla="*/ 2162346 w 2163352"/>
              <a:gd name="connsiteY22" fmla="*/ 333375 h 614493"/>
              <a:gd name="connsiteX23" fmla="*/ 2114721 w 2163352"/>
              <a:gd name="connsiteY23" fmla="*/ 323850 h 614493"/>
              <a:gd name="connsiteX24" fmla="*/ 2028996 w 2163352"/>
              <a:gd name="connsiteY24" fmla="*/ 333375 h 614493"/>
              <a:gd name="connsiteX25" fmla="*/ 1028871 w 2163352"/>
              <a:gd name="connsiteY25" fmla="*/ 323850 h 614493"/>
              <a:gd name="connsiteX26" fmla="*/ 1000296 w 2163352"/>
              <a:gd name="connsiteY26" fmla="*/ 304800 h 614493"/>
              <a:gd name="connsiteX27" fmla="*/ 971721 w 2163352"/>
              <a:gd name="connsiteY27" fmla="*/ 295275 h 614493"/>
              <a:gd name="connsiteX28" fmla="*/ 905046 w 2163352"/>
              <a:gd name="connsiteY28" fmla="*/ 238125 h 614493"/>
              <a:gd name="connsiteX29" fmla="*/ 876471 w 2163352"/>
              <a:gd name="connsiteY29" fmla="*/ 209550 h 614493"/>
              <a:gd name="connsiteX30" fmla="*/ 790746 w 2163352"/>
              <a:gd name="connsiteY30" fmla="*/ 180975 h 614493"/>
              <a:gd name="connsiteX31" fmla="*/ 371646 w 2163352"/>
              <a:gd name="connsiteY31" fmla="*/ 171450 h 614493"/>
              <a:gd name="connsiteX32" fmla="*/ 181146 w 2163352"/>
              <a:gd name="connsiteY32" fmla="*/ 133350 h 614493"/>
              <a:gd name="connsiteX33" fmla="*/ 171621 w 2163352"/>
              <a:gd name="connsiteY33" fmla="*/ 104775 h 614493"/>
              <a:gd name="connsiteX34" fmla="*/ 162096 w 2163352"/>
              <a:gd name="connsiteY34" fmla="*/ 66675 h 614493"/>
              <a:gd name="connsiteX35" fmla="*/ 57321 w 2163352"/>
              <a:gd name="connsiteY35" fmla="*/ 57150 h 614493"/>
              <a:gd name="connsiteX36" fmla="*/ 171 w 2163352"/>
              <a:gd name="connsiteY36" fmla="*/ 28575 h 614493"/>
              <a:gd name="connsiteX37" fmla="*/ 57321 w 2163352"/>
              <a:gd name="connsiteY37" fmla="*/ 0 h 61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163352" h="614493">
                <a:moveTo>
                  <a:pt x="57321" y="0"/>
                </a:moveTo>
                <a:lnTo>
                  <a:pt x="57321" y="0"/>
                </a:lnTo>
                <a:cubicBezTo>
                  <a:pt x="70021" y="25400"/>
                  <a:pt x="79669" y="52571"/>
                  <a:pt x="95421" y="76200"/>
                </a:cubicBezTo>
                <a:cubicBezTo>
                  <a:pt x="105384" y="91144"/>
                  <a:pt x="119582" y="102974"/>
                  <a:pt x="133521" y="114300"/>
                </a:cubicBezTo>
                <a:cubicBezTo>
                  <a:pt x="170483" y="144332"/>
                  <a:pt x="209416" y="171861"/>
                  <a:pt x="247821" y="200025"/>
                </a:cubicBezTo>
                <a:cubicBezTo>
                  <a:pt x="297857" y="236718"/>
                  <a:pt x="259385" y="200619"/>
                  <a:pt x="324021" y="257175"/>
                </a:cubicBezTo>
                <a:cubicBezTo>
                  <a:pt x="459021" y="375300"/>
                  <a:pt x="212770" y="173737"/>
                  <a:pt x="400221" y="314325"/>
                </a:cubicBezTo>
                <a:cubicBezTo>
                  <a:pt x="457879" y="357569"/>
                  <a:pt x="395673" y="338013"/>
                  <a:pt x="485946" y="381000"/>
                </a:cubicBezTo>
                <a:cubicBezTo>
                  <a:pt x="552621" y="412750"/>
                  <a:pt x="633752" y="424031"/>
                  <a:pt x="685971" y="476250"/>
                </a:cubicBezTo>
                <a:cubicBezTo>
                  <a:pt x="698671" y="488950"/>
                  <a:pt x="710434" y="502661"/>
                  <a:pt x="724071" y="514350"/>
                </a:cubicBezTo>
                <a:cubicBezTo>
                  <a:pt x="816898" y="593916"/>
                  <a:pt x="682135" y="462889"/>
                  <a:pt x="781221" y="561975"/>
                </a:cubicBezTo>
                <a:cubicBezTo>
                  <a:pt x="784396" y="571500"/>
                  <a:pt x="780707" y="590391"/>
                  <a:pt x="790746" y="590550"/>
                </a:cubicBezTo>
                <a:cubicBezTo>
                  <a:pt x="1339065" y="599253"/>
                  <a:pt x="1209204" y="657546"/>
                  <a:pt x="1419396" y="552450"/>
                </a:cubicBezTo>
                <a:cubicBezTo>
                  <a:pt x="1463846" y="555625"/>
                  <a:pt x="1508260" y="564592"/>
                  <a:pt x="1552746" y="561975"/>
                </a:cubicBezTo>
                <a:cubicBezTo>
                  <a:pt x="1592849" y="559616"/>
                  <a:pt x="1574917" y="534262"/>
                  <a:pt x="1590846" y="514350"/>
                </a:cubicBezTo>
                <a:cubicBezTo>
                  <a:pt x="1597997" y="505411"/>
                  <a:pt x="1610106" y="501954"/>
                  <a:pt x="1619421" y="495300"/>
                </a:cubicBezTo>
                <a:cubicBezTo>
                  <a:pt x="1632339" y="486073"/>
                  <a:pt x="1643322" y="473825"/>
                  <a:pt x="1657521" y="466725"/>
                </a:cubicBezTo>
                <a:cubicBezTo>
                  <a:pt x="1669230" y="460871"/>
                  <a:pt x="1682587" y="458422"/>
                  <a:pt x="1695621" y="457200"/>
                </a:cubicBezTo>
                <a:cubicBezTo>
                  <a:pt x="1784358" y="448881"/>
                  <a:pt x="1873421" y="444500"/>
                  <a:pt x="1962321" y="438150"/>
                </a:cubicBezTo>
                <a:cubicBezTo>
                  <a:pt x="1965496" y="428625"/>
                  <a:pt x="1965418" y="417288"/>
                  <a:pt x="1971846" y="409575"/>
                </a:cubicBezTo>
                <a:cubicBezTo>
                  <a:pt x="1996580" y="379894"/>
                  <a:pt x="2014203" y="379285"/>
                  <a:pt x="2048046" y="371475"/>
                </a:cubicBezTo>
                <a:lnTo>
                  <a:pt x="2133771" y="352425"/>
                </a:lnTo>
                <a:cubicBezTo>
                  <a:pt x="2143296" y="346075"/>
                  <a:pt x="2168696" y="342900"/>
                  <a:pt x="2162346" y="333375"/>
                </a:cubicBezTo>
                <a:cubicBezTo>
                  <a:pt x="2153366" y="319905"/>
                  <a:pt x="2130910" y="323850"/>
                  <a:pt x="2114721" y="323850"/>
                </a:cubicBezTo>
                <a:cubicBezTo>
                  <a:pt x="2085970" y="323850"/>
                  <a:pt x="2057571" y="330200"/>
                  <a:pt x="2028996" y="333375"/>
                </a:cubicBezTo>
                <a:lnTo>
                  <a:pt x="1028871" y="323850"/>
                </a:lnTo>
                <a:cubicBezTo>
                  <a:pt x="1017428" y="323532"/>
                  <a:pt x="1010535" y="309920"/>
                  <a:pt x="1000296" y="304800"/>
                </a:cubicBezTo>
                <a:cubicBezTo>
                  <a:pt x="991316" y="300310"/>
                  <a:pt x="981246" y="298450"/>
                  <a:pt x="971721" y="295275"/>
                </a:cubicBezTo>
                <a:cubicBezTo>
                  <a:pt x="900816" y="224370"/>
                  <a:pt x="990580" y="311439"/>
                  <a:pt x="905046" y="238125"/>
                </a:cubicBezTo>
                <a:cubicBezTo>
                  <a:pt x="894819" y="229359"/>
                  <a:pt x="887432" y="217380"/>
                  <a:pt x="876471" y="209550"/>
                </a:cubicBezTo>
                <a:cubicBezTo>
                  <a:pt x="853380" y="193056"/>
                  <a:pt x="818671" y="182115"/>
                  <a:pt x="790746" y="180975"/>
                </a:cubicBezTo>
                <a:cubicBezTo>
                  <a:pt x="651126" y="175276"/>
                  <a:pt x="511346" y="174625"/>
                  <a:pt x="371646" y="171450"/>
                </a:cubicBezTo>
                <a:cubicBezTo>
                  <a:pt x="316498" y="163572"/>
                  <a:pt x="225977" y="152563"/>
                  <a:pt x="181146" y="133350"/>
                </a:cubicBezTo>
                <a:cubicBezTo>
                  <a:pt x="171918" y="129395"/>
                  <a:pt x="174379" y="114429"/>
                  <a:pt x="171621" y="104775"/>
                </a:cubicBezTo>
                <a:cubicBezTo>
                  <a:pt x="168025" y="92188"/>
                  <a:pt x="174180" y="71710"/>
                  <a:pt x="162096" y="66675"/>
                </a:cubicBezTo>
                <a:cubicBezTo>
                  <a:pt x="129725" y="53187"/>
                  <a:pt x="92246" y="60325"/>
                  <a:pt x="57321" y="57150"/>
                </a:cubicBezTo>
                <a:cubicBezTo>
                  <a:pt x="53514" y="55881"/>
                  <a:pt x="-3522" y="39654"/>
                  <a:pt x="171" y="28575"/>
                </a:cubicBezTo>
                <a:cubicBezTo>
                  <a:pt x="4373" y="15970"/>
                  <a:pt x="47796" y="4763"/>
                  <a:pt x="57321"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5" name="テキスト ボックス 21">
            <a:extLst>
              <a:ext uri="{FF2B5EF4-FFF2-40B4-BE49-F238E27FC236}">
                <a16:creationId xmlns:a16="http://schemas.microsoft.com/office/drawing/2014/main" id="{7778BA22-788B-3E11-D1AB-F06627015051}"/>
              </a:ext>
            </a:extLst>
          </p:cNvPr>
          <p:cNvSpPr txBox="1">
            <a:spLocks noChangeArrowheads="1"/>
          </p:cNvSpPr>
          <p:nvPr/>
        </p:nvSpPr>
        <p:spPr bwMode="auto">
          <a:xfrm>
            <a:off x="157277" y="1153625"/>
            <a:ext cx="310854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①表面化している困りごと</a:t>
            </a:r>
          </a:p>
        </p:txBody>
      </p:sp>
      <p:sp>
        <p:nvSpPr>
          <p:cNvPr id="16" name="正方形/長方形 15">
            <a:extLst>
              <a:ext uri="{FF2B5EF4-FFF2-40B4-BE49-F238E27FC236}">
                <a16:creationId xmlns:a16="http://schemas.microsoft.com/office/drawing/2014/main" id="{4004A8A6-A654-60E3-D991-2B10AD68D539}"/>
              </a:ext>
            </a:extLst>
          </p:cNvPr>
          <p:cNvSpPr/>
          <p:nvPr/>
        </p:nvSpPr>
        <p:spPr>
          <a:xfrm>
            <a:off x="157277" y="2966594"/>
            <a:ext cx="4621212" cy="3664507"/>
          </a:xfrm>
          <a:prstGeom prst="rect">
            <a:avLst/>
          </a:prstGeom>
          <a:solidFill>
            <a:schemeClr val="accent1">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8" name="テキスト ボックス 23">
            <a:extLst>
              <a:ext uri="{FF2B5EF4-FFF2-40B4-BE49-F238E27FC236}">
                <a16:creationId xmlns:a16="http://schemas.microsoft.com/office/drawing/2014/main" id="{6B17E3B1-87E1-BC6E-2C94-53CF269F2A3D}"/>
              </a:ext>
            </a:extLst>
          </p:cNvPr>
          <p:cNvSpPr txBox="1">
            <a:spLocks noChangeArrowheads="1"/>
          </p:cNvSpPr>
          <p:nvPr/>
        </p:nvSpPr>
        <p:spPr bwMode="auto">
          <a:xfrm>
            <a:off x="138227" y="4670538"/>
            <a:ext cx="3954929"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-b </a:t>
            </a:r>
            <a:r>
              <a:rPr lang="ja-JP" altLang="en-US" sz="1800" spc="100" dirty="0">
                <a:latin typeface="メイリオ" panose="020B0604030504040204" pitchFamily="50" charset="-128"/>
                <a:ea typeface="メイリオ" panose="020B0604030504040204" pitchFamily="50" charset="-128"/>
              </a:rPr>
              <a:t>排除を強化する価値観・思想</a:t>
            </a:r>
          </a:p>
        </p:txBody>
      </p:sp>
      <p:cxnSp>
        <p:nvCxnSpPr>
          <p:cNvPr id="19" name="直線コネクタ 18">
            <a:extLst>
              <a:ext uri="{FF2B5EF4-FFF2-40B4-BE49-F238E27FC236}">
                <a16:creationId xmlns:a16="http://schemas.microsoft.com/office/drawing/2014/main" id="{06D48C39-1D52-566A-5E2D-0603DA95DA75}"/>
              </a:ext>
            </a:extLst>
          </p:cNvPr>
          <p:cNvCxnSpPr>
            <a:cxnSpLocks/>
          </p:cNvCxnSpPr>
          <p:nvPr/>
        </p:nvCxnSpPr>
        <p:spPr>
          <a:xfrm>
            <a:off x="121148" y="2955855"/>
            <a:ext cx="9663704" cy="0"/>
          </a:xfrm>
          <a:prstGeom prst="line">
            <a:avLst/>
          </a:prstGeom>
          <a:ln w="3810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0" name="テキスト ボックス 22">
            <a:extLst>
              <a:ext uri="{FF2B5EF4-FFF2-40B4-BE49-F238E27FC236}">
                <a16:creationId xmlns:a16="http://schemas.microsoft.com/office/drawing/2014/main" id="{D123A2BF-2C4C-A238-7AE0-8D5FB6503AD8}"/>
              </a:ext>
            </a:extLst>
          </p:cNvPr>
          <p:cNvSpPr txBox="1">
            <a:spLocks noChangeArrowheads="1"/>
          </p:cNvSpPr>
          <p:nvPr/>
        </p:nvSpPr>
        <p:spPr bwMode="auto">
          <a:xfrm>
            <a:off x="138227" y="3052619"/>
            <a:ext cx="419217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-a</a:t>
            </a:r>
            <a:r>
              <a:rPr lang="ja-JP" altLang="en-US" sz="1800" spc="100" dirty="0">
                <a:latin typeface="メイリオ" panose="020B0604030504040204" pitchFamily="50" charset="-128"/>
                <a:ea typeface="メイリオ" panose="020B0604030504040204" pitchFamily="50" charset="-128"/>
              </a:rPr>
              <a:t> 背後や近接関係にある社会問題</a:t>
            </a:r>
          </a:p>
        </p:txBody>
      </p:sp>
      <p:sp>
        <p:nvSpPr>
          <p:cNvPr id="21" name="フリーフォーム: 図形 20">
            <a:extLst>
              <a:ext uri="{FF2B5EF4-FFF2-40B4-BE49-F238E27FC236}">
                <a16:creationId xmlns:a16="http://schemas.microsoft.com/office/drawing/2014/main" id="{9EFE31EC-07DE-44EE-B4C3-DDE4063CA8BE}"/>
              </a:ext>
            </a:extLst>
          </p:cNvPr>
          <p:cNvSpPr/>
          <p:nvPr/>
        </p:nvSpPr>
        <p:spPr>
          <a:xfrm>
            <a:off x="1471727" y="1920988"/>
            <a:ext cx="419100" cy="450850"/>
          </a:xfrm>
          <a:custGeom>
            <a:avLst/>
            <a:gdLst>
              <a:gd name="connsiteX0" fmla="*/ 238296 w 419904"/>
              <a:gd name="connsiteY0" fmla="*/ 0 h 450298"/>
              <a:gd name="connsiteX1" fmla="*/ 238296 w 419904"/>
              <a:gd name="connsiteY1" fmla="*/ 0 h 450298"/>
              <a:gd name="connsiteX2" fmla="*/ 171621 w 419904"/>
              <a:gd name="connsiteY2" fmla="*/ 47625 h 450298"/>
              <a:gd name="connsiteX3" fmla="*/ 104946 w 419904"/>
              <a:gd name="connsiteY3" fmla="*/ 76200 h 450298"/>
              <a:gd name="connsiteX4" fmla="*/ 28746 w 419904"/>
              <a:gd name="connsiteY4" fmla="*/ 104775 h 450298"/>
              <a:gd name="connsiteX5" fmla="*/ 19221 w 419904"/>
              <a:gd name="connsiteY5" fmla="*/ 133350 h 450298"/>
              <a:gd name="connsiteX6" fmla="*/ 171 w 419904"/>
              <a:gd name="connsiteY6" fmla="*/ 171450 h 450298"/>
              <a:gd name="connsiteX7" fmla="*/ 9696 w 419904"/>
              <a:gd name="connsiteY7" fmla="*/ 200025 h 450298"/>
              <a:gd name="connsiteX8" fmla="*/ 38271 w 419904"/>
              <a:gd name="connsiteY8" fmla="*/ 342900 h 450298"/>
              <a:gd name="connsiteX9" fmla="*/ 66846 w 419904"/>
              <a:gd name="connsiteY9" fmla="*/ 352425 h 450298"/>
              <a:gd name="connsiteX10" fmla="*/ 76371 w 419904"/>
              <a:gd name="connsiteY10" fmla="*/ 447675 h 450298"/>
              <a:gd name="connsiteX11" fmla="*/ 104946 w 419904"/>
              <a:gd name="connsiteY11" fmla="*/ 438150 h 450298"/>
              <a:gd name="connsiteX12" fmla="*/ 381171 w 419904"/>
              <a:gd name="connsiteY12" fmla="*/ 419100 h 450298"/>
              <a:gd name="connsiteX13" fmla="*/ 390696 w 419904"/>
              <a:gd name="connsiteY13" fmla="*/ 333375 h 450298"/>
              <a:gd name="connsiteX14" fmla="*/ 419271 w 419904"/>
              <a:gd name="connsiteY14" fmla="*/ 304800 h 450298"/>
              <a:gd name="connsiteX15" fmla="*/ 324021 w 419904"/>
              <a:gd name="connsiteY15" fmla="*/ 257175 h 450298"/>
              <a:gd name="connsiteX16" fmla="*/ 314496 w 419904"/>
              <a:gd name="connsiteY16" fmla="*/ 104775 h 450298"/>
              <a:gd name="connsiteX17" fmla="*/ 304971 w 419904"/>
              <a:gd name="connsiteY17" fmla="*/ 57150 h 450298"/>
              <a:gd name="connsiteX18" fmla="*/ 276396 w 419904"/>
              <a:gd name="connsiteY18" fmla="*/ 38100 h 450298"/>
              <a:gd name="connsiteX19" fmla="*/ 238296 w 419904"/>
              <a:gd name="connsiteY19" fmla="*/ 0 h 450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9904" h="450298">
                <a:moveTo>
                  <a:pt x="238296" y="0"/>
                </a:moveTo>
                <a:lnTo>
                  <a:pt x="238296" y="0"/>
                </a:lnTo>
                <a:cubicBezTo>
                  <a:pt x="216071" y="15875"/>
                  <a:pt x="194663" y="32962"/>
                  <a:pt x="171621" y="47625"/>
                </a:cubicBezTo>
                <a:cubicBezTo>
                  <a:pt x="98946" y="93873"/>
                  <a:pt x="165089" y="46128"/>
                  <a:pt x="104946" y="76200"/>
                </a:cubicBezTo>
                <a:cubicBezTo>
                  <a:pt x="39542" y="108902"/>
                  <a:pt x="120630" y="86398"/>
                  <a:pt x="28746" y="104775"/>
                </a:cubicBezTo>
                <a:cubicBezTo>
                  <a:pt x="25571" y="114300"/>
                  <a:pt x="23176" y="124122"/>
                  <a:pt x="19221" y="133350"/>
                </a:cubicBezTo>
                <a:cubicBezTo>
                  <a:pt x="13628" y="146401"/>
                  <a:pt x="2179" y="157394"/>
                  <a:pt x="171" y="171450"/>
                </a:cubicBezTo>
                <a:cubicBezTo>
                  <a:pt x="-1249" y="181389"/>
                  <a:pt x="6521" y="190500"/>
                  <a:pt x="9696" y="200025"/>
                </a:cubicBezTo>
                <a:cubicBezTo>
                  <a:pt x="11769" y="224896"/>
                  <a:pt x="530" y="312707"/>
                  <a:pt x="38271" y="342900"/>
                </a:cubicBezTo>
                <a:cubicBezTo>
                  <a:pt x="46111" y="349172"/>
                  <a:pt x="57321" y="349250"/>
                  <a:pt x="66846" y="352425"/>
                </a:cubicBezTo>
                <a:cubicBezTo>
                  <a:pt x="70021" y="384175"/>
                  <a:pt x="63412" y="418517"/>
                  <a:pt x="76371" y="447675"/>
                </a:cubicBezTo>
                <a:cubicBezTo>
                  <a:pt x="80449" y="456850"/>
                  <a:pt x="94950" y="439087"/>
                  <a:pt x="104946" y="438150"/>
                </a:cubicBezTo>
                <a:cubicBezTo>
                  <a:pt x="196837" y="429535"/>
                  <a:pt x="289096" y="425450"/>
                  <a:pt x="381171" y="419100"/>
                </a:cubicBezTo>
                <a:cubicBezTo>
                  <a:pt x="384346" y="390525"/>
                  <a:pt x="381604" y="360650"/>
                  <a:pt x="390696" y="333375"/>
                </a:cubicBezTo>
                <a:cubicBezTo>
                  <a:pt x="394956" y="320596"/>
                  <a:pt x="424577" y="317181"/>
                  <a:pt x="419271" y="304800"/>
                </a:cubicBezTo>
                <a:cubicBezTo>
                  <a:pt x="405663" y="273047"/>
                  <a:pt x="353209" y="264472"/>
                  <a:pt x="324021" y="257175"/>
                </a:cubicBezTo>
                <a:cubicBezTo>
                  <a:pt x="320846" y="206375"/>
                  <a:pt x="319322" y="155445"/>
                  <a:pt x="314496" y="104775"/>
                </a:cubicBezTo>
                <a:cubicBezTo>
                  <a:pt x="312961" y="88659"/>
                  <a:pt x="313003" y="71206"/>
                  <a:pt x="304971" y="57150"/>
                </a:cubicBezTo>
                <a:cubicBezTo>
                  <a:pt x="299291" y="47211"/>
                  <a:pt x="285921" y="44450"/>
                  <a:pt x="276396" y="38100"/>
                </a:cubicBezTo>
                <a:cubicBezTo>
                  <a:pt x="255338" y="-4016"/>
                  <a:pt x="244646" y="6350"/>
                  <a:pt x="238296"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2" name="フリーフォーム: 図形 21">
            <a:extLst>
              <a:ext uri="{FF2B5EF4-FFF2-40B4-BE49-F238E27FC236}">
                <a16:creationId xmlns:a16="http://schemas.microsoft.com/office/drawing/2014/main" id="{2F3D26A6-C8EA-AE12-805A-5EA04F4E5A35}"/>
              </a:ext>
            </a:extLst>
          </p:cNvPr>
          <p:cNvSpPr/>
          <p:nvPr/>
        </p:nvSpPr>
        <p:spPr>
          <a:xfrm>
            <a:off x="2595677" y="1784463"/>
            <a:ext cx="773112" cy="638175"/>
          </a:xfrm>
          <a:custGeom>
            <a:avLst/>
            <a:gdLst>
              <a:gd name="connsiteX0" fmla="*/ 0 w 772528"/>
              <a:gd name="connsiteY0" fmla="*/ 0 h 638175"/>
              <a:gd name="connsiteX1" fmla="*/ 0 w 772528"/>
              <a:gd name="connsiteY1" fmla="*/ 0 h 638175"/>
              <a:gd name="connsiteX2" fmla="*/ 76200 w 772528"/>
              <a:gd name="connsiteY2" fmla="*/ 133350 h 638175"/>
              <a:gd name="connsiteX3" fmla="*/ 161925 w 772528"/>
              <a:gd name="connsiteY3" fmla="*/ 180975 h 638175"/>
              <a:gd name="connsiteX4" fmla="*/ 200025 w 772528"/>
              <a:gd name="connsiteY4" fmla="*/ 219075 h 638175"/>
              <a:gd name="connsiteX5" fmla="*/ 314325 w 772528"/>
              <a:gd name="connsiteY5" fmla="*/ 304800 h 638175"/>
              <a:gd name="connsiteX6" fmla="*/ 342900 w 772528"/>
              <a:gd name="connsiteY6" fmla="*/ 333375 h 638175"/>
              <a:gd name="connsiteX7" fmla="*/ 390525 w 772528"/>
              <a:gd name="connsiteY7" fmla="*/ 371475 h 638175"/>
              <a:gd name="connsiteX8" fmla="*/ 428625 w 772528"/>
              <a:gd name="connsiteY8" fmla="*/ 419100 h 638175"/>
              <a:gd name="connsiteX9" fmla="*/ 533400 w 772528"/>
              <a:gd name="connsiteY9" fmla="*/ 485775 h 638175"/>
              <a:gd name="connsiteX10" fmla="*/ 561975 w 772528"/>
              <a:gd name="connsiteY10" fmla="*/ 495300 h 638175"/>
              <a:gd name="connsiteX11" fmla="*/ 638175 w 772528"/>
              <a:gd name="connsiteY11" fmla="*/ 590550 h 638175"/>
              <a:gd name="connsiteX12" fmla="*/ 666750 w 772528"/>
              <a:gd name="connsiteY12" fmla="*/ 609600 h 638175"/>
              <a:gd name="connsiteX13" fmla="*/ 752475 w 772528"/>
              <a:gd name="connsiteY13" fmla="*/ 638175 h 638175"/>
              <a:gd name="connsiteX14" fmla="*/ 771525 w 772528"/>
              <a:gd name="connsiteY14" fmla="*/ 609600 h 638175"/>
              <a:gd name="connsiteX15" fmla="*/ 742950 w 772528"/>
              <a:gd name="connsiteY15" fmla="*/ 533400 h 638175"/>
              <a:gd name="connsiteX16" fmla="*/ 733425 w 772528"/>
              <a:gd name="connsiteY16" fmla="*/ 504825 h 638175"/>
              <a:gd name="connsiteX17" fmla="*/ 704850 w 772528"/>
              <a:gd name="connsiteY17" fmla="*/ 485775 h 638175"/>
              <a:gd name="connsiteX18" fmla="*/ 676275 w 772528"/>
              <a:gd name="connsiteY18" fmla="*/ 457200 h 638175"/>
              <a:gd name="connsiteX19" fmla="*/ 666750 w 772528"/>
              <a:gd name="connsiteY19" fmla="*/ 428625 h 638175"/>
              <a:gd name="connsiteX20" fmla="*/ 657225 w 772528"/>
              <a:gd name="connsiteY20" fmla="*/ 352425 h 638175"/>
              <a:gd name="connsiteX21" fmla="*/ 638175 w 772528"/>
              <a:gd name="connsiteY21" fmla="*/ 314325 h 638175"/>
              <a:gd name="connsiteX22" fmla="*/ 628650 w 772528"/>
              <a:gd name="connsiteY22" fmla="*/ 276225 h 638175"/>
              <a:gd name="connsiteX23" fmla="*/ 600075 w 772528"/>
              <a:gd name="connsiteY23" fmla="*/ 257175 h 638175"/>
              <a:gd name="connsiteX24" fmla="*/ 571500 w 772528"/>
              <a:gd name="connsiteY24" fmla="*/ 219075 h 638175"/>
              <a:gd name="connsiteX25" fmla="*/ 523875 w 772528"/>
              <a:gd name="connsiteY25" fmla="*/ 209550 h 638175"/>
              <a:gd name="connsiteX26" fmla="*/ 457200 w 772528"/>
              <a:gd name="connsiteY26" fmla="*/ 180975 h 638175"/>
              <a:gd name="connsiteX27" fmla="*/ 400050 w 772528"/>
              <a:gd name="connsiteY27" fmla="*/ 171450 h 638175"/>
              <a:gd name="connsiteX28" fmla="*/ 361950 w 772528"/>
              <a:gd name="connsiteY28" fmla="*/ 152400 h 638175"/>
              <a:gd name="connsiteX29" fmla="*/ 161925 w 772528"/>
              <a:gd name="connsiteY29" fmla="*/ 123825 h 638175"/>
              <a:gd name="connsiteX30" fmla="*/ 133350 w 772528"/>
              <a:gd name="connsiteY30" fmla="*/ 114300 h 638175"/>
              <a:gd name="connsiteX31" fmla="*/ 47625 w 772528"/>
              <a:gd name="connsiteY31" fmla="*/ 47625 h 638175"/>
              <a:gd name="connsiteX32" fmla="*/ 0 w 772528"/>
              <a:gd name="connsiteY32" fmla="*/ 0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72528" h="638175">
                <a:moveTo>
                  <a:pt x="0" y="0"/>
                </a:moveTo>
                <a:lnTo>
                  <a:pt x="0" y="0"/>
                </a:lnTo>
                <a:cubicBezTo>
                  <a:pt x="28627" y="64411"/>
                  <a:pt x="30093" y="87243"/>
                  <a:pt x="76200" y="133350"/>
                </a:cubicBezTo>
                <a:cubicBezTo>
                  <a:pt x="95203" y="152353"/>
                  <a:pt x="145316" y="169349"/>
                  <a:pt x="161925" y="180975"/>
                </a:cubicBezTo>
                <a:cubicBezTo>
                  <a:pt x="176639" y="191275"/>
                  <a:pt x="186086" y="207749"/>
                  <a:pt x="200025" y="219075"/>
                </a:cubicBezTo>
                <a:cubicBezTo>
                  <a:pt x="236987" y="249107"/>
                  <a:pt x="280649" y="271124"/>
                  <a:pt x="314325" y="304800"/>
                </a:cubicBezTo>
                <a:cubicBezTo>
                  <a:pt x="323850" y="314325"/>
                  <a:pt x="332763" y="324505"/>
                  <a:pt x="342900" y="333375"/>
                </a:cubicBezTo>
                <a:cubicBezTo>
                  <a:pt x="358200" y="346762"/>
                  <a:pt x="376150" y="357100"/>
                  <a:pt x="390525" y="371475"/>
                </a:cubicBezTo>
                <a:cubicBezTo>
                  <a:pt x="404900" y="385850"/>
                  <a:pt x="413582" y="405425"/>
                  <a:pt x="428625" y="419100"/>
                </a:cubicBezTo>
                <a:cubicBezTo>
                  <a:pt x="457261" y="445132"/>
                  <a:pt x="496654" y="470027"/>
                  <a:pt x="533400" y="485775"/>
                </a:cubicBezTo>
                <a:cubicBezTo>
                  <a:pt x="542628" y="489730"/>
                  <a:pt x="552450" y="492125"/>
                  <a:pt x="561975" y="495300"/>
                </a:cubicBezTo>
                <a:cubicBezTo>
                  <a:pt x="588841" y="535599"/>
                  <a:pt x="595108" y="547483"/>
                  <a:pt x="638175" y="590550"/>
                </a:cubicBezTo>
                <a:cubicBezTo>
                  <a:pt x="646270" y="598645"/>
                  <a:pt x="656183" y="605197"/>
                  <a:pt x="666750" y="609600"/>
                </a:cubicBezTo>
                <a:cubicBezTo>
                  <a:pt x="694554" y="621185"/>
                  <a:pt x="752475" y="638175"/>
                  <a:pt x="752475" y="638175"/>
                </a:cubicBezTo>
                <a:cubicBezTo>
                  <a:pt x="758825" y="628650"/>
                  <a:pt x="770105" y="620959"/>
                  <a:pt x="771525" y="609600"/>
                </a:cubicBezTo>
                <a:cubicBezTo>
                  <a:pt x="777038" y="565496"/>
                  <a:pt x="758759" y="565018"/>
                  <a:pt x="742950" y="533400"/>
                </a:cubicBezTo>
                <a:cubicBezTo>
                  <a:pt x="738460" y="524420"/>
                  <a:pt x="739697" y="512665"/>
                  <a:pt x="733425" y="504825"/>
                </a:cubicBezTo>
                <a:cubicBezTo>
                  <a:pt x="726274" y="495886"/>
                  <a:pt x="713644" y="493104"/>
                  <a:pt x="704850" y="485775"/>
                </a:cubicBezTo>
                <a:cubicBezTo>
                  <a:pt x="694502" y="477151"/>
                  <a:pt x="685800" y="466725"/>
                  <a:pt x="676275" y="457200"/>
                </a:cubicBezTo>
                <a:cubicBezTo>
                  <a:pt x="673100" y="447675"/>
                  <a:pt x="668546" y="438503"/>
                  <a:pt x="666750" y="428625"/>
                </a:cubicBezTo>
                <a:cubicBezTo>
                  <a:pt x="662171" y="403440"/>
                  <a:pt x="663433" y="377258"/>
                  <a:pt x="657225" y="352425"/>
                </a:cubicBezTo>
                <a:cubicBezTo>
                  <a:pt x="653781" y="338650"/>
                  <a:pt x="643161" y="327620"/>
                  <a:pt x="638175" y="314325"/>
                </a:cubicBezTo>
                <a:cubicBezTo>
                  <a:pt x="633578" y="302068"/>
                  <a:pt x="635912" y="287117"/>
                  <a:pt x="628650" y="276225"/>
                </a:cubicBezTo>
                <a:cubicBezTo>
                  <a:pt x="622300" y="266700"/>
                  <a:pt x="608170" y="265270"/>
                  <a:pt x="600075" y="257175"/>
                </a:cubicBezTo>
                <a:cubicBezTo>
                  <a:pt x="588850" y="245950"/>
                  <a:pt x="584962" y="227489"/>
                  <a:pt x="571500" y="219075"/>
                </a:cubicBezTo>
                <a:cubicBezTo>
                  <a:pt x="557771" y="210495"/>
                  <a:pt x="539581" y="213477"/>
                  <a:pt x="523875" y="209550"/>
                </a:cubicBezTo>
                <a:cubicBezTo>
                  <a:pt x="418742" y="183267"/>
                  <a:pt x="593499" y="221865"/>
                  <a:pt x="457200" y="180975"/>
                </a:cubicBezTo>
                <a:cubicBezTo>
                  <a:pt x="438702" y="175426"/>
                  <a:pt x="419100" y="174625"/>
                  <a:pt x="400050" y="171450"/>
                </a:cubicBezTo>
                <a:cubicBezTo>
                  <a:pt x="387350" y="165100"/>
                  <a:pt x="375873" y="155185"/>
                  <a:pt x="361950" y="152400"/>
                </a:cubicBezTo>
                <a:cubicBezTo>
                  <a:pt x="295906" y="139191"/>
                  <a:pt x="161925" y="123825"/>
                  <a:pt x="161925" y="123825"/>
                </a:cubicBezTo>
                <a:cubicBezTo>
                  <a:pt x="152400" y="120650"/>
                  <a:pt x="141704" y="119869"/>
                  <a:pt x="133350" y="114300"/>
                </a:cubicBezTo>
                <a:cubicBezTo>
                  <a:pt x="84040" y="81426"/>
                  <a:pt x="123710" y="72987"/>
                  <a:pt x="47625" y="47625"/>
                </a:cubicBezTo>
                <a:cubicBezTo>
                  <a:pt x="14790" y="36680"/>
                  <a:pt x="7937" y="7937"/>
                  <a:pt x="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3" name="フリーフォーム: 図形 22">
            <a:extLst>
              <a:ext uri="{FF2B5EF4-FFF2-40B4-BE49-F238E27FC236}">
                <a16:creationId xmlns:a16="http://schemas.microsoft.com/office/drawing/2014/main" id="{B0AC89D1-6AD3-CC5E-85D5-C9395108445B}"/>
              </a:ext>
            </a:extLst>
          </p:cNvPr>
          <p:cNvSpPr/>
          <p:nvPr/>
        </p:nvSpPr>
        <p:spPr>
          <a:xfrm>
            <a:off x="2086089" y="1605076"/>
            <a:ext cx="314325" cy="842962"/>
          </a:xfrm>
          <a:custGeom>
            <a:avLst/>
            <a:gdLst>
              <a:gd name="connsiteX0" fmla="*/ 285750 w 314394"/>
              <a:gd name="connsiteY0" fmla="*/ 0 h 842418"/>
              <a:gd name="connsiteX1" fmla="*/ 285750 w 314394"/>
              <a:gd name="connsiteY1" fmla="*/ 0 h 842418"/>
              <a:gd name="connsiteX2" fmla="*/ 190500 w 314394"/>
              <a:gd name="connsiteY2" fmla="*/ 28575 h 842418"/>
              <a:gd name="connsiteX3" fmla="*/ 152400 w 314394"/>
              <a:gd name="connsiteY3" fmla="*/ 57150 h 842418"/>
              <a:gd name="connsiteX4" fmla="*/ 66675 w 314394"/>
              <a:gd name="connsiteY4" fmla="*/ 104775 h 842418"/>
              <a:gd name="connsiteX5" fmla="*/ 47625 w 314394"/>
              <a:gd name="connsiteY5" fmla="*/ 133350 h 842418"/>
              <a:gd name="connsiteX6" fmla="*/ 0 w 314394"/>
              <a:gd name="connsiteY6" fmla="*/ 238125 h 842418"/>
              <a:gd name="connsiteX7" fmla="*/ 9525 w 314394"/>
              <a:gd name="connsiteY7" fmla="*/ 371475 h 842418"/>
              <a:gd name="connsiteX8" fmla="*/ 28575 w 314394"/>
              <a:gd name="connsiteY8" fmla="*/ 419100 h 842418"/>
              <a:gd name="connsiteX9" fmla="*/ 38100 w 314394"/>
              <a:gd name="connsiteY9" fmla="*/ 514350 h 842418"/>
              <a:gd name="connsiteX10" fmla="*/ 66675 w 314394"/>
              <a:gd name="connsiteY10" fmla="*/ 638175 h 842418"/>
              <a:gd name="connsiteX11" fmla="*/ 95250 w 314394"/>
              <a:gd name="connsiteY11" fmla="*/ 800100 h 842418"/>
              <a:gd name="connsiteX12" fmla="*/ 104775 w 314394"/>
              <a:gd name="connsiteY12" fmla="*/ 600075 h 842418"/>
              <a:gd name="connsiteX13" fmla="*/ 114300 w 314394"/>
              <a:gd name="connsiteY13" fmla="*/ 571500 h 842418"/>
              <a:gd name="connsiteX14" fmla="*/ 123825 w 314394"/>
              <a:gd name="connsiteY14" fmla="*/ 523875 h 842418"/>
              <a:gd name="connsiteX15" fmla="*/ 142875 w 314394"/>
              <a:gd name="connsiteY15" fmla="*/ 285750 h 842418"/>
              <a:gd name="connsiteX16" fmla="*/ 152400 w 314394"/>
              <a:gd name="connsiteY16" fmla="*/ 257175 h 842418"/>
              <a:gd name="connsiteX17" fmla="*/ 200025 w 314394"/>
              <a:gd name="connsiteY17" fmla="*/ 209550 h 842418"/>
              <a:gd name="connsiteX18" fmla="*/ 257175 w 314394"/>
              <a:gd name="connsiteY18" fmla="*/ 190500 h 842418"/>
              <a:gd name="connsiteX19" fmla="*/ 295275 w 314394"/>
              <a:gd name="connsiteY19" fmla="*/ 104775 h 842418"/>
              <a:gd name="connsiteX20" fmla="*/ 304800 w 314394"/>
              <a:gd name="connsiteY20" fmla="*/ 66675 h 842418"/>
              <a:gd name="connsiteX21" fmla="*/ 314325 w 314394"/>
              <a:gd name="connsiteY21" fmla="*/ 38100 h 842418"/>
              <a:gd name="connsiteX22" fmla="*/ 285750 w 314394"/>
              <a:gd name="connsiteY22" fmla="*/ 0 h 84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4394" h="842418">
                <a:moveTo>
                  <a:pt x="285750" y="0"/>
                </a:moveTo>
                <a:lnTo>
                  <a:pt x="285750" y="0"/>
                </a:lnTo>
                <a:cubicBezTo>
                  <a:pt x="254000" y="9525"/>
                  <a:pt x="220968" y="15517"/>
                  <a:pt x="190500" y="28575"/>
                </a:cubicBezTo>
                <a:cubicBezTo>
                  <a:pt x="175909" y="34828"/>
                  <a:pt x="166013" y="48982"/>
                  <a:pt x="152400" y="57150"/>
                </a:cubicBezTo>
                <a:cubicBezTo>
                  <a:pt x="-16073" y="158234"/>
                  <a:pt x="167302" y="37690"/>
                  <a:pt x="66675" y="104775"/>
                </a:cubicBezTo>
                <a:cubicBezTo>
                  <a:pt x="60325" y="114300"/>
                  <a:pt x="53184" y="123343"/>
                  <a:pt x="47625" y="133350"/>
                </a:cubicBezTo>
                <a:cubicBezTo>
                  <a:pt x="21753" y="179920"/>
                  <a:pt x="18652" y="191494"/>
                  <a:pt x="0" y="238125"/>
                </a:cubicBezTo>
                <a:cubicBezTo>
                  <a:pt x="3175" y="282575"/>
                  <a:pt x="2575" y="327457"/>
                  <a:pt x="9525" y="371475"/>
                </a:cubicBezTo>
                <a:cubicBezTo>
                  <a:pt x="12192" y="388364"/>
                  <a:pt x="25222" y="402334"/>
                  <a:pt x="28575" y="419100"/>
                </a:cubicBezTo>
                <a:cubicBezTo>
                  <a:pt x="34833" y="450389"/>
                  <a:pt x="32633" y="482914"/>
                  <a:pt x="38100" y="514350"/>
                </a:cubicBezTo>
                <a:cubicBezTo>
                  <a:pt x="45358" y="556083"/>
                  <a:pt x="57150" y="596900"/>
                  <a:pt x="66675" y="638175"/>
                </a:cubicBezTo>
                <a:cubicBezTo>
                  <a:pt x="86724" y="838665"/>
                  <a:pt x="65544" y="889217"/>
                  <a:pt x="95250" y="800100"/>
                </a:cubicBezTo>
                <a:cubicBezTo>
                  <a:pt x="98425" y="733425"/>
                  <a:pt x="99232" y="666595"/>
                  <a:pt x="104775" y="600075"/>
                </a:cubicBezTo>
                <a:cubicBezTo>
                  <a:pt x="105609" y="590069"/>
                  <a:pt x="111865" y="581240"/>
                  <a:pt x="114300" y="571500"/>
                </a:cubicBezTo>
                <a:cubicBezTo>
                  <a:pt x="118227" y="555794"/>
                  <a:pt x="120650" y="539750"/>
                  <a:pt x="123825" y="523875"/>
                </a:cubicBezTo>
                <a:cubicBezTo>
                  <a:pt x="128760" y="425175"/>
                  <a:pt x="122256" y="368227"/>
                  <a:pt x="142875" y="285750"/>
                </a:cubicBezTo>
                <a:cubicBezTo>
                  <a:pt x="145310" y="276010"/>
                  <a:pt x="147910" y="266155"/>
                  <a:pt x="152400" y="257175"/>
                </a:cubicBezTo>
                <a:cubicBezTo>
                  <a:pt x="164193" y="233589"/>
                  <a:pt x="175532" y="220436"/>
                  <a:pt x="200025" y="209550"/>
                </a:cubicBezTo>
                <a:cubicBezTo>
                  <a:pt x="218375" y="201395"/>
                  <a:pt x="257175" y="190500"/>
                  <a:pt x="257175" y="190500"/>
                </a:cubicBezTo>
                <a:cubicBezTo>
                  <a:pt x="279845" y="122490"/>
                  <a:pt x="265086" y="150058"/>
                  <a:pt x="295275" y="104775"/>
                </a:cubicBezTo>
                <a:cubicBezTo>
                  <a:pt x="298450" y="92075"/>
                  <a:pt x="301204" y="79262"/>
                  <a:pt x="304800" y="66675"/>
                </a:cubicBezTo>
                <a:cubicBezTo>
                  <a:pt x="307558" y="57021"/>
                  <a:pt x="312674" y="48004"/>
                  <a:pt x="314325" y="38100"/>
                </a:cubicBezTo>
                <a:cubicBezTo>
                  <a:pt x="315891" y="28705"/>
                  <a:pt x="290512" y="6350"/>
                  <a:pt x="28575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5" name="テキスト ボックス 21">
            <a:extLst>
              <a:ext uri="{FF2B5EF4-FFF2-40B4-BE49-F238E27FC236}">
                <a16:creationId xmlns:a16="http://schemas.microsoft.com/office/drawing/2014/main" id="{4AA806FF-4FF3-FA1C-7E23-E87A305CEB50}"/>
              </a:ext>
            </a:extLst>
          </p:cNvPr>
          <p:cNvSpPr txBox="1">
            <a:spLocks noChangeArrowheads="1"/>
          </p:cNvSpPr>
          <p:nvPr/>
        </p:nvSpPr>
        <p:spPr bwMode="auto">
          <a:xfrm>
            <a:off x="157276" y="631162"/>
            <a:ext cx="815738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氷山モデルを用いて、主の課題の背景にあるものを考えてみましょう。</a:t>
            </a:r>
          </a:p>
        </p:txBody>
      </p:sp>
    </p:spTree>
    <p:extLst>
      <p:ext uri="{BB962C8B-B14F-4D97-AF65-F5344CB8AC3E}">
        <p14:creationId xmlns:p14="http://schemas.microsoft.com/office/powerpoint/2010/main" val="1607998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スライド番号プレースホルダー 2">
            <a:extLst>
              <a:ext uri="{FF2B5EF4-FFF2-40B4-BE49-F238E27FC236}">
                <a16:creationId xmlns:a16="http://schemas.microsoft.com/office/drawing/2014/main" id="{E790CD65-5982-CBE0-FAB6-4A4B88B6FA6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31A9D378-0363-43CE-A551-0210DB79F5B8}" type="slidenum">
              <a:rPr lang="ja-JP" altLang="en-US" sz="1000">
                <a:solidFill>
                  <a:srgbClr val="898989"/>
                </a:solidFill>
              </a:rPr>
              <a:pPr>
                <a:lnSpc>
                  <a:spcPct val="100000"/>
                </a:lnSpc>
                <a:spcBef>
                  <a:spcPct val="0"/>
                </a:spcBef>
                <a:buFontTx/>
                <a:buNone/>
              </a:pPr>
              <a:t>2</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F52BFD96-7684-9BFD-44D6-F139BDB2A8E6}"/>
              </a:ext>
            </a:extLst>
          </p:cNvPr>
          <p:cNvSpPr/>
          <p:nvPr/>
        </p:nvSpPr>
        <p:spPr>
          <a:xfrm>
            <a:off x="347473" y="1479550"/>
            <a:ext cx="9179116" cy="2962275"/>
          </a:xfrm>
          <a:prstGeom prst="rect">
            <a:avLst/>
          </a:prstGeom>
          <a:noFill/>
          <a:ln w="57150">
            <a:noFill/>
            <a:prstDash val="solid"/>
          </a:ln>
        </p:spPr>
        <p:style>
          <a:lnRef idx="2">
            <a:schemeClr val="accent3"/>
          </a:lnRef>
          <a:fillRef idx="1">
            <a:schemeClr val="lt1"/>
          </a:fillRef>
          <a:effectRef idx="0">
            <a:schemeClr val="accent3"/>
          </a:effectRef>
          <a:fontRef idx="minor">
            <a:schemeClr val="dk1"/>
          </a:fontRef>
        </p:style>
        <p:txBody>
          <a:bodyPr anchor="ctr"/>
          <a:lstStyle/>
          <a:p>
            <a:pPr marL="571500" indent="-571500" eaLnBrk="1" fontAlgn="auto" hangingPunct="1">
              <a:spcBef>
                <a:spcPts val="0"/>
              </a:spcBef>
              <a:spcAft>
                <a:spcPts val="0"/>
              </a:spcAft>
              <a:buFont typeface="Wingdings" panose="05000000000000000000" pitchFamily="2" charset="2"/>
              <a:buChar char="ü"/>
              <a:defRPr/>
            </a:pPr>
            <a:r>
              <a:rPr kumimoji="1" lang="ja-JP" altLang="en-US" sz="3200" b="1" spc="300" dirty="0">
                <a:solidFill>
                  <a:schemeClr val="tx1"/>
                </a:solidFill>
                <a:latin typeface="メイリオ" panose="020B0604030504040204" pitchFamily="50" charset="-128"/>
                <a:ea typeface="メイリオ" panose="020B0604030504040204" pitchFamily="50" charset="-128"/>
              </a:rPr>
              <a:t>認知症についての基本的な知識を学び、</a:t>
            </a:r>
            <a:br>
              <a:rPr kumimoji="1" lang="en-US" altLang="ja-JP" sz="3200" b="1" spc="300" dirty="0">
                <a:solidFill>
                  <a:schemeClr val="tx1"/>
                </a:solidFill>
                <a:latin typeface="メイリオ" panose="020B0604030504040204" pitchFamily="50" charset="-128"/>
                <a:ea typeface="メイリオ" panose="020B0604030504040204" pitchFamily="50" charset="-128"/>
              </a:rPr>
            </a:br>
            <a:r>
              <a:rPr kumimoji="1" lang="ja-JP" altLang="en-US" sz="3200" b="1" spc="300" dirty="0">
                <a:solidFill>
                  <a:schemeClr val="tx1"/>
                </a:solidFill>
                <a:latin typeface="メイリオ" panose="020B0604030504040204" pitchFamily="50" charset="-128"/>
                <a:ea typeface="メイリオ" panose="020B0604030504040204" pitchFamily="50" charset="-128"/>
              </a:rPr>
              <a:t>支援にあたっての姿勢を理解する</a:t>
            </a:r>
            <a:endParaRPr lang="ja-JP" altLang="en-US" sz="3200" b="1" spc="300" dirty="0">
              <a:solidFill>
                <a:schemeClr val="tx1"/>
              </a:solidFill>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A1D12-044A-8DAB-CBDA-5FAC54E6C4FD}"/>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E7EA7668-12A8-1FA2-EB54-90B4D0656D6A}"/>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29</a:t>
            </a:fld>
            <a:endParaRPr lang="ja-JP" altLang="en-US">
              <a:solidFill>
                <a:srgbClr val="898989"/>
              </a:solidFill>
            </a:endParaRPr>
          </a:p>
        </p:txBody>
      </p:sp>
      <p:sp>
        <p:nvSpPr>
          <p:cNvPr id="3" name="正方形/長方形 2">
            <a:extLst>
              <a:ext uri="{FF2B5EF4-FFF2-40B4-BE49-F238E27FC236}">
                <a16:creationId xmlns:a16="http://schemas.microsoft.com/office/drawing/2014/main" id="{0631AAB5-187B-374F-A5A9-C3DE74050351}"/>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STEP3</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：主の課題の背景にあるものを考える～氷山モデル～</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4" name="四角形: 角を丸くする 3">
            <a:extLst>
              <a:ext uri="{FF2B5EF4-FFF2-40B4-BE49-F238E27FC236}">
                <a16:creationId xmlns:a16="http://schemas.microsoft.com/office/drawing/2014/main" id="{3EE30264-218D-BFE4-231E-6E4AB56A4D3A}"/>
              </a:ext>
            </a:extLst>
          </p:cNvPr>
          <p:cNvSpPr/>
          <p:nvPr/>
        </p:nvSpPr>
        <p:spPr>
          <a:xfrm>
            <a:off x="0" y="6687940"/>
            <a:ext cx="7872389" cy="170259"/>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tIns="0" bIns="0" anchor="ctr">
            <a:spAutoFit/>
          </a:bodyPr>
          <a:lstStyle/>
          <a:p>
            <a:pPr eaLnBrk="1" fontAlgn="auto" hangingPunct="1">
              <a:spcBef>
                <a:spcPts val="0"/>
              </a:spcBef>
              <a:spcAft>
                <a:spcPts val="0"/>
              </a:spcAft>
              <a:defRPr/>
            </a:pPr>
            <a:r>
              <a:rPr kumimoji="1" lang="ja-JP" altLang="en-US" sz="1000" spc="100" dirty="0">
                <a:solidFill>
                  <a:schemeClr val="tx1"/>
                </a:solidFill>
                <a:latin typeface="メイリオ" panose="020B0604030504040204" pitchFamily="50" charset="-128"/>
                <a:ea typeface="メイリオ" panose="020B0604030504040204" pitchFamily="50" charset="-128"/>
              </a:rPr>
              <a:t>出典：社会的包摂サポートセンター編</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相談支援員必携 事例で見る生活困窮者</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中央法規出版</a:t>
            </a:r>
            <a:r>
              <a:rPr kumimoji="1" lang="en-US" altLang="ja-JP" sz="1000" spc="100" dirty="0">
                <a:solidFill>
                  <a:schemeClr val="tx1"/>
                </a:solidFill>
                <a:latin typeface="メイリオ" panose="020B0604030504040204" pitchFamily="50" charset="-128"/>
                <a:ea typeface="メイリオ" panose="020B0604030504040204" pitchFamily="50" charset="-128"/>
              </a:rPr>
              <a:t>,2015</a:t>
            </a:r>
            <a:r>
              <a:rPr kumimoji="1" lang="ja-JP" altLang="en-US" sz="1000" spc="100" dirty="0">
                <a:solidFill>
                  <a:schemeClr val="tx1"/>
                </a:solidFill>
                <a:latin typeface="メイリオ" panose="020B0604030504040204" pitchFamily="50" charset="-128"/>
                <a:ea typeface="メイリオ" panose="020B0604030504040204" pitchFamily="50" charset="-128"/>
              </a:rPr>
              <a:t>年</a:t>
            </a:r>
            <a:r>
              <a:rPr kumimoji="1" lang="en-US" altLang="ja-JP" sz="1000" spc="100" dirty="0">
                <a:solidFill>
                  <a:schemeClr val="tx1"/>
                </a:solidFill>
                <a:latin typeface="メイリオ" panose="020B0604030504040204" pitchFamily="50" charset="-128"/>
                <a:ea typeface="メイリオ" panose="020B0604030504040204" pitchFamily="50" charset="-128"/>
              </a:rPr>
              <a:t>,p4</a:t>
            </a:r>
            <a:r>
              <a:rPr kumimoji="1" lang="ja-JP" altLang="en-US" sz="1000" spc="100" dirty="0">
                <a:solidFill>
                  <a:schemeClr val="tx1"/>
                </a:solidFill>
                <a:latin typeface="メイリオ" panose="020B0604030504040204" pitchFamily="50" charset="-128"/>
                <a:ea typeface="メイリオ" panose="020B0604030504040204" pitchFamily="50" charset="-128"/>
              </a:rPr>
              <a:t>をもとに作成</a:t>
            </a:r>
          </a:p>
        </p:txBody>
      </p:sp>
      <p:sp>
        <p:nvSpPr>
          <p:cNvPr id="2" name="フリーフォーム: 図形 1">
            <a:extLst>
              <a:ext uri="{FF2B5EF4-FFF2-40B4-BE49-F238E27FC236}">
                <a16:creationId xmlns:a16="http://schemas.microsoft.com/office/drawing/2014/main" id="{9D5D1A72-6B40-5716-39AD-E732360A6E9B}"/>
              </a:ext>
            </a:extLst>
          </p:cNvPr>
          <p:cNvSpPr/>
          <p:nvPr/>
        </p:nvSpPr>
        <p:spPr>
          <a:xfrm>
            <a:off x="765289" y="1605075"/>
            <a:ext cx="3559611" cy="4614971"/>
          </a:xfrm>
          <a:custGeom>
            <a:avLst/>
            <a:gdLst>
              <a:gd name="connsiteX0" fmla="*/ 1463040 w 3759200"/>
              <a:gd name="connsiteY0" fmla="*/ 0 h 4053840"/>
              <a:gd name="connsiteX1" fmla="*/ 1463040 w 3759200"/>
              <a:gd name="connsiteY1" fmla="*/ 0 h 4053840"/>
              <a:gd name="connsiteX2" fmla="*/ 1351280 w 3759200"/>
              <a:gd name="connsiteY2" fmla="*/ 40640 h 4053840"/>
              <a:gd name="connsiteX3" fmla="*/ 1290320 w 3759200"/>
              <a:gd name="connsiteY3" fmla="*/ 81280 h 4053840"/>
              <a:gd name="connsiteX4" fmla="*/ 1219200 w 3759200"/>
              <a:gd name="connsiteY4" fmla="*/ 121920 h 4053840"/>
              <a:gd name="connsiteX5" fmla="*/ 1168400 w 3759200"/>
              <a:gd name="connsiteY5" fmla="*/ 132080 h 4053840"/>
              <a:gd name="connsiteX6" fmla="*/ 1076960 w 3759200"/>
              <a:gd name="connsiteY6" fmla="*/ 213360 h 4053840"/>
              <a:gd name="connsiteX7" fmla="*/ 1005840 w 3759200"/>
              <a:gd name="connsiteY7" fmla="*/ 233680 h 4053840"/>
              <a:gd name="connsiteX8" fmla="*/ 975360 w 3759200"/>
              <a:gd name="connsiteY8" fmla="*/ 254000 h 4053840"/>
              <a:gd name="connsiteX9" fmla="*/ 944880 w 3759200"/>
              <a:gd name="connsiteY9" fmla="*/ 264160 h 4053840"/>
              <a:gd name="connsiteX10" fmla="*/ 883920 w 3759200"/>
              <a:gd name="connsiteY10" fmla="*/ 304800 h 4053840"/>
              <a:gd name="connsiteX11" fmla="*/ 853440 w 3759200"/>
              <a:gd name="connsiteY11" fmla="*/ 325120 h 4053840"/>
              <a:gd name="connsiteX12" fmla="*/ 822960 w 3759200"/>
              <a:gd name="connsiteY12" fmla="*/ 355600 h 4053840"/>
              <a:gd name="connsiteX13" fmla="*/ 782320 w 3759200"/>
              <a:gd name="connsiteY13" fmla="*/ 386080 h 4053840"/>
              <a:gd name="connsiteX14" fmla="*/ 701040 w 3759200"/>
              <a:gd name="connsiteY14" fmla="*/ 406400 h 4053840"/>
              <a:gd name="connsiteX15" fmla="*/ 680720 w 3759200"/>
              <a:gd name="connsiteY15" fmla="*/ 436880 h 4053840"/>
              <a:gd name="connsiteX16" fmla="*/ 650240 w 3759200"/>
              <a:gd name="connsiteY16" fmla="*/ 447040 h 4053840"/>
              <a:gd name="connsiteX17" fmla="*/ 579120 w 3759200"/>
              <a:gd name="connsiteY17" fmla="*/ 477520 h 4053840"/>
              <a:gd name="connsiteX18" fmla="*/ 518160 w 3759200"/>
              <a:gd name="connsiteY18" fmla="*/ 528320 h 4053840"/>
              <a:gd name="connsiteX19" fmla="*/ 487680 w 3759200"/>
              <a:gd name="connsiteY19" fmla="*/ 558800 h 4053840"/>
              <a:gd name="connsiteX20" fmla="*/ 467360 w 3759200"/>
              <a:gd name="connsiteY20" fmla="*/ 589280 h 4053840"/>
              <a:gd name="connsiteX21" fmla="*/ 426720 w 3759200"/>
              <a:gd name="connsiteY21" fmla="*/ 599440 h 4053840"/>
              <a:gd name="connsiteX22" fmla="*/ 365760 w 3759200"/>
              <a:gd name="connsiteY22" fmla="*/ 650240 h 4053840"/>
              <a:gd name="connsiteX23" fmla="*/ 274320 w 3759200"/>
              <a:gd name="connsiteY23" fmla="*/ 701040 h 4053840"/>
              <a:gd name="connsiteX24" fmla="*/ 264160 w 3759200"/>
              <a:gd name="connsiteY24" fmla="*/ 894080 h 4053840"/>
              <a:gd name="connsiteX25" fmla="*/ 243840 w 3759200"/>
              <a:gd name="connsiteY25" fmla="*/ 934720 h 4053840"/>
              <a:gd name="connsiteX26" fmla="*/ 233680 w 3759200"/>
              <a:gd name="connsiteY26" fmla="*/ 965200 h 4053840"/>
              <a:gd name="connsiteX27" fmla="*/ 213360 w 3759200"/>
              <a:gd name="connsiteY27" fmla="*/ 1076960 h 4053840"/>
              <a:gd name="connsiteX28" fmla="*/ 203200 w 3759200"/>
              <a:gd name="connsiteY28" fmla="*/ 1107440 h 4053840"/>
              <a:gd name="connsiteX29" fmla="*/ 193040 w 3759200"/>
              <a:gd name="connsiteY29" fmla="*/ 1148080 h 4053840"/>
              <a:gd name="connsiteX30" fmla="*/ 182880 w 3759200"/>
              <a:gd name="connsiteY30" fmla="*/ 1239520 h 4053840"/>
              <a:gd name="connsiteX31" fmla="*/ 172720 w 3759200"/>
              <a:gd name="connsiteY31" fmla="*/ 1280160 h 4053840"/>
              <a:gd name="connsiteX32" fmla="*/ 152400 w 3759200"/>
              <a:gd name="connsiteY32" fmla="*/ 1361440 h 4053840"/>
              <a:gd name="connsiteX33" fmla="*/ 132080 w 3759200"/>
              <a:gd name="connsiteY33" fmla="*/ 1534160 h 4053840"/>
              <a:gd name="connsiteX34" fmla="*/ 111760 w 3759200"/>
              <a:gd name="connsiteY34" fmla="*/ 1564640 h 4053840"/>
              <a:gd name="connsiteX35" fmla="*/ 101600 w 3759200"/>
              <a:gd name="connsiteY35" fmla="*/ 1635760 h 4053840"/>
              <a:gd name="connsiteX36" fmla="*/ 71120 w 3759200"/>
              <a:gd name="connsiteY36" fmla="*/ 1666240 h 4053840"/>
              <a:gd name="connsiteX37" fmla="*/ 60960 w 3759200"/>
              <a:gd name="connsiteY37" fmla="*/ 1757680 h 4053840"/>
              <a:gd name="connsiteX38" fmla="*/ 50800 w 3759200"/>
              <a:gd name="connsiteY38" fmla="*/ 1788160 h 4053840"/>
              <a:gd name="connsiteX39" fmla="*/ 40640 w 3759200"/>
              <a:gd name="connsiteY39" fmla="*/ 1869440 h 4053840"/>
              <a:gd name="connsiteX40" fmla="*/ 20320 w 3759200"/>
              <a:gd name="connsiteY40" fmla="*/ 1899920 h 4053840"/>
              <a:gd name="connsiteX41" fmla="*/ 10160 w 3759200"/>
              <a:gd name="connsiteY41" fmla="*/ 2021840 h 4053840"/>
              <a:gd name="connsiteX42" fmla="*/ 0 w 3759200"/>
              <a:gd name="connsiteY42" fmla="*/ 2072640 h 4053840"/>
              <a:gd name="connsiteX43" fmla="*/ 10160 w 3759200"/>
              <a:gd name="connsiteY43" fmla="*/ 2316480 h 4053840"/>
              <a:gd name="connsiteX44" fmla="*/ 40640 w 3759200"/>
              <a:gd name="connsiteY44" fmla="*/ 2367280 h 4053840"/>
              <a:gd name="connsiteX45" fmla="*/ 60960 w 3759200"/>
              <a:gd name="connsiteY45" fmla="*/ 2448560 h 4053840"/>
              <a:gd name="connsiteX46" fmla="*/ 81280 w 3759200"/>
              <a:gd name="connsiteY46" fmla="*/ 2489200 h 4053840"/>
              <a:gd name="connsiteX47" fmla="*/ 71120 w 3759200"/>
              <a:gd name="connsiteY47" fmla="*/ 2844800 h 4053840"/>
              <a:gd name="connsiteX48" fmla="*/ 91440 w 3759200"/>
              <a:gd name="connsiteY48" fmla="*/ 2997200 h 4053840"/>
              <a:gd name="connsiteX49" fmla="*/ 101600 w 3759200"/>
              <a:gd name="connsiteY49" fmla="*/ 3027680 h 4053840"/>
              <a:gd name="connsiteX50" fmla="*/ 132080 w 3759200"/>
              <a:gd name="connsiteY50" fmla="*/ 3058160 h 4053840"/>
              <a:gd name="connsiteX51" fmla="*/ 142240 w 3759200"/>
              <a:gd name="connsiteY51" fmla="*/ 3108960 h 4053840"/>
              <a:gd name="connsiteX52" fmla="*/ 162560 w 3759200"/>
              <a:gd name="connsiteY52" fmla="*/ 3139440 h 4053840"/>
              <a:gd name="connsiteX53" fmla="*/ 182880 w 3759200"/>
              <a:gd name="connsiteY53" fmla="*/ 3230880 h 4053840"/>
              <a:gd name="connsiteX54" fmla="*/ 203200 w 3759200"/>
              <a:gd name="connsiteY54" fmla="*/ 3261360 h 4053840"/>
              <a:gd name="connsiteX55" fmla="*/ 223520 w 3759200"/>
              <a:gd name="connsiteY55" fmla="*/ 3312160 h 4053840"/>
              <a:gd name="connsiteX56" fmla="*/ 284480 w 3759200"/>
              <a:gd name="connsiteY56" fmla="*/ 3362960 h 4053840"/>
              <a:gd name="connsiteX57" fmla="*/ 335280 w 3759200"/>
              <a:gd name="connsiteY57" fmla="*/ 3413760 h 4053840"/>
              <a:gd name="connsiteX58" fmla="*/ 396240 w 3759200"/>
              <a:gd name="connsiteY58" fmla="*/ 3454400 h 4053840"/>
              <a:gd name="connsiteX59" fmla="*/ 457200 w 3759200"/>
              <a:gd name="connsiteY59" fmla="*/ 3495040 h 4053840"/>
              <a:gd name="connsiteX60" fmla="*/ 497840 w 3759200"/>
              <a:gd name="connsiteY60" fmla="*/ 3525520 h 4053840"/>
              <a:gd name="connsiteX61" fmla="*/ 538480 w 3759200"/>
              <a:gd name="connsiteY61" fmla="*/ 3545840 h 4053840"/>
              <a:gd name="connsiteX62" fmla="*/ 599440 w 3759200"/>
              <a:gd name="connsiteY62" fmla="*/ 3586480 h 4053840"/>
              <a:gd name="connsiteX63" fmla="*/ 670560 w 3759200"/>
              <a:gd name="connsiteY63" fmla="*/ 3677920 h 4053840"/>
              <a:gd name="connsiteX64" fmla="*/ 690880 w 3759200"/>
              <a:gd name="connsiteY64" fmla="*/ 3708400 h 4053840"/>
              <a:gd name="connsiteX65" fmla="*/ 751840 w 3759200"/>
              <a:gd name="connsiteY65" fmla="*/ 3769360 h 4053840"/>
              <a:gd name="connsiteX66" fmla="*/ 782320 w 3759200"/>
              <a:gd name="connsiteY66" fmla="*/ 3779520 h 4053840"/>
              <a:gd name="connsiteX67" fmla="*/ 843280 w 3759200"/>
              <a:gd name="connsiteY67" fmla="*/ 3820160 h 4053840"/>
              <a:gd name="connsiteX68" fmla="*/ 863600 w 3759200"/>
              <a:gd name="connsiteY68" fmla="*/ 3850640 h 4053840"/>
              <a:gd name="connsiteX69" fmla="*/ 894080 w 3759200"/>
              <a:gd name="connsiteY69" fmla="*/ 3860800 h 4053840"/>
              <a:gd name="connsiteX70" fmla="*/ 924560 w 3759200"/>
              <a:gd name="connsiteY70" fmla="*/ 3881120 h 4053840"/>
              <a:gd name="connsiteX71" fmla="*/ 995680 w 3759200"/>
              <a:gd name="connsiteY71" fmla="*/ 3911600 h 4053840"/>
              <a:gd name="connsiteX72" fmla="*/ 1168400 w 3759200"/>
              <a:gd name="connsiteY72" fmla="*/ 3942080 h 4053840"/>
              <a:gd name="connsiteX73" fmla="*/ 1219200 w 3759200"/>
              <a:gd name="connsiteY73" fmla="*/ 3952240 h 4053840"/>
              <a:gd name="connsiteX74" fmla="*/ 1259840 w 3759200"/>
              <a:gd name="connsiteY74" fmla="*/ 3962400 h 4053840"/>
              <a:gd name="connsiteX75" fmla="*/ 1503680 w 3759200"/>
              <a:gd name="connsiteY75" fmla="*/ 3972560 h 4053840"/>
              <a:gd name="connsiteX76" fmla="*/ 1564640 w 3759200"/>
              <a:gd name="connsiteY76" fmla="*/ 3992880 h 4053840"/>
              <a:gd name="connsiteX77" fmla="*/ 1808480 w 3759200"/>
              <a:gd name="connsiteY77" fmla="*/ 4013200 h 4053840"/>
              <a:gd name="connsiteX78" fmla="*/ 1899920 w 3759200"/>
              <a:gd name="connsiteY78" fmla="*/ 4033520 h 4053840"/>
              <a:gd name="connsiteX79" fmla="*/ 2164080 w 3759200"/>
              <a:gd name="connsiteY79" fmla="*/ 4053840 h 4053840"/>
              <a:gd name="connsiteX80" fmla="*/ 2905760 w 3759200"/>
              <a:gd name="connsiteY80" fmla="*/ 4043680 h 4053840"/>
              <a:gd name="connsiteX81" fmla="*/ 2946400 w 3759200"/>
              <a:gd name="connsiteY81" fmla="*/ 3982720 h 4053840"/>
              <a:gd name="connsiteX82" fmla="*/ 3017520 w 3759200"/>
              <a:gd name="connsiteY82" fmla="*/ 3942080 h 4053840"/>
              <a:gd name="connsiteX83" fmla="*/ 3058160 w 3759200"/>
              <a:gd name="connsiteY83" fmla="*/ 3911600 h 4053840"/>
              <a:gd name="connsiteX84" fmla="*/ 3108960 w 3759200"/>
              <a:gd name="connsiteY84" fmla="*/ 3789680 h 4053840"/>
              <a:gd name="connsiteX85" fmla="*/ 3139440 w 3759200"/>
              <a:gd name="connsiteY85" fmla="*/ 3779520 h 4053840"/>
              <a:gd name="connsiteX86" fmla="*/ 3190240 w 3759200"/>
              <a:gd name="connsiteY86" fmla="*/ 3738880 h 4053840"/>
              <a:gd name="connsiteX87" fmla="*/ 3230880 w 3759200"/>
              <a:gd name="connsiteY87" fmla="*/ 3657600 h 4053840"/>
              <a:gd name="connsiteX88" fmla="*/ 3271520 w 3759200"/>
              <a:gd name="connsiteY88" fmla="*/ 3637280 h 4053840"/>
              <a:gd name="connsiteX89" fmla="*/ 3302000 w 3759200"/>
              <a:gd name="connsiteY89" fmla="*/ 3535680 h 4053840"/>
              <a:gd name="connsiteX90" fmla="*/ 3332480 w 3759200"/>
              <a:gd name="connsiteY90" fmla="*/ 3434080 h 4053840"/>
              <a:gd name="connsiteX91" fmla="*/ 3342640 w 3759200"/>
              <a:gd name="connsiteY91" fmla="*/ 3403600 h 4053840"/>
              <a:gd name="connsiteX92" fmla="*/ 3362960 w 3759200"/>
              <a:gd name="connsiteY92" fmla="*/ 3373120 h 4053840"/>
              <a:gd name="connsiteX93" fmla="*/ 3373120 w 3759200"/>
              <a:gd name="connsiteY93" fmla="*/ 3342640 h 4053840"/>
              <a:gd name="connsiteX94" fmla="*/ 3413760 w 3759200"/>
              <a:gd name="connsiteY94" fmla="*/ 3281680 h 4053840"/>
              <a:gd name="connsiteX95" fmla="*/ 3434080 w 3759200"/>
              <a:gd name="connsiteY95" fmla="*/ 3251200 h 4053840"/>
              <a:gd name="connsiteX96" fmla="*/ 3454400 w 3759200"/>
              <a:gd name="connsiteY96" fmla="*/ 3169920 h 4053840"/>
              <a:gd name="connsiteX97" fmla="*/ 3495040 w 3759200"/>
              <a:gd name="connsiteY97" fmla="*/ 3068320 h 4053840"/>
              <a:gd name="connsiteX98" fmla="*/ 3515360 w 3759200"/>
              <a:gd name="connsiteY98" fmla="*/ 2976880 h 4053840"/>
              <a:gd name="connsiteX99" fmla="*/ 3525520 w 3759200"/>
              <a:gd name="connsiteY99" fmla="*/ 2915920 h 4053840"/>
              <a:gd name="connsiteX100" fmla="*/ 3545840 w 3759200"/>
              <a:gd name="connsiteY100" fmla="*/ 2834640 h 4053840"/>
              <a:gd name="connsiteX101" fmla="*/ 3566160 w 3759200"/>
              <a:gd name="connsiteY101" fmla="*/ 2722880 h 4053840"/>
              <a:gd name="connsiteX102" fmla="*/ 3576320 w 3759200"/>
              <a:gd name="connsiteY102" fmla="*/ 2499360 h 4053840"/>
              <a:gd name="connsiteX103" fmla="*/ 3586480 w 3759200"/>
              <a:gd name="connsiteY103" fmla="*/ 2448560 h 4053840"/>
              <a:gd name="connsiteX104" fmla="*/ 3616960 w 3759200"/>
              <a:gd name="connsiteY104" fmla="*/ 2418080 h 4053840"/>
              <a:gd name="connsiteX105" fmla="*/ 3647440 w 3759200"/>
              <a:gd name="connsiteY105" fmla="*/ 2377440 h 4053840"/>
              <a:gd name="connsiteX106" fmla="*/ 3698240 w 3759200"/>
              <a:gd name="connsiteY106" fmla="*/ 2286000 h 4053840"/>
              <a:gd name="connsiteX107" fmla="*/ 3728720 w 3759200"/>
              <a:gd name="connsiteY107" fmla="*/ 2265680 h 4053840"/>
              <a:gd name="connsiteX108" fmla="*/ 3759200 w 3759200"/>
              <a:gd name="connsiteY108" fmla="*/ 2143760 h 4053840"/>
              <a:gd name="connsiteX109" fmla="*/ 3749040 w 3759200"/>
              <a:gd name="connsiteY109" fmla="*/ 1696720 h 4053840"/>
              <a:gd name="connsiteX110" fmla="*/ 3738880 w 3759200"/>
              <a:gd name="connsiteY110" fmla="*/ 1666240 h 4053840"/>
              <a:gd name="connsiteX111" fmla="*/ 3718560 w 3759200"/>
              <a:gd name="connsiteY111" fmla="*/ 1625600 h 4053840"/>
              <a:gd name="connsiteX112" fmla="*/ 3677920 w 3759200"/>
              <a:gd name="connsiteY112" fmla="*/ 1544320 h 4053840"/>
              <a:gd name="connsiteX113" fmla="*/ 3647440 w 3759200"/>
              <a:gd name="connsiteY113" fmla="*/ 1473200 h 4053840"/>
              <a:gd name="connsiteX114" fmla="*/ 3627120 w 3759200"/>
              <a:gd name="connsiteY114" fmla="*/ 1391920 h 4053840"/>
              <a:gd name="connsiteX115" fmla="*/ 3596640 w 3759200"/>
              <a:gd name="connsiteY115" fmla="*/ 1351280 h 4053840"/>
              <a:gd name="connsiteX116" fmla="*/ 3556000 w 3759200"/>
              <a:gd name="connsiteY116" fmla="*/ 1290320 h 4053840"/>
              <a:gd name="connsiteX117" fmla="*/ 3535680 w 3759200"/>
              <a:gd name="connsiteY117" fmla="*/ 1219200 h 4053840"/>
              <a:gd name="connsiteX118" fmla="*/ 3484880 w 3759200"/>
              <a:gd name="connsiteY118" fmla="*/ 1148080 h 4053840"/>
              <a:gd name="connsiteX119" fmla="*/ 3454400 w 3759200"/>
              <a:gd name="connsiteY119" fmla="*/ 1097280 h 4053840"/>
              <a:gd name="connsiteX120" fmla="*/ 3434080 w 3759200"/>
              <a:gd name="connsiteY120" fmla="*/ 1066800 h 4053840"/>
              <a:gd name="connsiteX121" fmla="*/ 3413760 w 3759200"/>
              <a:gd name="connsiteY121" fmla="*/ 1005840 h 4053840"/>
              <a:gd name="connsiteX122" fmla="*/ 3373120 w 3759200"/>
              <a:gd name="connsiteY122" fmla="*/ 944880 h 4053840"/>
              <a:gd name="connsiteX123" fmla="*/ 3352800 w 3759200"/>
              <a:gd name="connsiteY123" fmla="*/ 904240 h 4053840"/>
              <a:gd name="connsiteX124" fmla="*/ 3322320 w 3759200"/>
              <a:gd name="connsiteY124" fmla="*/ 883920 h 4053840"/>
              <a:gd name="connsiteX125" fmla="*/ 3281680 w 3759200"/>
              <a:gd name="connsiteY125" fmla="*/ 863600 h 4053840"/>
              <a:gd name="connsiteX126" fmla="*/ 3210560 w 3759200"/>
              <a:gd name="connsiteY126" fmla="*/ 843280 h 4053840"/>
              <a:gd name="connsiteX127" fmla="*/ 3139440 w 3759200"/>
              <a:gd name="connsiteY127" fmla="*/ 833120 h 4053840"/>
              <a:gd name="connsiteX128" fmla="*/ 3088640 w 3759200"/>
              <a:gd name="connsiteY128" fmla="*/ 812800 h 4053840"/>
              <a:gd name="connsiteX129" fmla="*/ 3007360 w 3759200"/>
              <a:gd name="connsiteY129" fmla="*/ 792480 h 4053840"/>
              <a:gd name="connsiteX130" fmla="*/ 2976880 w 3759200"/>
              <a:gd name="connsiteY130" fmla="*/ 762000 h 4053840"/>
              <a:gd name="connsiteX131" fmla="*/ 2915920 w 3759200"/>
              <a:gd name="connsiteY131" fmla="*/ 711200 h 4053840"/>
              <a:gd name="connsiteX132" fmla="*/ 2854960 w 3759200"/>
              <a:gd name="connsiteY132" fmla="*/ 640080 h 4053840"/>
              <a:gd name="connsiteX133" fmla="*/ 2783840 w 3759200"/>
              <a:gd name="connsiteY133" fmla="*/ 609600 h 4053840"/>
              <a:gd name="connsiteX134" fmla="*/ 2743200 w 3759200"/>
              <a:gd name="connsiteY134" fmla="*/ 589280 h 4053840"/>
              <a:gd name="connsiteX135" fmla="*/ 2682240 w 3759200"/>
              <a:gd name="connsiteY135" fmla="*/ 568960 h 4053840"/>
              <a:gd name="connsiteX136" fmla="*/ 2651760 w 3759200"/>
              <a:gd name="connsiteY136" fmla="*/ 548640 h 4053840"/>
              <a:gd name="connsiteX137" fmla="*/ 2590800 w 3759200"/>
              <a:gd name="connsiteY137" fmla="*/ 538480 h 4053840"/>
              <a:gd name="connsiteX138" fmla="*/ 2519680 w 3759200"/>
              <a:gd name="connsiteY138" fmla="*/ 518160 h 4053840"/>
              <a:gd name="connsiteX139" fmla="*/ 2479040 w 3759200"/>
              <a:gd name="connsiteY139" fmla="*/ 508000 h 4053840"/>
              <a:gd name="connsiteX140" fmla="*/ 2448560 w 3759200"/>
              <a:gd name="connsiteY140" fmla="*/ 487680 h 4053840"/>
              <a:gd name="connsiteX141" fmla="*/ 2418080 w 3759200"/>
              <a:gd name="connsiteY141" fmla="*/ 426720 h 4053840"/>
              <a:gd name="connsiteX142" fmla="*/ 2387600 w 3759200"/>
              <a:gd name="connsiteY142" fmla="*/ 396240 h 4053840"/>
              <a:gd name="connsiteX143" fmla="*/ 2346960 w 3759200"/>
              <a:gd name="connsiteY143" fmla="*/ 304800 h 4053840"/>
              <a:gd name="connsiteX144" fmla="*/ 2336800 w 3759200"/>
              <a:gd name="connsiteY144" fmla="*/ 274320 h 4053840"/>
              <a:gd name="connsiteX145" fmla="*/ 2245360 w 3759200"/>
              <a:gd name="connsiteY145" fmla="*/ 243840 h 4053840"/>
              <a:gd name="connsiteX146" fmla="*/ 2143760 w 3759200"/>
              <a:gd name="connsiteY146" fmla="*/ 223520 h 4053840"/>
              <a:gd name="connsiteX147" fmla="*/ 2113280 w 3759200"/>
              <a:gd name="connsiteY147" fmla="*/ 203200 h 4053840"/>
              <a:gd name="connsiteX148" fmla="*/ 2042160 w 3759200"/>
              <a:gd name="connsiteY148" fmla="*/ 182880 h 4053840"/>
              <a:gd name="connsiteX149" fmla="*/ 1981200 w 3759200"/>
              <a:gd name="connsiteY149" fmla="*/ 132080 h 4053840"/>
              <a:gd name="connsiteX150" fmla="*/ 1920240 w 3759200"/>
              <a:gd name="connsiteY150" fmla="*/ 91440 h 4053840"/>
              <a:gd name="connsiteX151" fmla="*/ 1859280 w 3759200"/>
              <a:gd name="connsiteY151" fmla="*/ 71120 h 4053840"/>
              <a:gd name="connsiteX152" fmla="*/ 1828800 w 3759200"/>
              <a:gd name="connsiteY152" fmla="*/ 50800 h 4053840"/>
              <a:gd name="connsiteX153" fmla="*/ 1737360 w 3759200"/>
              <a:gd name="connsiteY153" fmla="*/ 30480 h 4053840"/>
              <a:gd name="connsiteX154" fmla="*/ 1666240 w 3759200"/>
              <a:gd name="connsiteY154" fmla="*/ 10160 h 4053840"/>
              <a:gd name="connsiteX155" fmla="*/ 1463040 w 3759200"/>
              <a:gd name="connsiteY155" fmla="*/ 0 h 40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3759200" h="4053840">
                <a:moveTo>
                  <a:pt x="1463040" y="0"/>
                </a:moveTo>
                <a:lnTo>
                  <a:pt x="1463040" y="0"/>
                </a:lnTo>
                <a:cubicBezTo>
                  <a:pt x="1425787" y="13547"/>
                  <a:pt x="1387147" y="23761"/>
                  <a:pt x="1351280" y="40640"/>
                </a:cubicBezTo>
                <a:cubicBezTo>
                  <a:pt x="1329183" y="51039"/>
                  <a:pt x="1310640" y="67733"/>
                  <a:pt x="1290320" y="81280"/>
                </a:cubicBezTo>
                <a:cubicBezTo>
                  <a:pt x="1268023" y="96145"/>
                  <a:pt x="1244981" y="113326"/>
                  <a:pt x="1219200" y="121920"/>
                </a:cubicBezTo>
                <a:cubicBezTo>
                  <a:pt x="1202817" y="127381"/>
                  <a:pt x="1185333" y="128693"/>
                  <a:pt x="1168400" y="132080"/>
                </a:cubicBezTo>
                <a:cubicBezTo>
                  <a:pt x="1141473" y="159007"/>
                  <a:pt x="1113220" y="195230"/>
                  <a:pt x="1076960" y="213360"/>
                </a:cubicBezTo>
                <a:cubicBezTo>
                  <a:pt x="1062384" y="220648"/>
                  <a:pt x="1018861" y="230425"/>
                  <a:pt x="1005840" y="233680"/>
                </a:cubicBezTo>
                <a:cubicBezTo>
                  <a:pt x="995680" y="240453"/>
                  <a:pt x="986282" y="248539"/>
                  <a:pt x="975360" y="254000"/>
                </a:cubicBezTo>
                <a:cubicBezTo>
                  <a:pt x="965781" y="258789"/>
                  <a:pt x="954242" y="258959"/>
                  <a:pt x="944880" y="264160"/>
                </a:cubicBezTo>
                <a:cubicBezTo>
                  <a:pt x="923532" y="276020"/>
                  <a:pt x="904240" y="291253"/>
                  <a:pt x="883920" y="304800"/>
                </a:cubicBezTo>
                <a:cubicBezTo>
                  <a:pt x="873760" y="311573"/>
                  <a:pt x="862074" y="316486"/>
                  <a:pt x="853440" y="325120"/>
                </a:cubicBezTo>
                <a:cubicBezTo>
                  <a:pt x="843280" y="335280"/>
                  <a:pt x="833869" y="346249"/>
                  <a:pt x="822960" y="355600"/>
                </a:cubicBezTo>
                <a:cubicBezTo>
                  <a:pt x="810103" y="366620"/>
                  <a:pt x="797951" y="379567"/>
                  <a:pt x="782320" y="386080"/>
                </a:cubicBezTo>
                <a:cubicBezTo>
                  <a:pt x="756541" y="396821"/>
                  <a:pt x="701040" y="406400"/>
                  <a:pt x="701040" y="406400"/>
                </a:cubicBezTo>
                <a:cubicBezTo>
                  <a:pt x="694267" y="416560"/>
                  <a:pt x="690255" y="429252"/>
                  <a:pt x="680720" y="436880"/>
                </a:cubicBezTo>
                <a:cubicBezTo>
                  <a:pt x="672357" y="443570"/>
                  <a:pt x="659819" y="442251"/>
                  <a:pt x="650240" y="447040"/>
                </a:cubicBezTo>
                <a:cubicBezTo>
                  <a:pt x="580076" y="482122"/>
                  <a:pt x="663700" y="456375"/>
                  <a:pt x="579120" y="477520"/>
                </a:cubicBezTo>
                <a:cubicBezTo>
                  <a:pt x="490072" y="566568"/>
                  <a:pt x="603030" y="457595"/>
                  <a:pt x="518160" y="528320"/>
                </a:cubicBezTo>
                <a:cubicBezTo>
                  <a:pt x="507122" y="537518"/>
                  <a:pt x="496878" y="547762"/>
                  <a:pt x="487680" y="558800"/>
                </a:cubicBezTo>
                <a:cubicBezTo>
                  <a:pt x="479863" y="568181"/>
                  <a:pt x="477520" y="582507"/>
                  <a:pt x="467360" y="589280"/>
                </a:cubicBezTo>
                <a:cubicBezTo>
                  <a:pt x="455742" y="597026"/>
                  <a:pt x="440267" y="596053"/>
                  <a:pt x="426720" y="599440"/>
                </a:cubicBezTo>
                <a:cubicBezTo>
                  <a:pt x="393380" y="649450"/>
                  <a:pt x="423051" y="615866"/>
                  <a:pt x="365760" y="650240"/>
                </a:cubicBezTo>
                <a:cubicBezTo>
                  <a:pt x="278421" y="702643"/>
                  <a:pt x="335628" y="680604"/>
                  <a:pt x="274320" y="701040"/>
                </a:cubicBezTo>
                <a:cubicBezTo>
                  <a:pt x="270933" y="765387"/>
                  <a:pt x="272494" y="830186"/>
                  <a:pt x="264160" y="894080"/>
                </a:cubicBezTo>
                <a:cubicBezTo>
                  <a:pt x="262201" y="909098"/>
                  <a:pt x="249806" y="920799"/>
                  <a:pt x="243840" y="934720"/>
                </a:cubicBezTo>
                <a:cubicBezTo>
                  <a:pt x="239621" y="944564"/>
                  <a:pt x="236003" y="954745"/>
                  <a:pt x="233680" y="965200"/>
                </a:cubicBezTo>
                <a:cubicBezTo>
                  <a:pt x="215563" y="1046724"/>
                  <a:pt x="231850" y="1003000"/>
                  <a:pt x="213360" y="1076960"/>
                </a:cubicBezTo>
                <a:cubicBezTo>
                  <a:pt x="210763" y="1087350"/>
                  <a:pt x="206142" y="1097142"/>
                  <a:pt x="203200" y="1107440"/>
                </a:cubicBezTo>
                <a:cubicBezTo>
                  <a:pt x="199364" y="1120866"/>
                  <a:pt x="196427" y="1134533"/>
                  <a:pt x="193040" y="1148080"/>
                </a:cubicBezTo>
                <a:cubicBezTo>
                  <a:pt x="189653" y="1178560"/>
                  <a:pt x="187543" y="1209209"/>
                  <a:pt x="182880" y="1239520"/>
                </a:cubicBezTo>
                <a:cubicBezTo>
                  <a:pt x="180757" y="1253321"/>
                  <a:pt x="175749" y="1266529"/>
                  <a:pt x="172720" y="1280160"/>
                </a:cubicBezTo>
                <a:cubicBezTo>
                  <a:pt x="156373" y="1353722"/>
                  <a:pt x="170555" y="1306974"/>
                  <a:pt x="152400" y="1361440"/>
                </a:cubicBezTo>
                <a:cubicBezTo>
                  <a:pt x="150795" y="1383915"/>
                  <a:pt x="155172" y="1487975"/>
                  <a:pt x="132080" y="1534160"/>
                </a:cubicBezTo>
                <a:cubicBezTo>
                  <a:pt x="126619" y="1545082"/>
                  <a:pt x="118533" y="1554480"/>
                  <a:pt x="111760" y="1564640"/>
                </a:cubicBezTo>
                <a:cubicBezTo>
                  <a:pt x="108373" y="1588347"/>
                  <a:pt x="110494" y="1613525"/>
                  <a:pt x="101600" y="1635760"/>
                </a:cubicBezTo>
                <a:cubicBezTo>
                  <a:pt x="96264" y="1649101"/>
                  <a:pt x="75664" y="1652609"/>
                  <a:pt x="71120" y="1666240"/>
                </a:cubicBezTo>
                <a:cubicBezTo>
                  <a:pt x="61422" y="1695334"/>
                  <a:pt x="66002" y="1727430"/>
                  <a:pt x="60960" y="1757680"/>
                </a:cubicBezTo>
                <a:cubicBezTo>
                  <a:pt x="59199" y="1768244"/>
                  <a:pt x="54187" y="1778000"/>
                  <a:pt x="50800" y="1788160"/>
                </a:cubicBezTo>
                <a:cubicBezTo>
                  <a:pt x="47413" y="1815253"/>
                  <a:pt x="47824" y="1843098"/>
                  <a:pt x="40640" y="1869440"/>
                </a:cubicBezTo>
                <a:cubicBezTo>
                  <a:pt x="37427" y="1881221"/>
                  <a:pt x="22715" y="1887946"/>
                  <a:pt x="20320" y="1899920"/>
                </a:cubicBezTo>
                <a:cubicBezTo>
                  <a:pt x="12322" y="1939909"/>
                  <a:pt x="14925" y="1981338"/>
                  <a:pt x="10160" y="2021840"/>
                </a:cubicBezTo>
                <a:cubicBezTo>
                  <a:pt x="8142" y="2038990"/>
                  <a:pt x="3387" y="2055707"/>
                  <a:pt x="0" y="2072640"/>
                </a:cubicBezTo>
                <a:cubicBezTo>
                  <a:pt x="3387" y="2153920"/>
                  <a:pt x="-956" y="2235892"/>
                  <a:pt x="10160" y="2316480"/>
                </a:cubicBezTo>
                <a:cubicBezTo>
                  <a:pt x="12858" y="2336042"/>
                  <a:pt x="31809" y="2349617"/>
                  <a:pt x="40640" y="2367280"/>
                </a:cubicBezTo>
                <a:cubicBezTo>
                  <a:pt x="55847" y="2397694"/>
                  <a:pt x="49367" y="2413781"/>
                  <a:pt x="60960" y="2448560"/>
                </a:cubicBezTo>
                <a:cubicBezTo>
                  <a:pt x="65749" y="2462928"/>
                  <a:pt x="74507" y="2475653"/>
                  <a:pt x="81280" y="2489200"/>
                </a:cubicBezTo>
                <a:cubicBezTo>
                  <a:pt x="77893" y="2607733"/>
                  <a:pt x="71120" y="2726218"/>
                  <a:pt x="71120" y="2844800"/>
                </a:cubicBezTo>
                <a:cubicBezTo>
                  <a:pt x="71120" y="2904721"/>
                  <a:pt x="76472" y="2944812"/>
                  <a:pt x="91440" y="2997200"/>
                </a:cubicBezTo>
                <a:cubicBezTo>
                  <a:pt x="94382" y="3007498"/>
                  <a:pt x="95659" y="3018769"/>
                  <a:pt x="101600" y="3027680"/>
                </a:cubicBezTo>
                <a:cubicBezTo>
                  <a:pt x="109570" y="3039635"/>
                  <a:pt x="121920" y="3048000"/>
                  <a:pt x="132080" y="3058160"/>
                </a:cubicBezTo>
                <a:cubicBezTo>
                  <a:pt x="135467" y="3075093"/>
                  <a:pt x="136177" y="3092791"/>
                  <a:pt x="142240" y="3108960"/>
                </a:cubicBezTo>
                <a:cubicBezTo>
                  <a:pt x="146527" y="3120393"/>
                  <a:pt x="158273" y="3128007"/>
                  <a:pt x="162560" y="3139440"/>
                </a:cubicBezTo>
                <a:cubicBezTo>
                  <a:pt x="177026" y="3178015"/>
                  <a:pt x="167264" y="3194444"/>
                  <a:pt x="182880" y="3230880"/>
                </a:cubicBezTo>
                <a:cubicBezTo>
                  <a:pt x="187690" y="3242103"/>
                  <a:pt x="197739" y="3250438"/>
                  <a:pt x="203200" y="3261360"/>
                </a:cubicBezTo>
                <a:cubicBezTo>
                  <a:pt x="211356" y="3277672"/>
                  <a:pt x="213854" y="3296694"/>
                  <a:pt x="223520" y="3312160"/>
                </a:cubicBezTo>
                <a:cubicBezTo>
                  <a:pt x="237489" y="3334511"/>
                  <a:pt x="263414" y="3348916"/>
                  <a:pt x="284480" y="3362960"/>
                </a:cubicBezTo>
                <a:cubicBezTo>
                  <a:pt x="321733" y="3418840"/>
                  <a:pt x="284480" y="3371427"/>
                  <a:pt x="335280" y="3413760"/>
                </a:cubicBezTo>
                <a:cubicBezTo>
                  <a:pt x="386017" y="3456041"/>
                  <a:pt x="342675" y="3436545"/>
                  <a:pt x="396240" y="3454400"/>
                </a:cubicBezTo>
                <a:cubicBezTo>
                  <a:pt x="467171" y="3525331"/>
                  <a:pt x="388583" y="3455830"/>
                  <a:pt x="457200" y="3495040"/>
                </a:cubicBezTo>
                <a:cubicBezTo>
                  <a:pt x="471902" y="3503441"/>
                  <a:pt x="483481" y="3516545"/>
                  <a:pt x="497840" y="3525520"/>
                </a:cubicBezTo>
                <a:cubicBezTo>
                  <a:pt x="510683" y="3533547"/>
                  <a:pt x="525493" y="3538048"/>
                  <a:pt x="538480" y="3545840"/>
                </a:cubicBezTo>
                <a:cubicBezTo>
                  <a:pt x="559421" y="3558405"/>
                  <a:pt x="599440" y="3586480"/>
                  <a:pt x="599440" y="3586480"/>
                </a:cubicBezTo>
                <a:cubicBezTo>
                  <a:pt x="658538" y="3684977"/>
                  <a:pt x="597755" y="3592981"/>
                  <a:pt x="670560" y="3677920"/>
                </a:cubicBezTo>
                <a:cubicBezTo>
                  <a:pt x="678507" y="3687191"/>
                  <a:pt x="682768" y="3699274"/>
                  <a:pt x="690880" y="3708400"/>
                </a:cubicBezTo>
                <a:cubicBezTo>
                  <a:pt x="709972" y="3729878"/>
                  <a:pt x="724578" y="3760273"/>
                  <a:pt x="751840" y="3769360"/>
                </a:cubicBezTo>
                <a:cubicBezTo>
                  <a:pt x="762000" y="3772747"/>
                  <a:pt x="772958" y="3774319"/>
                  <a:pt x="782320" y="3779520"/>
                </a:cubicBezTo>
                <a:cubicBezTo>
                  <a:pt x="803668" y="3791380"/>
                  <a:pt x="843280" y="3820160"/>
                  <a:pt x="843280" y="3820160"/>
                </a:cubicBezTo>
                <a:cubicBezTo>
                  <a:pt x="850053" y="3830320"/>
                  <a:pt x="854065" y="3843012"/>
                  <a:pt x="863600" y="3850640"/>
                </a:cubicBezTo>
                <a:cubicBezTo>
                  <a:pt x="871963" y="3857330"/>
                  <a:pt x="884501" y="3856011"/>
                  <a:pt x="894080" y="3860800"/>
                </a:cubicBezTo>
                <a:cubicBezTo>
                  <a:pt x="905002" y="3866261"/>
                  <a:pt x="913958" y="3875062"/>
                  <a:pt x="924560" y="3881120"/>
                </a:cubicBezTo>
                <a:cubicBezTo>
                  <a:pt x="949901" y="3895601"/>
                  <a:pt x="968423" y="3904166"/>
                  <a:pt x="995680" y="3911600"/>
                </a:cubicBezTo>
                <a:cubicBezTo>
                  <a:pt x="1113815" y="3943819"/>
                  <a:pt x="1041404" y="3923938"/>
                  <a:pt x="1168400" y="3942080"/>
                </a:cubicBezTo>
                <a:cubicBezTo>
                  <a:pt x="1185495" y="3944522"/>
                  <a:pt x="1202343" y="3948494"/>
                  <a:pt x="1219200" y="3952240"/>
                </a:cubicBezTo>
                <a:cubicBezTo>
                  <a:pt x="1232831" y="3955269"/>
                  <a:pt x="1245912" y="3961405"/>
                  <a:pt x="1259840" y="3962400"/>
                </a:cubicBezTo>
                <a:cubicBezTo>
                  <a:pt x="1340984" y="3968196"/>
                  <a:pt x="1422400" y="3969173"/>
                  <a:pt x="1503680" y="3972560"/>
                </a:cubicBezTo>
                <a:cubicBezTo>
                  <a:pt x="1524000" y="3979333"/>
                  <a:pt x="1543327" y="3990749"/>
                  <a:pt x="1564640" y="3992880"/>
                </a:cubicBezTo>
                <a:cubicBezTo>
                  <a:pt x="1713538" y="4007770"/>
                  <a:pt x="1632291" y="4000615"/>
                  <a:pt x="1808480" y="4013200"/>
                </a:cubicBezTo>
                <a:cubicBezTo>
                  <a:pt x="1855847" y="4028989"/>
                  <a:pt x="1833505" y="4023302"/>
                  <a:pt x="1899920" y="4033520"/>
                </a:cubicBezTo>
                <a:cubicBezTo>
                  <a:pt x="2020181" y="4052022"/>
                  <a:pt x="1986537" y="4044496"/>
                  <a:pt x="2164080" y="4053840"/>
                </a:cubicBezTo>
                <a:lnTo>
                  <a:pt x="2905760" y="4043680"/>
                </a:lnTo>
                <a:cubicBezTo>
                  <a:pt x="2939350" y="4041912"/>
                  <a:pt x="2935023" y="3999786"/>
                  <a:pt x="2946400" y="3982720"/>
                </a:cubicBezTo>
                <a:cubicBezTo>
                  <a:pt x="2970612" y="3946402"/>
                  <a:pt x="2978627" y="3951803"/>
                  <a:pt x="3017520" y="3942080"/>
                </a:cubicBezTo>
                <a:cubicBezTo>
                  <a:pt x="3031067" y="3931920"/>
                  <a:pt x="3048767" y="3925689"/>
                  <a:pt x="3058160" y="3911600"/>
                </a:cubicBezTo>
                <a:cubicBezTo>
                  <a:pt x="3115013" y="3826320"/>
                  <a:pt x="3037772" y="3872733"/>
                  <a:pt x="3108960" y="3789680"/>
                </a:cubicBezTo>
                <a:cubicBezTo>
                  <a:pt x="3115930" y="3781549"/>
                  <a:pt x="3129280" y="3782907"/>
                  <a:pt x="3139440" y="3779520"/>
                </a:cubicBezTo>
                <a:cubicBezTo>
                  <a:pt x="3156373" y="3765973"/>
                  <a:pt x="3174906" y="3754214"/>
                  <a:pt x="3190240" y="3738880"/>
                </a:cubicBezTo>
                <a:cubicBezTo>
                  <a:pt x="3262497" y="3666623"/>
                  <a:pt x="3143563" y="3759470"/>
                  <a:pt x="3230880" y="3657600"/>
                </a:cubicBezTo>
                <a:cubicBezTo>
                  <a:pt x="3240737" y="3646101"/>
                  <a:pt x="3257973" y="3644053"/>
                  <a:pt x="3271520" y="3637280"/>
                </a:cubicBezTo>
                <a:cubicBezTo>
                  <a:pt x="3307397" y="3583465"/>
                  <a:pt x="3285656" y="3625574"/>
                  <a:pt x="3302000" y="3535680"/>
                </a:cubicBezTo>
                <a:cubicBezTo>
                  <a:pt x="3308142" y="3501899"/>
                  <a:pt x="3321876" y="3465891"/>
                  <a:pt x="3332480" y="3434080"/>
                </a:cubicBezTo>
                <a:cubicBezTo>
                  <a:pt x="3335867" y="3423920"/>
                  <a:pt x="3336699" y="3412511"/>
                  <a:pt x="3342640" y="3403600"/>
                </a:cubicBezTo>
                <a:cubicBezTo>
                  <a:pt x="3349413" y="3393440"/>
                  <a:pt x="3357499" y="3384042"/>
                  <a:pt x="3362960" y="3373120"/>
                </a:cubicBezTo>
                <a:cubicBezTo>
                  <a:pt x="3367749" y="3363541"/>
                  <a:pt x="3367919" y="3352002"/>
                  <a:pt x="3373120" y="3342640"/>
                </a:cubicBezTo>
                <a:cubicBezTo>
                  <a:pt x="3384980" y="3321292"/>
                  <a:pt x="3400213" y="3302000"/>
                  <a:pt x="3413760" y="3281680"/>
                </a:cubicBezTo>
                <a:lnTo>
                  <a:pt x="3434080" y="3251200"/>
                </a:lnTo>
                <a:cubicBezTo>
                  <a:pt x="3440853" y="3224107"/>
                  <a:pt x="3444028" y="3195850"/>
                  <a:pt x="3454400" y="3169920"/>
                </a:cubicBezTo>
                <a:cubicBezTo>
                  <a:pt x="3467947" y="3136053"/>
                  <a:pt x="3486193" y="3103706"/>
                  <a:pt x="3495040" y="3068320"/>
                </a:cubicBezTo>
                <a:cubicBezTo>
                  <a:pt x="3505912" y="3024833"/>
                  <a:pt x="3506761" y="3024174"/>
                  <a:pt x="3515360" y="2976880"/>
                </a:cubicBezTo>
                <a:cubicBezTo>
                  <a:pt x="3519045" y="2956612"/>
                  <a:pt x="3521204" y="2936063"/>
                  <a:pt x="3525520" y="2915920"/>
                </a:cubicBezTo>
                <a:cubicBezTo>
                  <a:pt x="3531372" y="2888613"/>
                  <a:pt x="3540844" y="2862117"/>
                  <a:pt x="3545840" y="2834640"/>
                </a:cubicBezTo>
                <a:lnTo>
                  <a:pt x="3566160" y="2722880"/>
                </a:lnTo>
                <a:cubicBezTo>
                  <a:pt x="3569547" y="2648373"/>
                  <a:pt x="3570810" y="2573740"/>
                  <a:pt x="3576320" y="2499360"/>
                </a:cubicBezTo>
                <a:cubicBezTo>
                  <a:pt x="3577596" y="2482139"/>
                  <a:pt x="3578757" y="2464006"/>
                  <a:pt x="3586480" y="2448560"/>
                </a:cubicBezTo>
                <a:cubicBezTo>
                  <a:pt x="3592906" y="2435709"/>
                  <a:pt x="3607609" y="2428989"/>
                  <a:pt x="3616960" y="2418080"/>
                </a:cubicBezTo>
                <a:cubicBezTo>
                  <a:pt x="3627980" y="2405223"/>
                  <a:pt x="3637280" y="2390987"/>
                  <a:pt x="3647440" y="2377440"/>
                </a:cubicBezTo>
                <a:cubicBezTo>
                  <a:pt x="3667072" y="2318545"/>
                  <a:pt x="3656124" y="2321097"/>
                  <a:pt x="3698240" y="2286000"/>
                </a:cubicBezTo>
                <a:cubicBezTo>
                  <a:pt x="3707621" y="2278183"/>
                  <a:pt x="3718560" y="2272453"/>
                  <a:pt x="3728720" y="2265680"/>
                </a:cubicBezTo>
                <a:cubicBezTo>
                  <a:pt x="3755554" y="2185177"/>
                  <a:pt x="3745519" y="2225848"/>
                  <a:pt x="3759200" y="2143760"/>
                </a:cubicBezTo>
                <a:cubicBezTo>
                  <a:pt x="3755813" y="1994747"/>
                  <a:pt x="3755377" y="1845637"/>
                  <a:pt x="3749040" y="1696720"/>
                </a:cubicBezTo>
                <a:cubicBezTo>
                  <a:pt x="3748585" y="1686020"/>
                  <a:pt x="3743099" y="1676084"/>
                  <a:pt x="3738880" y="1666240"/>
                </a:cubicBezTo>
                <a:cubicBezTo>
                  <a:pt x="3732914" y="1652319"/>
                  <a:pt x="3723878" y="1639781"/>
                  <a:pt x="3718560" y="1625600"/>
                </a:cubicBezTo>
                <a:cubicBezTo>
                  <a:pt x="3690026" y="1549510"/>
                  <a:pt x="3734079" y="1619199"/>
                  <a:pt x="3677920" y="1544320"/>
                </a:cubicBezTo>
                <a:cubicBezTo>
                  <a:pt x="3656775" y="1459740"/>
                  <a:pt x="3682522" y="1543364"/>
                  <a:pt x="3647440" y="1473200"/>
                </a:cubicBezTo>
                <a:cubicBezTo>
                  <a:pt x="3610664" y="1399647"/>
                  <a:pt x="3673492" y="1496258"/>
                  <a:pt x="3627120" y="1391920"/>
                </a:cubicBezTo>
                <a:cubicBezTo>
                  <a:pt x="3620243" y="1376446"/>
                  <a:pt x="3606351" y="1365152"/>
                  <a:pt x="3596640" y="1351280"/>
                </a:cubicBezTo>
                <a:cubicBezTo>
                  <a:pt x="3582635" y="1331273"/>
                  <a:pt x="3569547" y="1310640"/>
                  <a:pt x="3556000" y="1290320"/>
                </a:cubicBezTo>
                <a:cubicBezTo>
                  <a:pt x="3549227" y="1266613"/>
                  <a:pt x="3544837" y="1242092"/>
                  <a:pt x="3535680" y="1219200"/>
                </a:cubicBezTo>
                <a:cubicBezTo>
                  <a:pt x="3531136" y="1207841"/>
                  <a:pt x="3487783" y="1152435"/>
                  <a:pt x="3484880" y="1148080"/>
                </a:cubicBezTo>
                <a:cubicBezTo>
                  <a:pt x="3473926" y="1131649"/>
                  <a:pt x="3464866" y="1114026"/>
                  <a:pt x="3454400" y="1097280"/>
                </a:cubicBezTo>
                <a:cubicBezTo>
                  <a:pt x="3447928" y="1086925"/>
                  <a:pt x="3439039" y="1077958"/>
                  <a:pt x="3434080" y="1066800"/>
                </a:cubicBezTo>
                <a:cubicBezTo>
                  <a:pt x="3425381" y="1047227"/>
                  <a:pt x="3425641" y="1023662"/>
                  <a:pt x="3413760" y="1005840"/>
                </a:cubicBezTo>
                <a:cubicBezTo>
                  <a:pt x="3400213" y="985520"/>
                  <a:pt x="3384042" y="966723"/>
                  <a:pt x="3373120" y="944880"/>
                </a:cubicBezTo>
                <a:cubicBezTo>
                  <a:pt x="3366347" y="931333"/>
                  <a:pt x="3362496" y="915875"/>
                  <a:pt x="3352800" y="904240"/>
                </a:cubicBezTo>
                <a:cubicBezTo>
                  <a:pt x="3344983" y="894859"/>
                  <a:pt x="3332922" y="889978"/>
                  <a:pt x="3322320" y="883920"/>
                </a:cubicBezTo>
                <a:cubicBezTo>
                  <a:pt x="3309170" y="876406"/>
                  <a:pt x="3295601" y="869566"/>
                  <a:pt x="3281680" y="863600"/>
                </a:cubicBezTo>
                <a:cubicBezTo>
                  <a:pt x="3265645" y="856728"/>
                  <a:pt x="3225484" y="845994"/>
                  <a:pt x="3210560" y="843280"/>
                </a:cubicBezTo>
                <a:cubicBezTo>
                  <a:pt x="3186999" y="838996"/>
                  <a:pt x="3163147" y="836507"/>
                  <a:pt x="3139440" y="833120"/>
                </a:cubicBezTo>
                <a:cubicBezTo>
                  <a:pt x="3122507" y="826347"/>
                  <a:pt x="3106071" y="818163"/>
                  <a:pt x="3088640" y="812800"/>
                </a:cubicBezTo>
                <a:cubicBezTo>
                  <a:pt x="3061948" y="804587"/>
                  <a:pt x="3007360" y="792480"/>
                  <a:pt x="3007360" y="792480"/>
                </a:cubicBezTo>
                <a:cubicBezTo>
                  <a:pt x="2997200" y="782320"/>
                  <a:pt x="2987918" y="771198"/>
                  <a:pt x="2976880" y="762000"/>
                </a:cubicBezTo>
                <a:cubicBezTo>
                  <a:pt x="2933287" y="725673"/>
                  <a:pt x="2956396" y="759772"/>
                  <a:pt x="2915920" y="711200"/>
                </a:cubicBezTo>
                <a:cubicBezTo>
                  <a:pt x="2881790" y="670244"/>
                  <a:pt x="2909229" y="680782"/>
                  <a:pt x="2854960" y="640080"/>
                </a:cubicBezTo>
                <a:cubicBezTo>
                  <a:pt x="2825008" y="617616"/>
                  <a:pt x="2814358" y="622679"/>
                  <a:pt x="2783840" y="609600"/>
                </a:cubicBezTo>
                <a:cubicBezTo>
                  <a:pt x="2769919" y="603634"/>
                  <a:pt x="2757262" y="594905"/>
                  <a:pt x="2743200" y="589280"/>
                </a:cubicBezTo>
                <a:cubicBezTo>
                  <a:pt x="2723313" y="581325"/>
                  <a:pt x="2700062" y="580841"/>
                  <a:pt x="2682240" y="568960"/>
                </a:cubicBezTo>
                <a:cubicBezTo>
                  <a:pt x="2672080" y="562187"/>
                  <a:pt x="2663344" y="552501"/>
                  <a:pt x="2651760" y="548640"/>
                </a:cubicBezTo>
                <a:cubicBezTo>
                  <a:pt x="2632217" y="542126"/>
                  <a:pt x="2611000" y="542520"/>
                  <a:pt x="2590800" y="538480"/>
                </a:cubicBezTo>
                <a:cubicBezTo>
                  <a:pt x="2537864" y="527893"/>
                  <a:pt x="2564869" y="531071"/>
                  <a:pt x="2519680" y="518160"/>
                </a:cubicBezTo>
                <a:cubicBezTo>
                  <a:pt x="2506254" y="514324"/>
                  <a:pt x="2492587" y="511387"/>
                  <a:pt x="2479040" y="508000"/>
                </a:cubicBezTo>
                <a:cubicBezTo>
                  <a:pt x="2468880" y="501227"/>
                  <a:pt x="2457194" y="496314"/>
                  <a:pt x="2448560" y="487680"/>
                </a:cubicBezTo>
                <a:cubicBezTo>
                  <a:pt x="2400599" y="439719"/>
                  <a:pt x="2451134" y="476300"/>
                  <a:pt x="2418080" y="426720"/>
                </a:cubicBezTo>
                <a:cubicBezTo>
                  <a:pt x="2410110" y="414765"/>
                  <a:pt x="2397760" y="406400"/>
                  <a:pt x="2387600" y="396240"/>
                </a:cubicBezTo>
                <a:cubicBezTo>
                  <a:pt x="2335176" y="238969"/>
                  <a:pt x="2395262" y="401404"/>
                  <a:pt x="2346960" y="304800"/>
                </a:cubicBezTo>
                <a:cubicBezTo>
                  <a:pt x="2342171" y="295221"/>
                  <a:pt x="2345983" y="279830"/>
                  <a:pt x="2336800" y="274320"/>
                </a:cubicBezTo>
                <a:cubicBezTo>
                  <a:pt x="2309250" y="257790"/>
                  <a:pt x="2276865" y="250141"/>
                  <a:pt x="2245360" y="243840"/>
                </a:cubicBezTo>
                <a:lnTo>
                  <a:pt x="2143760" y="223520"/>
                </a:lnTo>
                <a:cubicBezTo>
                  <a:pt x="2133600" y="216747"/>
                  <a:pt x="2124503" y="208010"/>
                  <a:pt x="2113280" y="203200"/>
                </a:cubicBezTo>
                <a:cubicBezTo>
                  <a:pt x="2067706" y="183668"/>
                  <a:pt x="2081703" y="202651"/>
                  <a:pt x="2042160" y="182880"/>
                </a:cubicBezTo>
                <a:cubicBezTo>
                  <a:pt x="1998593" y="161097"/>
                  <a:pt x="2021646" y="163538"/>
                  <a:pt x="1981200" y="132080"/>
                </a:cubicBezTo>
                <a:cubicBezTo>
                  <a:pt x="1961923" y="117087"/>
                  <a:pt x="1943408" y="99163"/>
                  <a:pt x="1920240" y="91440"/>
                </a:cubicBezTo>
                <a:cubicBezTo>
                  <a:pt x="1899920" y="84667"/>
                  <a:pt x="1877102" y="83001"/>
                  <a:pt x="1859280" y="71120"/>
                </a:cubicBezTo>
                <a:cubicBezTo>
                  <a:pt x="1849120" y="64347"/>
                  <a:pt x="1840023" y="55610"/>
                  <a:pt x="1828800" y="50800"/>
                </a:cubicBezTo>
                <a:cubicBezTo>
                  <a:pt x="1814198" y="44542"/>
                  <a:pt x="1748933" y="33373"/>
                  <a:pt x="1737360" y="30480"/>
                </a:cubicBezTo>
                <a:cubicBezTo>
                  <a:pt x="1705239" y="22450"/>
                  <a:pt x="1702137" y="14383"/>
                  <a:pt x="1666240" y="10160"/>
                </a:cubicBezTo>
                <a:cubicBezTo>
                  <a:pt x="1571049" y="-1039"/>
                  <a:pt x="1496907" y="1693"/>
                  <a:pt x="1463040" y="0"/>
                </a:cubicBezTo>
                <a:close/>
              </a:path>
            </a:pathLst>
          </a:custGeom>
          <a:solidFill>
            <a:srgbClr val="FCFDFE"/>
          </a:solidFill>
          <a:ln>
            <a:solidFill>
              <a:srgbClr val="DFE9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1" name="フリーフォーム: 図形 10">
            <a:extLst>
              <a:ext uri="{FF2B5EF4-FFF2-40B4-BE49-F238E27FC236}">
                <a16:creationId xmlns:a16="http://schemas.microsoft.com/office/drawing/2014/main" id="{04E8198D-C367-E871-5299-D980E91E3B25}"/>
              </a:ext>
            </a:extLst>
          </p:cNvPr>
          <p:cNvSpPr/>
          <p:nvPr/>
        </p:nvSpPr>
        <p:spPr>
          <a:xfrm>
            <a:off x="1414577" y="2597263"/>
            <a:ext cx="735012" cy="2009775"/>
          </a:xfrm>
          <a:custGeom>
            <a:avLst/>
            <a:gdLst>
              <a:gd name="connsiteX0" fmla="*/ 535104 w 735129"/>
              <a:gd name="connsiteY0" fmla="*/ 0 h 2009775"/>
              <a:gd name="connsiteX1" fmla="*/ 535104 w 735129"/>
              <a:gd name="connsiteY1" fmla="*/ 0 h 2009775"/>
              <a:gd name="connsiteX2" fmla="*/ 430329 w 735129"/>
              <a:gd name="connsiteY2" fmla="*/ 76200 h 2009775"/>
              <a:gd name="connsiteX3" fmla="*/ 373179 w 735129"/>
              <a:gd name="connsiteY3" fmla="*/ 95250 h 2009775"/>
              <a:gd name="connsiteX4" fmla="*/ 154104 w 735129"/>
              <a:gd name="connsiteY4" fmla="*/ 266700 h 2009775"/>
              <a:gd name="connsiteX5" fmla="*/ 77904 w 735129"/>
              <a:gd name="connsiteY5" fmla="*/ 400050 h 2009775"/>
              <a:gd name="connsiteX6" fmla="*/ 11229 w 735129"/>
              <a:gd name="connsiteY6" fmla="*/ 495300 h 2009775"/>
              <a:gd name="connsiteX7" fmla="*/ 30279 w 735129"/>
              <a:gd name="connsiteY7" fmla="*/ 1228725 h 2009775"/>
              <a:gd name="connsiteX8" fmla="*/ 49329 w 735129"/>
              <a:gd name="connsiteY8" fmla="*/ 1257300 h 2009775"/>
              <a:gd name="connsiteX9" fmla="*/ 77904 w 735129"/>
              <a:gd name="connsiteY9" fmla="*/ 1304925 h 2009775"/>
              <a:gd name="connsiteX10" fmla="*/ 106479 w 735129"/>
              <a:gd name="connsiteY10" fmla="*/ 1343025 h 2009775"/>
              <a:gd name="connsiteX11" fmla="*/ 154104 w 735129"/>
              <a:gd name="connsiteY11" fmla="*/ 1409700 h 2009775"/>
              <a:gd name="connsiteX12" fmla="*/ 163629 w 735129"/>
              <a:gd name="connsiteY12" fmla="*/ 1438275 h 2009775"/>
              <a:gd name="connsiteX13" fmla="*/ 163629 w 735129"/>
              <a:gd name="connsiteY13" fmla="*/ 1704975 h 2009775"/>
              <a:gd name="connsiteX14" fmla="*/ 154104 w 735129"/>
              <a:gd name="connsiteY14" fmla="*/ 1838325 h 2009775"/>
              <a:gd name="connsiteX15" fmla="*/ 211254 w 735129"/>
              <a:gd name="connsiteY15" fmla="*/ 1885950 h 2009775"/>
              <a:gd name="connsiteX16" fmla="*/ 306504 w 735129"/>
              <a:gd name="connsiteY16" fmla="*/ 1971675 h 2009775"/>
              <a:gd name="connsiteX17" fmla="*/ 335079 w 735129"/>
              <a:gd name="connsiteY17" fmla="*/ 1990725 h 2009775"/>
              <a:gd name="connsiteX18" fmla="*/ 392229 w 735129"/>
              <a:gd name="connsiteY18" fmla="*/ 2009775 h 2009775"/>
              <a:gd name="connsiteX19" fmla="*/ 497004 w 735129"/>
              <a:gd name="connsiteY19" fmla="*/ 1990725 h 2009775"/>
              <a:gd name="connsiteX20" fmla="*/ 516054 w 735129"/>
              <a:gd name="connsiteY20" fmla="*/ 1962150 h 2009775"/>
              <a:gd name="connsiteX21" fmla="*/ 544629 w 735129"/>
              <a:gd name="connsiteY21" fmla="*/ 1933575 h 2009775"/>
              <a:gd name="connsiteX22" fmla="*/ 620829 w 735129"/>
              <a:gd name="connsiteY22" fmla="*/ 1847850 h 2009775"/>
              <a:gd name="connsiteX23" fmla="*/ 611304 w 735129"/>
              <a:gd name="connsiteY23" fmla="*/ 1695450 h 2009775"/>
              <a:gd name="connsiteX24" fmla="*/ 601779 w 735129"/>
              <a:gd name="connsiteY24" fmla="*/ 1657350 h 2009775"/>
              <a:gd name="connsiteX25" fmla="*/ 592254 w 735129"/>
              <a:gd name="connsiteY25" fmla="*/ 1609725 h 2009775"/>
              <a:gd name="connsiteX26" fmla="*/ 582729 w 735129"/>
              <a:gd name="connsiteY26" fmla="*/ 1524000 h 2009775"/>
              <a:gd name="connsiteX27" fmla="*/ 573204 w 735129"/>
              <a:gd name="connsiteY27" fmla="*/ 1476375 h 2009775"/>
              <a:gd name="connsiteX28" fmla="*/ 563679 w 735129"/>
              <a:gd name="connsiteY28" fmla="*/ 1409700 h 2009775"/>
              <a:gd name="connsiteX29" fmla="*/ 573204 w 735129"/>
              <a:gd name="connsiteY29" fmla="*/ 1266825 h 2009775"/>
              <a:gd name="connsiteX30" fmla="*/ 601779 w 735129"/>
              <a:gd name="connsiteY30" fmla="*/ 1238250 h 2009775"/>
              <a:gd name="connsiteX31" fmla="*/ 630354 w 735129"/>
              <a:gd name="connsiteY31" fmla="*/ 1162050 h 2009775"/>
              <a:gd name="connsiteX32" fmla="*/ 687504 w 735129"/>
              <a:gd name="connsiteY32" fmla="*/ 1076325 h 2009775"/>
              <a:gd name="connsiteX33" fmla="*/ 706554 w 735129"/>
              <a:gd name="connsiteY33" fmla="*/ 1047750 h 2009775"/>
              <a:gd name="connsiteX34" fmla="*/ 735129 w 735129"/>
              <a:gd name="connsiteY34" fmla="*/ 742950 h 2009775"/>
              <a:gd name="connsiteX35" fmla="*/ 725604 w 735129"/>
              <a:gd name="connsiteY35" fmla="*/ 571500 h 2009775"/>
              <a:gd name="connsiteX36" fmla="*/ 716079 w 735129"/>
              <a:gd name="connsiteY36" fmla="*/ 533400 h 2009775"/>
              <a:gd name="connsiteX37" fmla="*/ 687504 w 735129"/>
              <a:gd name="connsiteY37" fmla="*/ 447675 h 2009775"/>
              <a:gd name="connsiteX38" fmla="*/ 677979 w 735129"/>
              <a:gd name="connsiteY38" fmla="*/ 419100 h 2009775"/>
              <a:gd name="connsiteX39" fmla="*/ 658929 w 735129"/>
              <a:gd name="connsiteY39" fmla="*/ 342900 h 2009775"/>
              <a:gd name="connsiteX40" fmla="*/ 649404 w 735129"/>
              <a:gd name="connsiteY40" fmla="*/ 314325 h 2009775"/>
              <a:gd name="connsiteX41" fmla="*/ 639879 w 735129"/>
              <a:gd name="connsiteY41" fmla="*/ 276225 h 2009775"/>
              <a:gd name="connsiteX42" fmla="*/ 620829 w 735129"/>
              <a:gd name="connsiteY42" fmla="*/ 247650 h 2009775"/>
              <a:gd name="connsiteX43" fmla="*/ 592254 w 735129"/>
              <a:gd name="connsiteY43" fmla="*/ 180975 h 2009775"/>
              <a:gd name="connsiteX44" fmla="*/ 582729 w 735129"/>
              <a:gd name="connsiteY44" fmla="*/ 142875 h 2009775"/>
              <a:gd name="connsiteX45" fmla="*/ 563679 w 735129"/>
              <a:gd name="connsiteY45" fmla="*/ 85725 h 2009775"/>
              <a:gd name="connsiteX46" fmla="*/ 535104 w 735129"/>
              <a:gd name="connsiteY46" fmla="*/ 0 h 2009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35129" h="2009775">
                <a:moveTo>
                  <a:pt x="535104" y="0"/>
                </a:moveTo>
                <a:lnTo>
                  <a:pt x="535104" y="0"/>
                </a:lnTo>
                <a:cubicBezTo>
                  <a:pt x="500179" y="25400"/>
                  <a:pt x="471298" y="62544"/>
                  <a:pt x="430329" y="76200"/>
                </a:cubicBezTo>
                <a:cubicBezTo>
                  <a:pt x="411279" y="82550"/>
                  <a:pt x="389887" y="84111"/>
                  <a:pt x="373179" y="95250"/>
                </a:cubicBezTo>
                <a:cubicBezTo>
                  <a:pt x="281814" y="156160"/>
                  <a:pt x="228639" y="183396"/>
                  <a:pt x="154104" y="266700"/>
                </a:cubicBezTo>
                <a:cubicBezTo>
                  <a:pt x="36911" y="397681"/>
                  <a:pt x="134880" y="305090"/>
                  <a:pt x="77904" y="400050"/>
                </a:cubicBezTo>
                <a:cubicBezTo>
                  <a:pt x="57964" y="433283"/>
                  <a:pt x="11229" y="495300"/>
                  <a:pt x="11229" y="495300"/>
                </a:cubicBezTo>
                <a:cubicBezTo>
                  <a:pt x="4527" y="830421"/>
                  <a:pt x="-18301" y="937247"/>
                  <a:pt x="30279" y="1228725"/>
                </a:cubicBezTo>
                <a:cubicBezTo>
                  <a:pt x="32161" y="1240017"/>
                  <a:pt x="43262" y="1247592"/>
                  <a:pt x="49329" y="1257300"/>
                </a:cubicBezTo>
                <a:cubicBezTo>
                  <a:pt x="59141" y="1272999"/>
                  <a:pt x="67635" y="1289521"/>
                  <a:pt x="77904" y="1304925"/>
                </a:cubicBezTo>
                <a:cubicBezTo>
                  <a:pt x="86710" y="1318134"/>
                  <a:pt x="97252" y="1330107"/>
                  <a:pt x="106479" y="1343025"/>
                </a:cubicBezTo>
                <a:cubicBezTo>
                  <a:pt x="176119" y="1440521"/>
                  <a:pt x="60717" y="1285184"/>
                  <a:pt x="154104" y="1409700"/>
                </a:cubicBezTo>
                <a:cubicBezTo>
                  <a:pt x="157279" y="1419225"/>
                  <a:pt x="160871" y="1428621"/>
                  <a:pt x="163629" y="1438275"/>
                </a:cubicBezTo>
                <a:cubicBezTo>
                  <a:pt x="191890" y="1537188"/>
                  <a:pt x="172309" y="1540058"/>
                  <a:pt x="163629" y="1704975"/>
                </a:cubicBezTo>
                <a:cubicBezTo>
                  <a:pt x="161287" y="1749477"/>
                  <a:pt x="157279" y="1793875"/>
                  <a:pt x="154104" y="1838325"/>
                </a:cubicBezTo>
                <a:cubicBezTo>
                  <a:pt x="223200" y="1855599"/>
                  <a:pt x="167671" y="1831472"/>
                  <a:pt x="211254" y="1885950"/>
                </a:cubicBezTo>
                <a:cubicBezTo>
                  <a:pt x="240972" y="1923097"/>
                  <a:pt x="269630" y="1945337"/>
                  <a:pt x="306504" y="1971675"/>
                </a:cubicBezTo>
                <a:cubicBezTo>
                  <a:pt x="315819" y="1978329"/>
                  <a:pt x="324618" y="1986076"/>
                  <a:pt x="335079" y="1990725"/>
                </a:cubicBezTo>
                <a:cubicBezTo>
                  <a:pt x="353429" y="1998880"/>
                  <a:pt x="392229" y="2009775"/>
                  <a:pt x="392229" y="2009775"/>
                </a:cubicBezTo>
                <a:cubicBezTo>
                  <a:pt x="427154" y="2003425"/>
                  <a:pt x="463872" y="2003468"/>
                  <a:pt x="497004" y="1990725"/>
                </a:cubicBezTo>
                <a:cubicBezTo>
                  <a:pt x="507689" y="1986616"/>
                  <a:pt x="508725" y="1970944"/>
                  <a:pt x="516054" y="1962150"/>
                </a:cubicBezTo>
                <a:cubicBezTo>
                  <a:pt x="524678" y="1951802"/>
                  <a:pt x="535759" y="1943712"/>
                  <a:pt x="544629" y="1933575"/>
                </a:cubicBezTo>
                <a:cubicBezTo>
                  <a:pt x="630939" y="1834935"/>
                  <a:pt x="535675" y="1933004"/>
                  <a:pt x="620829" y="1847850"/>
                </a:cubicBezTo>
                <a:cubicBezTo>
                  <a:pt x="617654" y="1797050"/>
                  <a:pt x="616369" y="1746097"/>
                  <a:pt x="611304" y="1695450"/>
                </a:cubicBezTo>
                <a:cubicBezTo>
                  <a:pt x="610001" y="1682424"/>
                  <a:pt x="604619" y="1670129"/>
                  <a:pt x="601779" y="1657350"/>
                </a:cubicBezTo>
                <a:cubicBezTo>
                  <a:pt x="598267" y="1641546"/>
                  <a:pt x="594544" y="1625752"/>
                  <a:pt x="592254" y="1609725"/>
                </a:cubicBezTo>
                <a:cubicBezTo>
                  <a:pt x="588188" y="1581263"/>
                  <a:pt x="586795" y="1552462"/>
                  <a:pt x="582729" y="1524000"/>
                </a:cubicBezTo>
                <a:cubicBezTo>
                  <a:pt x="580439" y="1507973"/>
                  <a:pt x="575866" y="1492344"/>
                  <a:pt x="573204" y="1476375"/>
                </a:cubicBezTo>
                <a:cubicBezTo>
                  <a:pt x="569513" y="1454230"/>
                  <a:pt x="566854" y="1431925"/>
                  <a:pt x="563679" y="1409700"/>
                </a:cubicBezTo>
                <a:cubicBezTo>
                  <a:pt x="566854" y="1362075"/>
                  <a:pt x="562850" y="1313419"/>
                  <a:pt x="573204" y="1266825"/>
                </a:cubicBezTo>
                <a:cubicBezTo>
                  <a:pt x="576126" y="1253675"/>
                  <a:pt x="593949" y="1249211"/>
                  <a:pt x="601779" y="1238250"/>
                </a:cubicBezTo>
                <a:cubicBezTo>
                  <a:pt x="659934" y="1156834"/>
                  <a:pt x="586730" y="1243066"/>
                  <a:pt x="630354" y="1162050"/>
                </a:cubicBezTo>
                <a:cubicBezTo>
                  <a:pt x="646636" y="1131812"/>
                  <a:pt x="668454" y="1104900"/>
                  <a:pt x="687504" y="1076325"/>
                </a:cubicBezTo>
                <a:lnTo>
                  <a:pt x="706554" y="1047750"/>
                </a:lnTo>
                <a:cubicBezTo>
                  <a:pt x="744101" y="897561"/>
                  <a:pt x="724514" y="997709"/>
                  <a:pt x="735129" y="742950"/>
                </a:cubicBezTo>
                <a:cubicBezTo>
                  <a:pt x="731954" y="685800"/>
                  <a:pt x="730786" y="628503"/>
                  <a:pt x="725604" y="571500"/>
                </a:cubicBezTo>
                <a:cubicBezTo>
                  <a:pt x="724419" y="558463"/>
                  <a:pt x="719929" y="545912"/>
                  <a:pt x="716079" y="533400"/>
                </a:cubicBezTo>
                <a:cubicBezTo>
                  <a:pt x="707221" y="504611"/>
                  <a:pt x="697029" y="476250"/>
                  <a:pt x="687504" y="447675"/>
                </a:cubicBezTo>
                <a:cubicBezTo>
                  <a:pt x="684329" y="438150"/>
                  <a:pt x="680414" y="428840"/>
                  <a:pt x="677979" y="419100"/>
                </a:cubicBezTo>
                <a:cubicBezTo>
                  <a:pt x="671629" y="393700"/>
                  <a:pt x="667208" y="367738"/>
                  <a:pt x="658929" y="342900"/>
                </a:cubicBezTo>
                <a:cubicBezTo>
                  <a:pt x="655754" y="333375"/>
                  <a:pt x="652162" y="323979"/>
                  <a:pt x="649404" y="314325"/>
                </a:cubicBezTo>
                <a:cubicBezTo>
                  <a:pt x="645808" y="301738"/>
                  <a:pt x="645036" y="288257"/>
                  <a:pt x="639879" y="276225"/>
                </a:cubicBezTo>
                <a:cubicBezTo>
                  <a:pt x="635370" y="265703"/>
                  <a:pt x="627179" y="257175"/>
                  <a:pt x="620829" y="247650"/>
                </a:cubicBezTo>
                <a:cubicBezTo>
                  <a:pt x="593483" y="138267"/>
                  <a:pt x="631721" y="273065"/>
                  <a:pt x="592254" y="180975"/>
                </a:cubicBezTo>
                <a:cubicBezTo>
                  <a:pt x="587097" y="168943"/>
                  <a:pt x="586491" y="155414"/>
                  <a:pt x="582729" y="142875"/>
                </a:cubicBezTo>
                <a:cubicBezTo>
                  <a:pt x="576959" y="123641"/>
                  <a:pt x="569449" y="104959"/>
                  <a:pt x="563679" y="85725"/>
                </a:cubicBezTo>
                <a:cubicBezTo>
                  <a:pt x="553384" y="51408"/>
                  <a:pt x="539867" y="14288"/>
                  <a:pt x="535104" y="0"/>
                </a:cubicBezTo>
                <a:close/>
              </a:path>
            </a:pathLst>
          </a:custGeom>
          <a:solidFill>
            <a:srgbClr val="D1DFE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3" name="フリーフォーム: 図形 12">
            <a:extLst>
              <a:ext uri="{FF2B5EF4-FFF2-40B4-BE49-F238E27FC236}">
                <a16:creationId xmlns:a16="http://schemas.microsoft.com/office/drawing/2014/main" id="{0F22CDAE-568D-AB6F-BEC0-204B497E93F1}"/>
              </a:ext>
            </a:extLst>
          </p:cNvPr>
          <p:cNvSpPr/>
          <p:nvPr/>
        </p:nvSpPr>
        <p:spPr>
          <a:xfrm>
            <a:off x="3006839" y="3344976"/>
            <a:ext cx="1135063" cy="2333625"/>
          </a:xfrm>
          <a:custGeom>
            <a:avLst/>
            <a:gdLst>
              <a:gd name="connsiteX0" fmla="*/ 1115767 w 1134817"/>
              <a:gd name="connsiteY0" fmla="*/ 0 h 2333625"/>
              <a:gd name="connsiteX1" fmla="*/ 1115767 w 1134817"/>
              <a:gd name="connsiteY1" fmla="*/ 0 h 2333625"/>
              <a:gd name="connsiteX2" fmla="*/ 1125292 w 1134817"/>
              <a:gd name="connsiteY2" fmla="*/ 457200 h 2333625"/>
              <a:gd name="connsiteX3" fmla="*/ 1134817 w 1134817"/>
              <a:gd name="connsiteY3" fmla="*/ 781050 h 2333625"/>
              <a:gd name="connsiteX4" fmla="*/ 1115767 w 1134817"/>
              <a:gd name="connsiteY4" fmla="*/ 876300 h 2333625"/>
              <a:gd name="connsiteX5" fmla="*/ 1077667 w 1134817"/>
              <a:gd name="connsiteY5" fmla="*/ 952500 h 2333625"/>
              <a:gd name="connsiteX6" fmla="*/ 1039567 w 1134817"/>
              <a:gd name="connsiteY6" fmla="*/ 990600 h 2333625"/>
              <a:gd name="connsiteX7" fmla="*/ 991942 w 1134817"/>
              <a:gd name="connsiteY7" fmla="*/ 1085850 h 2333625"/>
              <a:gd name="connsiteX8" fmla="*/ 972892 w 1134817"/>
              <a:gd name="connsiteY8" fmla="*/ 1123950 h 2333625"/>
              <a:gd name="connsiteX9" fmla="*/ 963367 w 1134817"/>
              <a:gd name="connsiteY9" fmla="*/ 1219200 h 2333625"/>
              <a:gd name="connsiteX10" fmla="*/ 887167 w 1134817"/>
              <a:gd name="connsiteY10" fmla="*/ 1409700 h 2333625"/>
              <a:gd name="connsiteX11" fmla="*/ 868117 w 1134817"/>
              <a:gd name="connsiteY11" fmla="*/ 1438275 h 2333625"/>
              <a:gd name="connsiteX12" fmla="*/ 849067 w 1134817"/>
              <a:gd name="connsiteY12" fmla="*/ 1476375 h 2333625"/>
              <a:gd name="connsiteX13" fmla="*/ 744292 w 1134817"/>
              <a:gd name="connsiteY13" fmla="*/ 1543050 h 2333625"/>
              <a:gd name="connsiteX14" fmla="*/ 658567 w 1134817"/>
              <a:gd name="connsiteY14" fmla="*/ 1695450 h 2333625"/>
              <a:gd name="connsiteX15" fmla="*/ 582367 w 1134817"/>
              <a:gd name="connsiteY15" fmla="*/ 1800225 h 2333625"/>
              <a:gd name="connsiteX16" fmla="*/ 553792 w 1134817"/>
              <a:gd name="connsiteY16" fmla="*/ 1838325 h 2333625"/>
              <a:gd name="connsiteX17" fmla="*/ 525217 w 1134817"/>
              <a:gd name="connsiteY17" fmla="*/ 1885950 h 2333625"/>
              <a:gd name="connsiteX18" fmla="*/ 496642 w 1134817"/>
              <a:gd name="connsiteY18" fmla="*/ 1914525 h 2333625"/>
              <a:gd name="connsiteX19" fmla="*/ 477592 w 1134817"/>
              <a:gd name="connsiteY19" fmla="*/ 1943100 h 2333625"/>
              <a:gd name="connsiteX20" fmla="*/ 439492 w 1134817"/>
              <a:gd name="connsiteY20" fmla="*/ 1971675 h 2333625"/>
              <a:gd name="connsiteX21" fmla="*/ 382342 w 1134817"/>
              <a:gd name="connsiteY21" fmla="*/ 2009775 h 2333625"/>
              <a:gd name="connsiteX22" fmla="*/ 363292 w 1134817"/>
              <a:gd name="connsiteY22" fmla="*/ 2038350 h 2333625"/>
              <a:gd name="connsiteX23" fmla="*/ 296617 w 1134817"/>
              <a:gd name="connsiteY23" fmla="*/ 2095500 h 2333625"/>
              <a:gd name="connsiteX24" fmla="*/ 268042 w 1134817"/>
              <a:gd name="connsiteY24" fmla="*/ 2143125 h 2333625"/>
              <a:gd name="connsiteX25" fmla="*/ 229942 w 1134817"/>
              <a:gd name="connsiteY25" fmla="*/ 2171700 h 2333625"/>
              <a:gd name="connsiteX26" fmla="*/ 172792 w 1134817"/>
              <a:gd name="connsiteY26" fmla="*/ 2228850 h 2333625"/>
              <a:gd name="connsiteX27" fmla="*/ 144217 w 1134817"/>
              <a:gd name="connsiteY27" fmla="*/ 2247900 h 2333625"/>
              <a:gd name="connsiteX28" fmla="*/ 115642 w 1134817"/>
              <a:gd name="connsiteY28" fmla="*/ 2276475 h 2333625"/>
              <a:gd name="connsiteX29" fmla="*/ 77542 w 1134817"/>
              <a:gd name="connsiteY29" fmla="*/ 2324100 h 2333625"/>
              <a:gd name="connsiteX30" fmla="*/ 39442 w 1134817"/>
              <a:gd name="connsiteY30" fmla="*/ 2333625 h 2333625"/>
              <a:gd name="connsiteX31" fmla="*/ 1342 w 1134817"/>
              <a:gd name="connsiteY31" fmla="*/ 2314575 h 2333625"/>
              <a:gd name="connsiteX32" fmla="*/ 10867 w 1134817"/>
              <a:gd name="connsiteY32" fmla="*/ 2286000 h 2333625"/>
              <a:gd name="connsiteX33" fmla="*/ 29917 w 1134817"/>
              <a:gd name="connsiteY33" fmla="*/ 2238375 h 2333625"/>
              <a:gd name="connsiteX34" fmla="*/ 68017 w 1134817"/>
              <a:gd name="connsiteY34" fmla="*/ 2162175 h 2333625"/>
              <a:gd name="connsiteX35" fmla="*/ 106117 w 1134817"/>
              <a:gd name="connsiteY35" fmla="*/ 2047875 h 2333625"/>
              <a:gd name="connsiteX36" fmla="*/ 115642 w 1134817"/>
              <a:gd name="connsiteY36" fmla="*/ 2009775 h 2333625"/>
              <a:gd name="connsiteX37" fmla="*/ 144217 w 1134817"/>
              <a:gd name="connsiteY37" fmla="*/ 1962150 h 2333625"/>
              <a:gd name="connsiteX38" fmla="*/ 172792 w 1134817"/>
              <a:gd name="connsiteY38" fmla="*/ 1876425 h 2333625"/>
              <a:gd name="connsiteX39" fmla="*/ 182317 w 1134817"/>
              <a:gd name="connsiteY39" fmla="*/ 1743075 h 2333625"/>
              <a:gd name="connsiteX40" fmla="*/ 201367 w 1134817"/>
              <a:gd name="connsiteY40" fmla="*/ 1685925 h 2333625"/>
              <a:gd name="connsiteX41" fmla="*/ 229942 w 1134817"/>
              <a:gd name="connsiteY41" fmla="*/ 1571625 h 2333625"/>
              <a:gd name="connsiteX42" fmla="*/ 258517 w 1134817"/>
              <a:gd name="connsiteY42" fmla="*/ 1485900 h 2333625"/>
              <a:gd name="connsiteX43" fmla="*/ 268042 w 1134817"/>
              <a:gd name="connsiteY43" fmla="*/ 1343025 h 2333625"/>
              <a:gd name="connsiteX44" fmla="*/ 287092 w 1134817"/>
              <a:gd name="connsiteY44" fmla="*/ 1314450 h 2333625"/>
              <a:gd name="connsiteX45" fmla="*/ 363292 w 1134817"/>
              <a:gd name="connsiteY45" fmla="*/ 1219200 h 2333625"/>
              <a:gd name="connsiteX46" fmla="*/ 391867 w 1134817"/>
              <a:gd name="connsiteY46" fmla="*/ 1152525 h 2333625"/>
              <a:gd name="connsiteX47" fmla="*/ 401392 w 1134817"/>
              <a:gd name="connsiteY47" fmla="*/ 1123950 h 2333625"/>
              <a:gd name="connsiteX48" fmla="*/ 439492 w 1134817"/>
              <a:gd name="connsiteY48" fmla="*/ 1066800 h 2333625"/>
              <a:gd name="connsiteX49" fmla="*/ 468067 w 1134817"/>
              <a:gd name="connsiteY49" fmla="*/ 1009650 h 2333625"/>
              <a:gd name="connsiteX50" fmla="*/ 506167 w 1134817"/>
              <a:gd name="connsiteY50" fmla="*/ 971550 h 2333625"/>
              <a:gd name="connsiteX51" fmla="*/ 553792 w 1134817"/>
              <a:gd name="connsiteY51" fmla="*/ 904875 h 2333625"/>
              <a:gd name="connsiteX52" fmla="*/ 677617 w 1134817"/>
              <a:gd name="connsiteY52" fmla="*/ 800100 h 2333625"/>
              <a:gd name="connsiteX53" fmla="*/ 706192 w 1134817"/>
              <a:gd name="connsiteY53" fmla="*/ 790575 h 2333625"/>
              <a:gd name="connsiteX54" fmla="*/ 734767 w 1134817"/>
              <a:gd name="connsiteY54" fmla="*/ 771525 h 2333625"/>
              <a:gd name="connsiteX55" fmla="*/ 810967 w 1134817"/>
              <a:gd name="connsiteY55" fmla="*/ 733425 h 2333625"/>
              <a:gd name="connsiteX56" fmla="*/ 877642 w 1134817"/>
              <a:gd name="connsiteY56" fmla="*/ 666750 h 2333625"/>
              <a:gd name="connsiteX57" fmla="*/ 906217 w 1134817"/>
              <a:gd name="connsiteY57" fmla="*/ 638175 h 2333625"/>
              <a:gd name="connsiteX58" fmla="*/ 915742 w 1134817"/>
              <a:gd name="connsiteY58" fmla="*/ 590550 h 2333625"/>
              <a:gd name="connsiteX59" fmla="*/ 934792 w 1134817"/>
              <a:gd name="connsiteY59" fmla="*/ 514350 h 2333625"/>
              <a:gd name="connsiteX60" fmla="*/ 972892 w 1134817"/>
              <a:gd name="connsiteY60" fmla="*/ 285750 h 2333625"/>
              <a:gd name="connsiteX61" fmla="*/ 982417 w 1134817"/>
              <a:gd name="connsiteY61" fmla="*/ 228600 h 2333625"/>
              <a:gd name="connsiteX62" fmla="*/ 1001467 w 1134817"/>
              <a:gd name="connsiteY62" fmla="*/ 200025 h 2333625"/>
              <a:gd name="connsiteX63" fmla="*/ 1010992 w 1134817"/>
              <a:gd name="connsiteY63" fmla="*/ 161925 h 2333625"/>
              <a:gd name="connsiteX64" fmla="*/ 1030042 w 1134817"/>
              <a:gd name="connsiteY64" fmla="*/ 133350 h 2333625"/>
              <a:gd name="connsiteX65" fmla="*/ 1039567 w 1134817"/>
              <a:gd name="connsiteY65" fmla="*/ 104775 h 2333625"/>
              <a:gd name="connsiteX66" fmla="*/ 1087192 w 1134817"/>
              <a:gd name="connsiteY66" fmla="*/ 47625 h 2333625"/>
              <a:gd name="connsiteX67" fmla="*/ 1115767 w 1134817"/>
              <a:gd name="connsiteY67" fmla="*/ 0 h 2333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134817" h="2333625">
                <a:moveTo>
                  <a:pt x="1115767" y="0"/>
                </a:moveTo>
                <a:lnTo>
                  <a:pt x="1115767" y="0"/>
                </a:lnTo>
                <a:cubicBezTo>
                  <a:pt x="1118942" y="152400"/>
                  <a:pt x="1121575" y="304812"/>
                  <a:pt x="1125292" y="457200"/>
                </a:cubicBezTo>
                <a:cubicBezTo>
                  <a:pt x="1127925" y="565165"/>
                  <a:pt x="1134817" y="673053"/>
                  <a:pt x="1134817" y="781050"/>
                </a:cubicBezTo>
                <a:cubicBezTo>
                  <a:pt x="1134817" y="816087"/>
                  <a:pt x="1127497" y="845021"/>
                  <a:pt x="1115767" y="876300"/>
                </a:cubicBezTo>
                <a:cubicBezTo>
                  <a:pt x="1104525" y="906278"/>
                  <a:pt x="1098127" y="928630"/>
                  <a:pt x="1077667" y="952500"/>
                </a:cubicBezTo>
                <a:cubicBezTo>
                  <a:pt x="1065978" y="966137"/>
                  <a:pt x="1049279" y="975492"/>
                  <a:pt x="1039567" y="990600"/>
                </a:cubicBezTo>
                <a:cubicBezTo>
                  <a:pt x="1020371" y="1020460"/>
                  <a:pt x="1007817" y="1054100"/>
                  <a:pt x="991942" y="1085850"/>
                </a:cubicBezTo>
                <a:lnTo>
                  <a:pt x="972892" y="1123950"/>
                </a:lnTo>
                <a:cubicBezTo>
                  <a:pt x="969717" y="1155700"/>
                  <a:pt x="970439" y="1188085"/>
                  <a:pt x="963367" y="1219200"/>
                </a:cubicBezTo>
                <a:cubicBezTo>
                  <a:pt x="947115" y="1290709"/>
                  <a:pt x="921429" y="1346887"/>
                  <a:pt x="887167" y="1409700"/>
                </a:cubicBezTo>
                <a:cubicBezTo>
                  <a:pt x="881685" y="1419750"/>
                  <a:pt x="873797" y="1428336"/>
                  <a:pt x="868117" y="1438275"/>
                </a:cubicBezTo>
                <a:cubicBezTo>
                  <a:pt x="861072" y="1450603"/>
                  <a:pt x="859906" y="1467203"/>
                  <a:pt x="849067" y="1476375"/>
                </a:cubicBezTo>
                <a:cubicBezTo>
                  <a:pt x="817465" y="1503115"/>
                  <a:pt x="744292" y="1543050"/>
                  <a:pt x="744292" y="1543050"/>
                </a:cubicBezTo>
                <a:cubicBezTo>
                  <a:pt x="715717" y="1593850"/>
                  <a:pt x="692849" y="1648313"/>
                  <a:pt x="658567" y="1695450"/>
                </a:cubicBezTo>
                <a:lnTo>
                  <a:pt x="582367" y="1800225"/>
                </a:lnTo>
                <a:cubicBezTo>
                  <a:pt x="572979" y="1813027"/>
                  <a:pt x="561960" y="1824712"/>
                  <a:pt x="553792" y="1838325"/>
                </a:cubicBezTo>
                <a:cubicBezTo>
                  <a:pt x="544267" y="1854200"/>
                  <a:pt x="536325" y="1871139"/>
                  <a:pt x="525217" y="1885950"/>
                </a:cubicBezTo>
                <a:cubicBezTo>
                  <a:pt x="517135" y="1896726"/>
                  <a:pt x="505266" y="1904177"/>
                  <a:pt x="496642" y="1914525"/>
                </a:cubicBezTo>
                <a:cubicBezTo>
                  <a:pt x="489313" y="1923319"/>
                  <a:pt x="485687" y="1935005"/>
                  <a:pt x="477592" y="1943100"/>
                </a:cubicBezTo>
                <a:cubicBezTo>
                  <a:pt x="466367" y="1954325"/>
                  <a:pt x="451545" y="1961344"/>
                  <a:pt x="439492" y="1971675"/>
                </a:cubicBezTo>
                <a:cubicBezTo>
                  <a:pt x="394088" y="2010593"/>
                  <a:pt x="430948" y="1993573"/>
                  <a:pt x="382342" y="2009775"/>
                </a:cubicBezTo>
                <a:cubicBezTo>
                  <a:pt x="375992" y="2019300"/>
                  <a:pt x="371387" y="2030255"/>
                  <a:pt x="363292" y="2038350"/>
                </a:cubicBezTo>
                <a:cubicBezTo>
                  <a:pt x="298444" y="2103198"/>
                  <a:pt x="376275" y="1993083"/>
                  <a:pt x="296617" y="2095500"/>
                </a:cubicBezTo>
                <a:cubicBezTo>
                  <a:pt x="285251" y="2110113"/>
                  <a:pt x="280233" y="2129192"/>
                  <a:pt x="268042" y="2143125"/>
                </a:cubicBezTo>
                <a:cubicBezTo>
                  <a:pt x="257588" y="2155072"/>
                  <a:pt x="241742" y="2161080"/>
                  <a:pt x="229942" y="2171700"/>
                </a:cubicBezTo>
                <a:cubicBezTo>
                  <a:pt x="209917" y="2189722"/>
                  <a:pt x="195208" y="2213906"/>
                  <a:pt x="172792" y="2228850"/>
                </a:cubicBezTo>
                <a:cubicBezTo>
                  <a:pt x="163267" y="2235200"/>
                  <a:pt x="153011" y="2240571"/>
                  <a:pt x="144217" y="2247900"/>
                </a:cubicBezTo>
                <a:cubicBezTo>
                  <a:pt x="133869" y="2256524"/>
                  <a:pt x="124512" y="2266338"/>
                  <a:pt x="115642" y="2276475"/>
                </a:cubicBezTo>
                <a:cubicBezTo>
                  <a:pt x="102255" y="2291775"/>
                  <a:pt x="93806" y="2311902"/>
                  <a:pt x="77542" y="2324100"/>
                </a:cubicBezTo>
                <a:cubicBezTo>
                  <a:pt x="67069" y="2331955"/>
                  <a:pt x="52142" y="2330450"/>
                  <a:pt x="39442" y="2333625"/>
                </a:cubicBezTo>
                <a:cubicBezTo>
                  <a:pt x="26742" y="2327275"/>
                  <a:pt x="8647" y="2326751"/>
                  <a:pt x="1342" y="2314575"/>
                </a:cubicBezTo>
                <a:cubicBezTo>
                  <a:pt x="-3824" y="2305966"/>
                  <a:pt x="7342" y="2295401"/>
                  <a:pt x="10867" y="2286000"/>
                </a:cubicBezTo>
                <a:cubicBezTo>
                  <a:pt x="16870" y="2269991"/>
                  <a:pt x="22752" y="2253899"/>
                  <a:pt x="29917" y="2238375"/>
                </a:cubicBezTo>
                <a:cubicBezTo>
                  <a:pt x="41817" y="2212591"/>
                  <a:pt x="57470" y="2188542"/>
                  <a:pt x="68017" y="2162175"/>
                </a:cubicBezTo>
                <a:cubicBezTo>
                  <a:pt x="82932" y="2124887"/>
                  <a:pt x="94138" y="2086208"/>
                  <a:pt x="106117" y="2047875"/>
                </a:cubicBezTo>
                <a:cubicBezTo>
                  <a:pt x="110022" y="2035380"/>
                  <a:pt x="110325" y="2021738"/>
                  <a:pt x="115642" y="2009775"/>
                </a:cubicBezTo>
                <a:cubicBezTo>
                  <a:pt x="123161" y="1992857"/>
                  <a:pt x="135938" y="1978709"/>
                  <a:pt x="144217" y="1962150"/>
                </a:cubicBezTo>
                <a:cubicBezTo>
                  <a:pt x="162151" y="1926282"/>
                  <a:pt x="163697" y="1912805"/>
                  <a:pt x="172792" y="1876425"/>
                </a:cubicBezTo>
                <a:cubicBezTo>
                  <a:pt x="175967" y="1831975"/>
                  <a:pt x="175706" y="1787145"/>
                  <a:pt x="182317" y="1743075"/>
                </a:cubicBezTo>
                <a:cubicBezTo>
                  <a:pt x="185296" y="1723217"/>
                  <a:pt x="197429" y="1705616"/>
                  <a:pt x="201367" y="1685925"/>
                </a:cubicBezTo>
                <a:cubicBezTo>
                  <a:pt x="223654" y="1574490"/>
                  <a:pt x="194696" y="1712610"/>
                  <a:pt x="229942" y="1571625"/>
                </a:cubicBezTo>
                <a:cubicBezTo>
                  <a:pt x="248406" y="1497767"/>
                  <a:pt x="226829" y="1549277"/>
                  <a:pt x="258517" y="1485900"/>
                </a:cubicBezTo>
                <a:cubicBezTo>
                  <a:pt x="261692" y="1438275"/>
                  <a:pt x="260195" y="1390106"/>
                  <a:pt x="268042" y="1343025"/>
                </a:cubicBezTo>
                <a:cubicBezTo>
                  <a:pt x="269924" y="1331733"/>
                  <a:pt x="281972" y="1324689"/>
                  <a:pt x="287092" y="1314450"/>
                </a:cubicBezTo>
                <a:cubicBezTo>
                  <a:pt x="326021" y="1236593"/>
                  <a:pt x="228585" y="1353907"/>
                  <a:pt x="363292" y="1219200"/>
                </a:cubicBezTo>
                <a:cubicBezTo>
                  <a:pt x="372817" y="1196975"/>
                  <a:pt x="382887" y="1174976"/>
                  <a:pt x="391867" y="1152525"/>
                </a:cubicBezTo>
                <a:cubicBezTo>
                  <a:pt x="395596" y="1143203"/>
                  <a:pt x="396516" y="1132727"/>
                  <a:pt x="401392" y="1123950"/>
                </a:cubicBezTo>
                <a:cubicBezTo>
                  <a:pt x="412511" y="1103936"/>
                  <a:pt x="428373" y="1086814"/>
                  <a:pt x="439492" y="1066800"/>
                </a:cubicBezTo>
                <a:cubicBezTo>
                  <a:pt x="466179" y="1018763"/>
                  <a:pt x="428008" y="1056386"/>
                  <a:pt x="468067" y="1009650"/>
                </a:cubicBezTo>
                <a:cubicBezTo>
                  <a:pt x="479756" y="996013"/>
                  <a:pt x="494478" y="985187"/>
                  <a:pt x="506167" y="971550"/>
                </a:cubicBezTo>
                <a:cubicBezTo>
                  <a:pt x="583847" y="880924"/>
                  <a:pt x="449255" y="1019865"/>
                  <a:pt x="553792" y="904875"/>
                </a:cubicBezTo>
                <a:cubicBezTo>
                  <a:pt x="576127" y="880306"/>
                  <a:pt x="638406" y="813170"/>
                  <a:pt x="677617" y="800100"/>
                </a:cubicBezTo>
                <a:cubicBezTo>
                  <a:pt x="687142" y="796925"/>
                  <a:pt x="697212" y="795065"/>
                  <a:pt x="706192" y="790575"/>
                </a:cubicBezTo>
                <a:cubicBezTo>
                  <a:pt x="716431" y="785455"/>
                  <a:pt x="724528" y="776645"/>
                  <a:pt x="734767" y="771525"/>
                </a:cubicBezTo>
                <a:cubicBezTo>
                  <a:pt x="770294" y="753762"/>
                  <a:pt x="783382" y="758251"/>
                  <a:pt x="810967" y="733425"/>
                </a:cubicBezTo>
                <a:cubicBezTo>
                  <a:pt x="834329" y="712399"/>
                  <a:pt x="855417" y="688975"/>
                  <a:pt x="877642" y="666750"/>
                </a:cubicBezTo>
                <a:lnTo>
                  <a:pt x="906217" y="638175"/>
                </a:lnTo>
                <a:cubicBezTo>
                  <a:pt x="909392" y="622300"/>
                  <a:pt x="912102" y="606325"/>
                  <a:pt x="915742" y="590550"/>
                </a:cubicBezTo>
                <a:cubicBezTo>
                  <a:pt x="921629" y="565039"/>
                  <a:pt x="934792" y="514350"/>
                  <a:pt x="934792" y="514350"/>
                </a:cubicBezTo>
                <a:cubicBezTo>
                  <a:pt x="955255" y="309721"/>
                  <a:pt x="925302" y="380929"/>
                  <a:pt x="972892" y="285750"/>
                </a:cubicBezTo>
                <a:cubicBezTo>
                  <a:pt x="976067" y="266700"/>
                  <a:pt x="976310" y="246922"/>
                  <a:pt x="982417" y="228600"/>
                </a:cubicBezTo>
                <a:cubicBezTo>
                  <a:pt x="986037" y="217740"/>
                  <a:pt x="996958" y="210547"/>
                  <a:pt x="1001467" y="200025"/>
                </a:cubicBezTo>
                <a:cubicBezTo>
                  <a:pt x="1006624" y="187993"/>
                  <a:pt x="1005835" y="173957"/>
                  <a:pt x="1010992" y="161925"/>
                </a:cubicBezTo>
                <a:cubicBezTo>
                  <a:pt x="1015501" y="151403"/>
                  <a:pt x="1024922" y="143589"/>
                  <a:pt x="1030042" y="133350"/>
                </a:cubicBezTo>
                <a:cubicBezTo>
                  <a:pt x="1034532" y="124370"/>
                  <a:pt x="1035077" y="113755"/>
                  <a:pt x="1039567" y="104775"/>
                </a:cubicBezTo>
                <a:cubicBezTo>
                  <a:pt x="1047713" y="88483"/>
                  <a:pt x="1072145" y="56653"/>
                  <a:pt x="1087192" y="47625"/>
                </a:cubicBezTo>
                <a:cubicBezTo>
                  <a:pt x="1092637" y="44358"/>
                  <a:pt x="1111004" y="7938"/>
                  <a:pt x="1115767"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4" name="フリーフォーム: 図形 13">
            <a:extLst>
              <a:ext uri="{FF2B5EF4-FFF2-40B4-BE49-F238E27FC236}">
                <a16:creationId xmlns:a16="http://schemas.microsoft.com/office/drawing/2014/main" id="{8FE4CB45-639E-F8BB-8402-25917DBDFF78}"/>
              </a:ext>
            </a:extLst>
          </p:cNvPr>
          <p:cNvSpPr/>
          <p:nvPr/>
        </p:nvSpPr>
        <p:spPr>
          <a:xfrm rot="2012491">
            <a:off x="600189" y="4873738"/>
            <a:ext cx="2162175" cy="614363"/>
          </a:xfrm>
          <a:custGeom>
            <a:avLst/>
            <a:gdLst>
              <a:gd name="connsiteX0" fmla="*/ 57321 w 2163352"/>
              <a:gd name="connsiteY0" fmla="*/ 0 h 614493"/>
              <a:gd name="connsiteX1" fmla="*/ 57321 w 2163352"/>
              <a:gd name="connsiteY1" fmla="*/ 0 h 614493"/>
              <a:gd name="connsiteX2" fmla="*/ 95421 w 2163352"/>
              <a:gd name="connsiteY2" fmla="*/ 76200 h 614493"/>
              <a:gd name="connsiteX3" fmla="*/ 133521 w 2163352"/>
              <a:gd name="connsiteY3" fmla="*/ 114300 h 614493"/>
              <a:gd name="connsiteX4" fmla="*/ 247821 w 2163352"/>
              <a:gd name="connsiteY4" fmla="*/ 200025 h 614493"/>
              <a:gd name="connsiteX5" fmla="*/ 324021 w 2163352"/>
              <a:gd name="connsiteY5" fmla="*/ 257175 h 614493"/>
              <a:gd name="connsiteX6" fmla="*/ 400221 w 2163352"/>
              <a:gd name="connsiteY6" fmla="*/ 314325 h 614493"/>
              <a:gd name="connsiteX7" fmla="*/ 485946 w 2163352"/>
              <a:gd name="connsiteY7" fmla="*/ 381000 h 614493"/>
              <a:gd name="connsiteX8" fmla="*/ 685971 w 2163352"/>
              <a:gd name="connsiteY8" fmla="*/ 476250 h 614493"/>
              <a:gd name="connsiteX9" fmla="*/ 724071 w 2163352"/>
              <a:gd name="connsiteY9" fmla="*/ 514350 h 614493"/>
              <a:gd name="connsiteX10" fmla="*/ 781221 w 2163352"/>
              <a:gd name="connsiteY10" fmla="*/ 561975 h 614493"/>
              <a:gd name="connsiteX11" fmla="*/ 790746 w 2163352"/>
              <a:gd name="connsiteY11" fmla="*/ 590550 h 614493"/>
              <a:gd name="connsiteX12" fmla="*/ 1419396 w 2163352"/>
              <a:gd name="connsiteY12" fmla="*/ 552450 h 614493"/>
              <a:gd name="connsiteX13" fmla="*/ 1552746 w 2163352"/>
              <a:gd name="connsiteY13" fmla="*/ 561975 h 614493"/>
              <a:gd name="connsiteX14" fmla="*/ 1590846 w 2163352"/>
              <a:gd name="connsiteY14" fmla="*/ 514350 h 614493"/>
              <a:gd name="connsiteX15" fmla="*/ 1619421 w 2163352"/>
              <a:gd name="connsiteY15" fmla="*/ 495300 h 614493"/>
              <a:gd name="connsiteX16" fmla="*/ 1657521 w 2163352"/>
              <a:gd name="connsiteY16" fmla="*/ 466725 h 614493"/>
              <a:gd name="connsiteX17" fmla="*/ 1695621 w 2163352"/>
              <a:gd name="connsiteY17" fmla="*/ 457200 h 614493"/>
              <a:gd name="connsiteX18" fmla="*/ 1962321 w 2163352"/>
              <a:gd name="connsiteY18" fmla="*/ 438150 h 614493"/>
              <a:gd name="connsiteX19" fmla="*/ 1971846 w 2163352"/>
              <a:gd name="connsiteY19" fmla="*/ 409575 h 614493"/>
              <a:gd name="connsiteX20" fmla="*/ 2048046 w 2163352"/>
              <a:gd name="connsiteY20" fmla="*/ 371475 h 614493"/>
              <a:gd name="connsiteX21" fmla="*/ 2133771 w 2163352"/>
              <a:gd name="connsiteY21" fmla="*/ 352425 h 614493"/>
              <a:gd name="connsiteX22" fmla="*/ 2162346 w 2163352"/>
              <a:gd name="connsiteY22" fmla="*/ 333375 h 614493"/>
              <a:gd name="connsiteX23" fmla="*/ 2114721 w 2163352"/>
              <a:gd name="connsiteY23" fmla="*/ 323850 h 614493"/>
              <a:gd name="connsiteX24" fmla="*/ 2028996 w 2163352"/>
              <a:gd name="connsiteY24" fmla="*/ 333375 h 614493"/>
              <a:gd name="connsiteX25" fmla="*/ 1028871 w 2163352"/>
              <a:gd name="connsiteY25" fmla="*/ 323850 h 614493"/>
              <a:gd name="connsiteX26" fmla="*/ 1000296 w 2163352"/>
              <a:gd name="connsiteY26" fmla="*/ 304800 h 614493"/>
              <a:gd name="connsiteX27" fmla="*/ 971721 w 2163352"/>
              <a:gd name="connsiteY27" fmla="*/ 295275 h 614493"/>
              <a:gd name="connsiteX28" fmla="*/ 905046 w 2163352"/>
              <a:gd name="connsiteY28" fmla="*/ 238125 h 614493"/>
              <a:gd name="connsiteX29" fmla="*/ 876471 w 2163352"/>
              <a:gd name="connsiteY29" fmla="*/ 209550 h 614493"/>
              <a:gd name="connsiteX30" fmla="*/ 790746 w 2163352"/>
              <a:gd name="connsiteY30" fmla="*/ 180975 h 614493"/>
              <a:gd name="connsiteX31" fmla="*/ 371646 w 2163352"/>
              <a:gd name="connsiteY31" fmla="*/ 171450 h 614493"/>
              <a:gd name="connsiteX32" fmla="*/ 181146 w 2163352"/>
              <a:gd name="connsiteY32" fmla="*/ 133350 h 614493"/>
              <a:gd name="connsiteX33" fmla="*/ 171621 w 2163352"/>
              <a:gd name="connsiteY33" fmla="*/ 104775 h 614493"/>
              <a:gd name="connsiteX34" fmla="*/ 162096 w 2163352"/>
              <a:gd name="connsiteY34" fmla="*/ 66675 h 614493"/>
              <a:gd name="connsiteX35" fmla="*/ 57321 w 2163352"/>
              <a:gd name="connsiteY35" fmla="*/ 57150 h 614493"/>
              <a:gd name="connsiteX36" fmla="*/ 171 w 2163352"/>
              <a:gd name="connsiteY36" fmla="*/ 28575 h 614493"/>
              <a:gd name="connsiteX37" fmla="*/ 57321 w 2163352"/>
              <a:gd name="connsiteY37" fmla="*/ 0 h 61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163352" h="614493">
                <a:moveTo>
                  <a:pt x="57321" y="0"/>
                </a:moveTo>
                <a:lnTo>
                  <a:pt x="57321" y="0"/>
                </a:lnTo>
                <a:cubicBezTo>
                  <a:pt x="70021" y="25400"/>
                  <a:pt x="79669" y="52571"/>
                  <a:pt x="95421" y="76200"/>
                </a:cubicBezTo>
                <a:cubicBezTo>
                  <a:pt x="105384" y="91144"/>
                  <a:pt x="119582" y="102974"/>
                  <a:pt x="133521" y="114300"/>
                </a:cubicBezTo>
                <a:cubicBezTo>
                  <a:pt x="170483" y="144332"/>
                  <a:pt x="209416" y="171861"/>
                  <a:pt x="247821" y="200025"/>
                </a:cubicBezTo>
                <a:cubicBezTo>
                  <a:pt x="297857" y="236718"/>
                  <a:pt x="259385" y="200619"/>
                  <a:pt x="324021" y="257175"/>
                </a:cubicBezTo>
                <a:cubicBezTo>
                  <a:pt x="459021" y="375300"/>
                  <a:pt x="212770" y="173737"/>
                  <a:pt x="400221" y="314325"/>
                </a:cubicBezTo>
                <a:cubicBezTo>
                  <a:pt x="457879" y="357569"/>
                  <a:pt x="395673" y="338013"/>
                  <a:pt x="485946" y="381000"/>
                </a:cubicBezTo>
                <a:cubicBezTo>
                  <a:pt x="552621" y="412750"/>
                  <a:pt x="633752" y="424031"/>
                  <a:pt x="685971" y="476250"/>
                </a:cubicBezTo>
                <a:cubicBezTo>
                  <a:pt x="698671" y="488950"/>
                  <a:pt x="710434" y="502661"/>
                  <a:pt x="724071" y="514350"/>
                </a:cubicBezTo>
                <a:cubicBezTo>
                  <a:pt x="816898" y="593916"/>
                  <a:pt x="682135" y="462889"/>
                  <a:pt x="781221" y="561975"/>
                </a:cubicBezTo>
                <a:cubicBezTo>
                  <a:pt x="784396" y="571500"/>
                  <a:pt x="780707" y="590391"/>
                  <a:pt x="790746" y="590550"/>
                </a:cubicBezTo>
                <a:cubicBezTo>
                  <a:pt x="1339065" y="599253"/>
                  <a:pt x="1209204" y="657546"/>
                  <a:pt x="1419396" y="552450"/>
                </a:cubicBezTo>
                <a:cubicBezTo>
                  <a:pt x="1463846" y="555625"/>
                  <a:pt x="1508260" y="564592"/>
                  <a:pt x="1552746" y="561975"/>
                </a:cubicBezTo>
                <a:cubicBezTo>
                  <a:pt x="1592849" y="559616"/>
                  <a:pt x="1574917" y="534262"/>
                  <a:pt x="1590846" y="514350"/>
                </a:cubicBezTo>
                <a:cubicBezTo>
                  <a:pt x="1597997" y="505411"/>
                  <a:pt x="1610106" y="501954"/>
                  <a:pt x="1619421" y="495300"/>
                </a:cubicBezTo>
                <a:cubicBezTo>
                  <a:pt x="1632339" y="486073"/>
                  <a:pt x="1643322" y="473825"/>
                  <a:pt x="1657521" y="466725"/>
                </a:cubicBezTo>
                <a:cubicBezTo>
                  <a:pt x="1669230" y="460871"/>
                  <a:pt x="1682587" y="458422"/>
                  <a:pt x="1695621" y="457200"/>
                </a:cubicBezTo>
                <a:cubicBezTo>
                  <a:pt x="1784358" y="448881"/>
                  <a:pt x="1873421" y="444500"/>
                  <a:pt x="1962321" y="438150"/>
                </a:cubicBezTo>
                <a:cubicBezTo>
                  <a:pt x="1965496" y="428625"/>
                  <a:pt x="1965418" y="417288"/>
                  <a:pt x="1971846" y="409575"/>
                </a:cubicBezTo>
                <a:cubicBezTo>
                  <a:pt x="1996580" y="379894"/>
                  <a:pt x="2014203" y="379285"/>
                  <a:pt x="2048046" y="371475"/>
                </a:cubicBezTo>
                <a:lnTo>
                  <a:pt x="2133771" y="352425"/>
                </a:lnTo>
                <a:cubicBezTo>
                  <a:pt x="2143296" y="346075"/>
                  <a:pt x="2168696" y="342900"/>
                  <a:pt x="2162346" y="333375"/>
                </a:cubicBezTo>
                <a:cubicBezTo>
                  <a:pt x="2153366" y="319905"/>
                  <a:pt x="2130910" y="323850"/>
                  <a:pt x="2114721" y="323850"/>
                </a:cubicBezTo>
                <a:cubicBezTo>
                  <a:pt x="2085970" y="323850"/>
                  <a:pt x="2057571" y="330200"/>
                  <a:pt x="2028996" y="333375"/>
                </a:cubicBezTo>
                <a:lnTo>
                  <a:pt x="1028871" y="323850"/>
                </a:lnTo>
                <a:cubicBezTo>
                  <a:pt x="1017428" y="323532"/>
                  <a:pt x="1010535" y="309920"/>
                  <a:pt x="1000296" y="304800"/>
                </a:cubicBezTo>
                <a:cubicBezTo>
                  <a:pt x="991316" y="300310"/>
                  <a:pt x="981246" y="298450"/>
                  <a:pt x="971721" y="295275"/>
                </a:cubicBezTo>
                <a:cubicBezTo>
                  <a:pt x="900816" y="224370"/>
                  <a:pt x="990580" y="311439"/>
                  <a:pt x="905046" y="238125"/>
                </a:cubicBezTo>
                <a:cubicBezTo>
                  <a:pt x="894819" y="229359"/>
                  <a:pt x="887432" y="217380"/>
                  <a:pt x="876471" y="209550"/>
                </a:cubicBezTo>
                <a:cubicBezTo>
                  <a:pt x="853380" y="193056"/>
                  <a:pt x="818671" y="182115"/>
                  <a:pt x="790746" y="180975"/>
                </a:cubicBezTo>
                <a:cubicBezTo>
                  <a:pt x="651126" y="175276"/>
                  <a:pt x="511346" y="174625"/>
                  <a:pt x="371646" y="171450"/>
                </a:cubicBezTo>
                <a:cubicBezTo>
                  <a:pt x="316498" y="163572"/>
                  <a:pt x="225977" y="152563"/>
                  <a:pt x="181146" y="133350"/>
                </a:cubicBezTo>
                <a:cubicBezTo>
                  <a:pt x="171918" y="129395"/>
                  <a:pt x="174379" y="114429"/>
                  <a:pt x="171621" y="104775"/>
                </a:cubicBezTo>
                <a:cubicBezTo>
                  <a:pt x="168025" y="92188"/>
                  <a:pt x="174180" y="71710"/>
                  <a:pt x="162096" y="66675"/>
                </a:cubicBezTo>
                <a:cubicBezTo>
                  <a:pt x="129725" y="53187"/>
                  <a:pt x="92246" y="60325"/>
                  <a:pt x="57321" y="57150"/>
                </a:cubicBezTo>
                <a:cubicBezTo>
                  <a:pt x="53514" y="55881"/>
                  <a:pt x="-3522" y="39654"/>
                  <a:pt x="171" y="28575"/>
                </a:cubicBezTo>
                <a:cubicBezTo>
                  <a:pt x="4373" y="15970"/>
                  <a:pt x="47796" y="4763"/>
                  <a:pt x="57321"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5" name="テキスト ボックス 21">
            <a:extLst>
              <a:ext uri="{FF2B5EF4-FFF2-40B4-BE49-F238E27FC236}">
                <a16:creationId xmlns:a16="http://schemas.microsoft.com/office/drawing/2014/main" id="{90ADA674-8118-5EF1-9724-ED37D1E3E44E}"/>
              </a:ext>
            </a:extLst>
          </p:cNvPr>
          <p:cNvSpPr txBox="1">
            <a:spLocks noChangeArrowheads="1"/>
          </p:cNvSpPr>
          <p:nvPr/>
        </p:nvSpPr>
        <p:spPr bwMode="auto">
          <a:xfrm>
            <a:off x="157277" y="1153625"/>
            <a:ext cx="310854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①表面化している困りごと</a:t>
            </a:r>
          </a:p>
        </p:txBody>
      </p:sp>
      <p:sp>
        <p:nvSpPr>
          <p:cNvPr id="16" name="正方形/長方形 15">
            <a:extLst>
              <a:ext uri="{FF2B5EF4-FFF2-40B4-BE49-F238E27FC236}">
                <a16:creationId xmlns:a16="http://schemas.microsoft.com/office/drawing/2014/main" id="{224BA63C-8F6E-BAEF-722A-D6EAD40901E0}"/>
              </a:ext>
            </a:extLst>
          </p:cNvPr>
          <p:cNvSpPr/>
          <p:nvPr/>
        </p:nvSpPr>
        <p:spPr>
          <a:xfrm>
            <a:off x="157277" y="2966594"/>
            <a:ext cx="4621212" cy="3664507"/>
          </a:xfrm>
          <a:prstGeom prst="rect">
            <a:avLst/>
          </a:prstGeom>
          <a:solidFill>
            <a:schemeClr val="accent1">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8" name="テキスト ボックス 23">
            <a:extLst>
              <a:ext uri="{FF2B5EF4-FFF2-40B4-BE49-F238E27FC236}">
                <a16:creationId xmlns:a16="http://schemas.microsoft.com/office/drawing/2014/main" id="{4A44F534-6D36-FAFB-DA5C-C108174F199E}"/>
              </a:ext>
            </a:extLst>
          </p:cNvPr>
          <p:cNvSpPr txBox="1">
            <a:spLocks noChangeArrowheads="1"/>
          </p:cNvSpPr>
          <p:nvPr/>
        </p:nvSpPr>
        <p:spPr bwMode="auto">
          <a:xfrm>
            <a:off x="138227" y="4670538"/>
            <a:ext cx="3954929"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-b </a:t>
            </a:r>
            <a:r>
              <a:rPr lang="ja-JP" altLang="en-US" sz="1800" spc="100" dirty="0">
                <a:latin typeface="メイリオ" panose="020B0604030504040204" pitchFamily="50" charset="-128"/>
                <a:ea typeface="メイリオ" panose="020B0604030504040204" pitchFamily="50" charset="-128"/>
              </a:rPr>
              <a:t>排除を強化する価値観・思想</a:t>
            </a:r>
          </a:p>
        </p:txBody>
      </p:sp>
      <p:cxnSp>
        <p:nvCxnSpPr>
          <p:cNvPr id="19" name="直線コネクタ 18">
            <a:extLst>
              <a:ext uri="{FF2B5EF4-FFF2-40B4-BE49-F238E27FC236}">
                <a16:creationId xmlns:a16="http://schemas.microsoft.com/office/drawing/2014/main" id="{1C3B4BBB-4703-C8C6-EE05-A9D6972314F9}"/>
              </a:ext>
            </a:extLst>
          </p:cNvPr>
          <p:cNvCxnSpPr>
            <a:cxnSpLocks/>
          </p:cNvCxnSpPr>
          <p:nvPr/>
        </p:nvCxnSpPr>
        <p:spPr>
          <a:xfrm>
            <a:off x="121148" y="2955855"/>
            <a:ext cx="9663704" cy="0"/>
          </a:xfrm>
          <a:prstGeom prst="line">
            <a:avLst/>
          </a:prstGeom>
          <a:ln w="3810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0" name="テキスト ボックス 22">
            <a:extLst>
              <a:ext uri="{FF2B5EF4-FFF2-40B4-BE49-F238E27FC236}">
                <a16:creationId xmlns:a16="http://schemas.microsoft.com/office/drawing/2014/main" id="{C7763419-F6BF-9E55-2AC3-C3EAB16B9D4D}"/>
              </a:ext>
            </a:extLst>
          </p:cNvPr>
          <p:cNvSpPr txBox="1">
            <a:spLocks noChangeArrowheads="1"/>
          </p:cNvSpPr>
          <p:nvPr/>
        </p:nvSpPr>
        <p:spPr bwMode="auto">
          <a:xfrm>
            <a:off x="138227" y="3052619"/>
            <a:ext cx="419217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-a</a:t>
            </a:r>
            <a:r>
              <a:rPr lang="ja-JP" altLang="en-US" sz="1800" spc="100" dirty="0">
                <a:latin typeface="メイリオ" panose="020B0604030504040204" pitchFamily="50" charset="-128"/>
                <a:ea typeface="メイリオ" panose="020B0604030504040204" pitchFamily="50" charset="-128"/>
              </a:rPr>
              <a:t> 背後や近接関係にある社会問題</a:t>
            </a:r>
          </a:p>
        </p:txBody>
      </p:sp>
      <p:sp>
        <p:nvSpPr>
          <p:cNvPr id="21" name="フリーフォーム: 図形 20">
            <a:extLst>
              <a:ext uri="{FF2B5EF4-FFF2-40B4-BE49-F238E27FC236}">
                <a16:creationId xmlns:a16="http://schemas.microsoft.com/office/drawing/2014/main" id="{BF0011DD-8999-EB90-49F8-AF02C64AA61E}"/>
              </a:ext>
            </a:extLst>
          </p:cNvPr>
          <p:cNvSpPr/>
          <p:nvPr/>
        </p:nvSpPr>
        <p:spPr>
          <a:xfrm>
            <a:off x="1471727" y="1920988"/>
            <a:ext cx="419100" cy="450850"/>
          </a:xfrm>
          <a:custGeom>
            <a:avLst/>
            <a:gdLst>
              <a:gd name="connsiteX0" fmla="*/ 238296 w 419904"/>
              <a:gd name="connsiteY0" fmla="*/ 0 h 450298"/>
              <a:gd name="connsiteX1" fmla="*/ 238296 w 419904"/>
              <a:gd name="connsiteY1" fmla="*/ 0 h 450298"/>
              <a:gd name="connsiteX2" fmla="*/ 171621 w 419904"/>
              <a:gd name="connsiteY2" fmla="*/ 47625 h 450298"/>
              <a:gd name="connsiteX3" fmla="*/ 104946 w 419904"/>
              <a:gd name="connsiteY3" fmla="*/ 76200 h 450298"/>
              <a:gd name="connsiteX4" fmla="*/ 28746 w 419904"/>
              <a:gd name="connsiteY4" fmla="*/ 104775 h 450298"/>
              <a:gd name="connsiteX5" fmla="*/ 19221 w 419904"/>
              <a:gd name="connsiteY5" fmla="*/ 133350 h 450298"/>
              <a:gd name="connsiteX6" fmla="*/ 171 w 419904"/>
              <a:gd name="connsiteY6" fmla="*/ 171450 h 450298"/>
              <a:gd name="connsiteX7" fmla="*/ 9696 w 419904"/>
              <a:gd name="connsiteY7" fmla="*/ 200025 h 450298"/>
              <a:gd name="connsiteX8" fmla="*/ 38271 w 419904"/>
              <a:gd name="connsiteY8" fmla="*/ 342900 h 450298"/>
              <a:gd name="connsiteX9" fmla="*/ 66846 w 419904"/>
              <a:gd name="connsiteY9" fmla="*/ 352425 h 450298"/>
              <a:gd name="connsiteX10" fmla="*/ 76371 w 419904"/>
              <a:gd name="connsiteY10" fmla="*/ 447675 h 450298"/>
              <a:gd name="connsiteX11" fmla="*/ 104946 w 419904"/>
              <a:gd name="connsiteY11" fmla="*/ 438150 h 450298"/>
              <a:gd name="connsiteX12" fmla="*/ 381171 w 419904"/>
              <a:gd name="connsiteY12" fmla="*/ 419100 h 450298"/>
              <a:gd name="connsiteX13" fmla="*/ 390696 w 419904"/>
              <a:gd name="connsiteY13" fmla="*/ 333375 h 450298"/>
              <a:gd name="connsiteX14" fmla="*/ 419271 w 419904"/>
              <a:gd name="connsiteY14" fmla="*/ 304800 h 450298"/>
              <a:gd name="connsiteX15" fmla="*/ 324021 w 419904"/>
              <a:gd name="connsiteY15" fmla="*/ 257175 h 450298"/>
              <a:gd name="connsiteX16" fmla="*/ 314496 w 419904"/>
              <a:gd name="connsiteY16" fmla="*/ 104775 h 450298"/>
              <a:gd name="connsiteX17" fmla="*/ 304971 w 419904"/>
              <a:gd name="connsiteY17" fmla="*/ 57150 h 450298"/>
              <a:gd name="connsiteX18" fmla="*/ 276396 w 419904"/>
              <a:gd name="connsiteY18" fmla="*/ 38100 h 450298"/>
              <a:gd name="connsiteX19" fmla="*/ 238296 w 419904"/>
              <a:gd name="connsiteY19" fmla="*/ 0 h 450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9904" h="450298">
                <a:moveTo>
                  <a:pt x="238296" y="0"/>
                </a:moveTo>
                <a:lnTo>
                  <a:pt x="238296" y="0"/>
                </a:lnTo>
                <a:cubicBezTo>
                  <a:pt x="216071" y="15875"/>
                  <a:pt x="194663" y="32962"/>
                  <a:pt x="171621" y="47625"/>
                </a:cubicBezTo>
                <a:cubicBezTo>
                  <a:pt x="98946" y="93873"/>
                  <a:pt x="165089" y="46128"/>
                  <a:pt x="104946" y="76200"/>
                </a:cubicBezTo>
                <a:cubicBezTo>
                  <a:pt x="39542" y="108902"/>
                  <a:pt x="120630" y="86398"/>
                  <a:pt x="28746" y="104775"/>
                </a:cubicBezTo>
                <a:cubicBezTo>
                  <a:pt x="25571" y="114300"/>
                  <a:pt x="23176" y="124122"/>
                  <a:pt x="19221" y="133350"/>
                </a:cubicBezTo>
                <a:cubicBezTo>
                  <a:pt x="13628" y="146401"/>
                  <a:pt x="2179" y="157394"/>
                  <a:pt x="171" y="171450"/>
                </a:cubicBezTo>
                <a:cubicBezTo>
                  <a:pt x="-1249" y="181389"/>
                  <a:pt x="6521" y="190500"/>
                  <a:pt x="9696" y="200025"/>
                </a:cubicBezTo>
                <a:cubicBezTo>
                  <a:pt x="11769" y="224896"/>
                  <a:pt x="530" y="312707"/>
                  <a:pt x="38271" y="342900"/>
                </a:cubicBezTo>
                <a:cubicBezTo>
                  <a:pt x="46111" y="349172"/>
                  <a:pt x="57321" y="349250"/>
                  <a:pt x="66846" y="352425"/>
                </a:cubicBezTo>
                <a:cubicBezTo>
                  <a:pt x="70021" y="384175"/>
                  <a:pt x="63412" y="418517"/>
                  <a:pt x="76371" y="447675"/>
                </a:cubicBezTo>
                <a:cubicBezTo>
                  <a:pt x="80449" y="456850"/>
                  <a:pt x="94950" y="439087"/>
                  <a:pt x="104946" y="438150"/>
                </a:cubicBezTo>
                <a:cubicBezTo>
                  <a:pt x="196837" y="429535"/>
                  <a:pt x="289096" y="425450"/>
                  <a:pt x="381171" y="419100"/>
                </a:cubicBezTo>
                <a:cubicBezTo>
                  <a:pt x="384346" y="390525"/>
                  <a:pt x="381604" y="360650"/>
                  <a:pt x="390696" y="333375"/>
                </a:cubicBezTo>
                <a:cubicBezTo>
                  <a:pt x="394956" y="320596"/>
                  <a:pt x="424577" y="317181"/>
                  <a:pt x="419271" y="304800"/>
                </a:cubicBezTo>
                <a:cubicBezTo>
                  <a:pt x="405663" y="273047"/>
                  <a:pt x="353209" y="264472"/>
                  <a:pt x="324021" y="257175"/>
                </a:cubicBezTo>
                <a:cubicBezTo>
                  <a:pt x="320846" y="206375"/>
                  <a:pt x="319322" y="155445"/>
                  <a:pt x="314496" y="104775"/>
                </a:cubicBezTo>
                <a:cubicBezTo>
                  <a:pt x="312961" y="88659"/>
                  <a:pt x="313003" y="71206"/>
                  <a:pt x="304971" y="57150"/>
                </a:cubicBezTo>
                <a:cubicBezTo>
                  <a:pt x="299291" y="47211"/>
                  <a:pt x="285921" y="44450"/>
                  <a:pt x="276396" y="38100"/>
                </a:cubicBezTo>
                <a:cubicBezTo>
                  <a:pt x="255338" y="-4016"/>
                  <a:pt x="244646" y="6350"/>
                  <a:pt x="238296"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2" name="フリーフォーム: 図形 21">
            <a:extLst>
              <a:ext uri="{FF2B5EF4-FFF2-40B4-BE49-F238E27FC236}">
                <a16:creationId xmlns:a16="http://schemas.microsoft.com/office/drawing/2014/main" id="{A63A44EA-3D20-8FBE-3D98-E56267DDCB8C}"/>
              </a:ext>
            </a:extLst>
          </p:cNvPr>
          <p:cNvSpPr/>
          <p:nvPr/>
        </p:nvSpPr>
        <p:spPr>
          <a:xfrm>
            <a:off x="2595677" y="1784463"/>
            <a:ext cx="773112" cy="638175"/>
          </a:xfrm>
          <a:custGeom>
            <a:avLst/>
            <a:gdLst>
              <a:gd name="connsiteX0" fmla="*/ 0 w 772528"/>
              <a:gd name="connsiteY0" fmla="*/ 0 h 638175"/>
              <a:gd name="connsiteX1" fmla="*/ 0 w 772528"/>
              <a:gd name="connsiteY1" fmla="*/ 0 h 638175"/>
              <a:gd name="connsiteX2" fmla="*/ 76200 w 772528"/>
              <a:gd name="connsiteY2" fmla="*/ 133350 h 638175"/>
              <a:gd name="connsiteX3" fmla="*/ 161925 w 772528"/>
              <a:gd name="connsiteY3" fmla="*/ 180975 h 638175"/>
              <a:gd name="connsiteX4" fmla="*/ 200025 w 772528"/>
              <a:gd name="connsiteY4" fmla="*/ 219075 h 638175"/>
              <a:gd name="connsiteX5" fmla="*/ 314325 w 772528"/>
              <a:gd name="connsiteY5" fmla="*/ 304800 h 638175"/>
              <a:gd name="connsiteX6" fmla="*/ 342900 w 772528"/>
              <a:gd name="connsiteY6" fmla="*/ 333375 h 638175"/>
              <a:gd name="connsiteX7" fmla="*/ 390525 w 772528"/>
              <a:gd name="connsiteY7" fmla="*/ 371475 h 638175"/>
              <a:gd name="connsiteX8" fmla="*/ 428625 w 772528"/>
              <a:gd name="connsiteY8" fmla="*/ 419100 h 638175"/>
              <a:gd name="connsiteX9" fmla="*/ 533400 w 772528"/>
              <a:gd name="connsiteY9" fmla="*/ 485775 h 638175"/>
              <a:gd name="connsiteX10" fmla="*/ 561975 w 772528"/>
              <a:gd name="connsiteY10" fmla="*/ 495300 h 638175"/>
              <a:gd name="connsiteX11" fmla="*/ 638175 w 772528"/>
              <a:gd name="connsiteY11" fmla="*/ 590550 h 638175"/>
              <a:gd name="connsiteX12" fmla="*/ 666750 w 772528"/>
              <a:gd name="connsiteY12" fmla="*/ 609600 h 638175"/>
              <a:gd name="connsiteX13" fmla="*/ 752475 w 772528"/>
              <a:gd name="connsiteY13" fmla="*/ 638175 h 638175"/>
              <a:gd name="connsiteX14" fmla="*/ 771525 w 772528"/>
              <a:gd name="connsiteY14" fmla="*/ 609600 h 638175"/>
              <a:gd name="connsiteX15" fmla="*/ 742950 w 772528"/>
              <a:gd name="connsiteY15" fmla="*/ 533400 h 638175"/>
              <a:gd name="connsiteX16" fmla="*/ 733425 w 772528"/>
              <a:gd name="connsiteY16" fmla="*/ 504825 h 638175"/>
              <a:gd name="connsiteX17" fmla="*/ 704850 w 772528"/>
              <a:gd name="connsiteY17" fmla="*/ 485775 h 638175"/>
              <a:gd name="connsiteX18" fmla="*/ 676275 w 772528"/>
              <a:gd name="connsiteY18" fmla="*/ 457200 h 638175"/>
              <a:gd name="connsiteX19" fmla="*/ 666750 w 772528"/>
              <a:gd name="connsiteY19" fmla="*/ 428625 h 638175"/>
              <a:gd name="connsiteX20" fmla="*/ 657225 w 772528"/>
              <a:gd name="connsiteY20" fmla="*/ 352425 h 638175"/>
              <a:gd name="connsiteX21" fmla="*/ 638175 w 772528"/>
              <a:gd name="connsiteY21" fmla="*/ 314325 h 638175"/>
              <a:gd name="connsiteX22" fmla="*/ 628650 w 772528"/>
              <a:gd name="connsiteY22" fmla="*/ 276225 h 638175"/>
              <a:gd name="connsiteX23" fmla="*/ 600075 w 772528"/>
              <a:gd name="connsiteY23" fmla="*/ 257175 h 638175"/>
              <a:gd name="connsiteX24" fmla="*/ 571500 w 772528"/>
              <a:gd name="connsiteY24" fmla="*/ 219075 h 638175"/>
              <a:gd name="connsiteX25" fmla="*/ 523875 w 772528"/>
              <a:gd name="connsiteY25" fmla="*/ 209550 h 638175"/>
              <a:gd name="connsiteX26" fmla="*/ 457200 w 772528"/>
              <a:gd name="connsiteY26" fmla="*/ 180975 h 638175"/>
              <a:gd name="connsiteX27" fmla="*/ 400050 w 772528"/>
              <a:gd name="connsiteY27" fmla="*/ 171450 h 638175"/>
              <a:gd name="connsiteX28" fmla="*/ 361950 w 772528"/>
              <a:gd name="connsiteY28" fmla="*/ 152400 h 638175"/>
              <a:gd name="connsiteX29" fmla="*/ 161925 w 772528"/>
              <a:gd name="connsiteY29" fmla="*/ 123825 h 638175"/>
              <a:gd name="connsiteX30" fmla="*/ 133350 w 772528"/>
              <a:gd name="connsiteY30" fmla="*/ 114300 h 638175"/>
              <a:gd name="connsiteX31" fmla="*/ 47625 w 772528"/>
              <a:gd name="connsiteY31" fmla="*/ 47625 h 638175"/>
              <a:gd name="connsiteX32" fmla="*/ 0 w 772528"/>
              <a:gd name="connsiteY32" fmla="*/ 0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72528" h="638175">
                <a:moveTo>
                  <a:pt x="0" y="0"/>
                </a:moveTo>
                <a:lnTo>
                  <a:pt x="0" y="0"/>
                </a:lnTo>
                <a:cubicBezTo>
                  <a:pt x="28627" y="64411"/>
                  <a:pt x="30093" y="87243"/>
                  <a:pt x="76200" y="133350"/>
                </a:cubicBezTo>
                <a:cubicBezTo>
                  <a:pt x="95203" y="152353"/>
                  <a:pt x="145316" y="169349"/>
                  <a:pt x="161925" y="180975"/>
                </a:cubicBezTo>
                <a:cubicBezTo>
                  <a:pt x="176639" y="191275"/>
                  <a:pt x="186086" y="207749"/>
                  <a:pt x="200025" y="219075"/>
                </a:cubicBezTo>
                <a:cubicBezTo>
                  <a:pt x="236987" y="249107"/>
                  <a:pt x="280649" y="271124"/>
                  <a:pt x="314325" y="304800"/>
                </a:cubicBezTo>
                <a:cubicBezTo>
                  <a:pt x="323850" y="314325"/>
                  <a:pt x="332763" y="324505"/>
                  <a:pt x="342900" y="333375"/>
                </a:cubicBezTo>
                <a:cubicBezTo>
                  <a:pt x="358200" y="346762"/>
                  <a:pt x="376150" y="357100"/>
                  <a:pt x="390525" y="371475"/>
                </a:cubicBezTo>
                <a:cubicBezTo>
                  <a:pt x="404900" y="385850"/>
                  <a:pt x="413582" y="405425"/>
                  <a:pt x="428625" y="419100"/>
                </a:cubicBezTo>
                <a:cubicBezTo>
                  <a:pt x="457261" y="445132"/>
                  <a:pt x="496654" y="470027"/>
                  <a:pt x="533400" y="485775"/>
                </a:cubicBezTo>
                <a:cubicBezTo>
                  <a:pt x="542628" y="489730"/>
                  <a:pt x="552450" y="492125"/>
                  <a:pt x="561975" y="495300"/>
                </a:cubicBezTo>
                <a:cubicBezTo>
                  <a:pt x="588841" y="535599"/>
                  <a:pt x="595108" y="547483"/>
                  <a:pt x="638175" y="590550"/>
                </a:cubicBezTo>
                <a:cubicBezTo>
                  <a:pt x="646270" y="598645"/>
                  <a:pt x="656183" y="605197"/>
                  <a:pt x="666750" y="609600"/>
                </a:cubicBezTo>
                <a:cubicBezTo>
                  <a:pt x="694554" y="621185"/>
                  <a:pt x="752475" y="638175"/>
                  <a:pt x="752475" y="638175"/>
                </a:cubicBezTo>
                <a:cubicBezTo>
                  <a:pt x="758825" y="628650"/>
                  <a:pt x="770105" y="620959"/>
                  <a:pt x="771525" y="609600"/>
                </a:cubicBezTo>
                <a:cubicBezTo>
                  <a:pt x="777038" y="565496"/>
                  <a:pt x="758759" y="565018"/>
                  <a:pt x="742950" y="533400"/>
                </a:cubicBezTo>
                <a:cubicBezTo>
                  <a:pt x="738460" y="524420"/>
                  <a:pt x="739697" y="512665"/>
                  <a:pt x="733425" y="504825"/>
                </a:cubicBezTo>
                <a:cubicBezTo>
                  <a:pt x="726274" y="495886"/>
                  <a:pt x="713644" y="493104"/>
                  <a:pt x="704850" y="485775"/>
                </a:cubicBezTo>
                <a:cubicBezTo>
                  <a:pt x="694502" y="477151"/>
                  <a:pt x="685800" y="466725"/>
                  <a:pt x="676275" y="457200"/>
                </a:cubicBezTo>
                <a:cubicBezTo>
                  <a:pt x="673100" y="447675"/>
                  <a:pt x="668546" y="438503"/>
                  <a:pt x="666750" y="428625"/>
                </a:cubicBezTo>
                <a:cubicBezTo>
                  <a:pt x="662171" y="403440"/>
                  <a:pt x="663433" y="377258"/>
                  <a:pt x="657225" y="352425"/>
                </a:cubicBezTo>
                <a:cubicBezTo>
                  <a:pt x="653781" y="338650"/>
                  <a:pt x="643161" y="327620"/>
                  <a:pt x="638175" y="314325"/>
                </a:cubicBezTo>
                <a:cubicBezTo>
                  <a:pt x="633578" y="302068"/>
                  <a:pt x="635912" y="287117"/>
                  <a:pt x="628650" y="276225"/>
                </a:cubicBezTo>
                <a:cubicBezTo>
                  <a:pt x="622300" y="266700"/>
                  <a:pt x="608170" y="265270"/>
                  <a:pt x="600075" y="257175"/>
                </a:cubicBezTo>
                <a:cubicBezTo>
                  <a:pt x="588850" y="245950"/>
                  <a:pt x="584962" y="227489"/>
                  <a:pt x="571500" y="219075"/>
                </a:cubicBezTo>
                <a:cubicBezTo>
                  <a:pt x="557771" y="210495"/>
                  <a:pt x="539581" y="213477"/>
                  <a:pt x="523875" y="209550"/>
                </a:cubicBezTo>
                <a:cubicBezTo>
                  <a:pt x="418742" y="183267"/>
                  <a:pt x="593499" y="221865"/>
                  <a:pt x="457200" y="180975"/>
                </a:cubicBezTo>
                <a:cubicBezTo>
                  <a:pt x="438702" y="175426"/>
                  <a:pt x="419100" y="174625"/>
                  <a:pt x="400050" y="171450"/>
                </a:cubicBezTo>
                <a:cubicBezTo>
                  <a:pt x="387350" y="165100"/>
                  <a:pt x="375873" y="155185"/>
                  <a:pt x="361950" y="152400"/>
                </a:cubicBezTo>
                <a:cubicBezTo>
                  <a:pt x="295906" y="139191"/>
                  <a:pt x="161925" y="123825"/>
                  <a:pt x="161925" y="123825"/>
                </a:cubicBezTo>
                <a:cubicBezTo>
                  <a:pt x="152400" y="120650"/>
                  <a:pt x="141704" y="119869"/>
                  <a:pt x="133350" y="114300"/>
                </a:cubicBezTo>
                <a:cubicBezTo>
                  <a:pt x="84040" y="81426"/>
                  <a:pt x="123710" y="72987"/>
                  <a:pt x="47625" y="47625"/>
                </a:cubicBezTo>
                <a:cubicBezTo>
                  <a:pt x="14790" y="36680"/>
                  <a:pt x="7937" y="7937"/>
                  <a:pt x="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3" name="フリーフォーム: 図形 22">
            <a:extLst>
              <a:ext uri="{FF2B5EF4-FFF2-40B4-BE49-F238E27FC236}">
                <a16:creationId xmlns:a16="http://schemas.microsoft.com/office/drawing/2014/main" id="{00E5C88D-B075-8E69-45BE-2C7C36AC97E5}"/>
              </a:ext>
            </a:extLst>
          </p:cNvPr>
          <p:cNvSpPr/>
          <p:nvPr/>
        </p:nvSpPr>
        <p:spPr>
          <a:xfrm>
            <a:off x="2086089" y="1605076"/>
            <a:ext cx="314325" cy="842962"/>
          </a:xfrm>
          <a:custGeom>
            <a:avLst/>
            <a:gdLst>
              <a:gd name="connsiteX0" fmla="*/ 285750 w 314394"/>
              <a:gd name="connsiteY0" fmla="*/ 0 h 842418"/>
              <a:gd name="connsiteX1" fmla="*/ 285750 w 314394"/>
              <a:gd name="connsiteY1" fmla="*/ 0 h 842418"/>
              <a:gd name="connsiteX2" fmla="*/ 190500 w 314394"/>
              <a:gd name="connsiteY2" fmla="*/ 28575 h 842418"/>
              <a:gd name="connsiteX3" fmla="*/ 152400 w 314394"/>
              <a:gd name="connsiteY3" fmla="*/ 57150 h 842418"/>
              <a:gd name="connsiteX4" fmla="*/ 66675 w 314394"/>
              <a:gd name="connsiteY4" fmla="*/ 104775 h 842418"/>
              <a:gd name="connsiteX5" fmla="*/ 47625 w 314394"/>
              <a:gd name="connsiteY5" fmla="*/ 133350 h 842418"/>
              <a:gd name="connsiteX6" fmla="*/ 0 w 314394"/>
              <a:gd name="connsiteY6" fmla="*/ 238125 h 842418"/>
              <a:gd name="connsiteX7" fmla="*/ 9525 w 314394"/>
              <a:gd name="connsiteY7" fmla="*/ 371475 h 842418"/>
              <a:gd name="connsiteX8" fmla="*/ 28575 w 314394"/>
              <a:gd name="connsiteY8" fmla="*/ 419100 h 842418"/>
              <a:gd name="connsiteX9" fmla="*/ 38100 w 314394"/>
              <a:gd name="connsiteY9" fmla="*/ 514350 h 842418"/>
              <a:gd name="connsiteX10" fmla="*/ 66675 w 314394"/>
              <a:gd name="connsiteY10" fmla="*/ 638175 h 842418"/>
              <a:gd name="connsiteX11" fmla="*/ 95250 w 314394"/>
              <a:gd name="connsiteY11" fmla="*/ 800100 h 842418"/>
              <a:gd name="connsiteX12" fmla="*/ 104775 w 314394"/>
              <a:gd name="connsiteY12" fmla="*/ 600075 h 842418"/>
              <a:gd name="connsiteX13" fmla="*/ 114300 w 314394"/>
              <a:gd name="connsiteY13" fmla="*/ 571500 h 842418"/>
              <a:gd name="connsiteX14" fmla="*/ 123825 w 314394"/>
              <a:gd name="connsiteY14" fmla="*/ 523875 h 842418"/>
              <a:gd name="connsiteX15" fmla="*/ 142875 w 314394"/>
              <a:gd name="connsiteY15" fmla="*/ 285750 h 842418"/>
              <a:gd name="connsiteX16" fmla="*/ 152400 w 314394"/>
              <a:gd name="connsiteY16" fmla="*/ 257175 h 842418"/>
              <a:gd name="connsiteX17" fmla="*/ 200025 w 314394"/>
              <a:gd name="connsiteY17" fmla="*/ 209550 h 842418"/>
              <a:gd name="connsiteX18" fmla="*/ 257175 w 314394"/>
              <a:gd name="connsiteY18" fmla="*/ 190500 h 842418"/>
              <a:gd name="connsiteX19" fmla="*/ 295275 w 314394"/>
              <a:gd name="connsiteY19" fmla="*/ 104775 h 842418"/>
              <a:gd name="connsiteX20" fmla="*/ 304800 w 314394"/>
              <a:gd name="connsiteY20" fmla="*/ 66675 h 842418"/>
              <a:gd name="connsiteX21" fmla="*/ 314325 w 314394"/>
              <a:gd name="connsiteY21" fmla="*/ 38100 h 842418"/>
              <a:gd name="connsiteX22" fmla="*/ 285750 w 314394"/>
              <a:gd name="connsiteY22" fmla="*/ 0 h 84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4394" h="842418">
                <a:moveTo>
                  <a:pt x="285750" y="0"/>
                </a:moveTo>
                <a:lnTo>
                  <a:pt x="285750" y="0"/>
                </a:lnTo>
                <a:cubicBezTo>
                  <a:pt x="254000" y="9525"/>
                  <a:pt x="220968" y="15517"/>
                  <a:pt x="190500" y="28575"/>
                </a:cubicBezTo>
                <a:cubicBezTo>
                  <a:pt x="175909" y="34828"/>
                  <a:pt x="166013" y="48982"/>
                  <a:pt x="152400" y="57150"/>
                </a:cubicBezTo>
                <a:cubicBezTo>
                  <a:pt x="-16073" y="158234"/>
                  <a:pt x="167302" y="37690"/>
                  <a:pt x="66675" y="104775"/>
                </a:cubicBezTo>
                <a:cubicBezTo>
                  <a:pt x="60325" y="114300"/>
                  <a:pt x="53184" y="123343"/>
                  <a:pt x="47625" y="133350"/>
                </a:cubicBezTo>
                <a:cubicBezTo>
                  <a:pt x="21753" y="179920"/>
                  <a:pt x="18652" y="191494"/>
                  <a:pt x="0" y="238125"/>
                </a:cubicBezTo>
                <a:cubicBezTo>
                  <a:pt x="3175" y="282575"/>
                  <a:pt x="2575" y="327457"/>
                  <a:pt x="9525" y="371475"/>
                </a:cubicBezTo>
                <a:cubicBezTo>
                  <a:pt x="12192" y="388364"/>
                  <a:pt x="25222" y="402334"/>
                  <a:pt x="28575" y="419100"/>
                </a:cubicBezTo>
                <a:cubicBezTo>
                  <a:pt x="34833" y="450389"/>
                  <a:pt x="32633" y="482914"/>
                  <a:pt x="38100" y="514350"/>
                </a:cubicBezTo>
                <a:cubicBezTo>
                  <a:pt x="45358" y="556083"/>
                  <a:pt x="57150" y="596900"/>
                  <a:pt x="66675" y="638175"/>
                </a:cubicBezTo>
                <a:cubicBezTo>
                  <a:pt x="86724" y="838665"/>
                  <a:pt x="65544" y="889217"/>
                  <a:pt x="95250" y="800100"/>
                </a:cubicBezTo>
                <a:cubicBezTo>
                  <a:pt x="98425" y="733425"/>
                  <a:pt x="99232" y="666595"/>
                  <a:pt x="104775" y="600075"/>
                </a:cubicBezTo>
                <a:cubicBezTo>
                  <a:pt x="105609" y="590069"/>
                  <a:pt x="111865" y="581240"/>
                  <a:pt x="114300" y="571500"/>
                </a:cubicBezTo>
                <a:cubicBezTo>
                  <a:pt x="118227" y="555794"/>
                  <a:pt x="120650" y="539750"/>
                  <a:pt x="123825" y="523875"/>
                </a:cubicBezTo>
                <a:cubicBezTo>
                  <a:pt x="128760" y="425175"/>
                  <a:pt x="122256" y="368227"/>
                  <a:pt x="142875" y="285750"/>
                </a:cubicBezTo>
                <a:cubicBezTo>
                  <a:pt x="145310" y="276010"/>
                  <a:pt x="147910" y="266155"/>
                  <a:pt x="152400" y="257175"/>
                </a:cubicBezTo>
                <a:cubicBezTo>
                  <a:pt x="164193" y="233589"/>
                  <a:pt x="175532" y="220436"/>
                  <a:pt x="200025" y="209550"/>
                </a:cubicBezTo>
                <a:cubicBezTo>
                  <a:pt x="218375" y="201395"/>
                  <a:pt x="257175" y="190500"/>
                  <a:pt x="257175" y="190500"/>
                </a:cubicBezTo>
                <a:cubicBezTo>
                  <a:pt x="279845" y="122490"/>
                  <a:pt x="265086" y="150058"/>
                  <a:pt x="295275" y="104775"/>
                </a:cubicBezTo>
                <a:cubicBezTo>
                  <a:pt x="298450" y="92075"/>
                  <a:pt x="301204" y="79262"/>
                  <a:pt x="304800" y="66675"/>
                </a:cubicBezTo>
                <a:cubicBezTo>
                  <a:pt x="307558" y="57021"/>
                  <a:pt x="312674" y="48004"/>
                  <a:pt x="314325" y="38100"/>
                </a:cubicBezTo>
                <a:cubicBezTo>
                  <a:pt x="315891" y="28705"/>
                  <a:pt x="290512" y="6350"/>
                  <a:pt x="28575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5" name="テキスト ボックス 21">
            <a:extLst>
              <a:ext uri="{FF2B5EF4-FFF2-40B4-BE49-F238E27FC236}">
                <a16:creationId xmlns:a16="http://schemas.microsoft.com/office/drawing/2014/main" id="{3714423C-4FF4-D1D6-5145-E67E30D36E1C}"/>
              </a:ext>
            </a:extLst>
          </p:cNvPr>
          <p:cNvSpPr txBox="1">
            <a:spLocks noChangeArrowheads="1"/>
          </p:cNvSpPr>
          <p:nvPr/>
        </p:nvSpPr>
        <p:spPr bwMode="auto">
          <a:xfrm>
            <a:off x="157276" y="631162"/>
            <a:ext cx="815738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氷山モデルを用いて、主の課題の背景にあるものを考えてみましょう。</a:t>
            </a:r>
          </a:p>
        </p:txBody>
      </p:sp>
      <p:sp>
        <p:nvSpPr>
          <p:cNvPr id="6" name="正方形/長方形 5">
            <a:extLst>
              <a:ext uri="{FF2B5EF4-FFF2-40B4-BE49-F238E27FC236}">
                <a16:creationId xmlns:a16="http://schemas.microsoft.com/office/drawing/2014/main" id="{B138516C-3D0E-8D6E-6DCA-D97CE672EB5B}"/>
              </a:ext>
            </a:extLst>
          </p:cNvPr>
          <p:cNvSpPr/>
          <p:nvPr/>
        </p:nvSpPr>
        <p:spPr>
          <a:xfrm>
            <a:off x="4778489" y="1079613"/>
            <a:ext cx="4657963" cy="1368425"/>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・衛生状態が保てていない。</a:t>
            </a:r>
            <a:endParaRPr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・金銭管理ができていない。</a:t>
            </a:r>
            <a:endParaRPr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13153793-465E-F06A-02B7-30810D28D212}"/>
              </a:ext>
            </a:extLst>
          </p:cNvPr>
          <p:cNvSpPr/>
          <p:nvPr/>
        </p:nvSpPr>
        <p:spPr>
          <a:xfrm>
            <a:off x="4778488" y="2960358"/>
            <a:ext cx="4657963" cy="1368425"/>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・認知症によるコミュニケーションの難しさ</a:t>
            </a: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・認知症への誤解や理解不足</a:t>
            </a: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・近隣からの孤立</a:t>
            </a:r>
          </a:p>
        </p:txBody>
      </p:sp>
      <p:sp>
        <p:nvSpPr>
          <p:cNvPr id="9" name="正方形/長方形 8">
            <a:extLst>
              <a:ext uri="{FF2B5EF4-FFF2-40B4-BE49-F238E27FC236}">
                <a16:creationId xmlns:a16="http://schemas.microsoft.com/office/drawing/2014/main" id="{3AF8FB02-8AD7-2FEC-A085-0B4FAC9C6BE6}"/>
              </a:ext>
            </a:extLst>
          </p:cNvPr>
          <p:cNvSpPr/>
          <p:nvPr/>
        </p:nvSpPr>
        <p:spPr>
          <a:xfrm>
            <a:off x="4778487" y="4976594"/>
            <a:ext cx="4657963" cy="1368425"/>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・認知症に対する偏見</a:t>
            </a: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・助けてくれる家族がいないのは自己責任</a:t>
            </a:r>
          </a:p>
        </p:txBody>
      </p:sp>
    </p:spTree>
    <p:extLst>
      <p:ext uri="{BB962C8B-B14F-4D97-AF65-F5344CB8AC3E}">
        <p14:creationId xmlns:p14="http://schemas.microsoft.com/office/powerpoint/2010/main" val="26851077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3FD65-193F-7D95-0F3F-654981B9A7CF}"/>
            </a:ext>
          </a:extLst>
        </p:cNvPr>
        <p:cNvGrpSpPr/>
        <p:nvPr/>
      </p:nvGrpSpPr>
      <p:grpSpPr>
        <a:xfrm>
          <a:off x="0" y="0"/>
          <a:ext cx="0" cy="0"/>
          <a:chOff x="0" y="0"/>
          <a:chExt cx="0" cy="0"/>
        </a:xfrm>
      </p:grpSpPr>
      <p:sp>
        <p:nvSpPr>
          <p:cNvPr id="37892" name="スライド番号プレースホルダー 2">
            <a:extLst>
              <a:ext uri="{FF2B5EF4-FFF2-40B4-BE49-F238E27FC236}">
                <a16:creationId xmlns:a16="http://schemas.microsoft.com/office/drawing/2014/main" id="{D2BF6464-F768-69AE-0936-71921D4263AB}"/>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30</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45F7B468-8BC2-F08E-D277-B4BE149116D8}"/>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kumimoji="1" lang="en-US" altLang="ja-JP" sz="2000" dirty="0">
                <a:latin typeface="メイリオ" panose="020B0604030504040204" pitchFamily="50" charset="-128"/>
                <a:ea typeface="メイリオ" panose="020B0604030504040204" pitchFamily="50" charset="-128"/>
              </a:rPr>
              <a:t>【STEP1</a:t>
            </a:r>
            <a:r>
              <a:rPr kumimoji="1" lang="ja-JP" altLang="en-US" sz="2000" dirty="0">
                <a:latin typeface="メイリオ" panose="020B0604030504040204" pitchFamily="50" charset="-128"/>
                <a:ea typeface="メイリオ" panose="020B0604030504040204" pitchFamily="50" charset="-128"/>
              </a:rPr>
              <a:t>のシートに加筆・修正を行ってください</a:t>
            </a:r>
            <a:r>
              <a:rPr kumimoji="1" lang="en-US" altLang="ja-JP" sz="2000" dirty="0">
                <a:latin typeface="メイリオ" panose="020B0604030504040204" pitchFamily="50" charset="-128"/>
                <a:ea typeface="メイリオ" panose="020B0604030504040204" pitchFamily="50" charset="-128"/>
              </a:rPr>
              <a:t>】</a:t>
            </a:r>
            <a:br>
              <a:rPr kumimoji="1" lang="en-US" altLang="ja-JP" sz="2000" dirty="0">
                <a:latin typeface="メイリオ" panose="020B0604030504040204" pitchFamily="50" charset="-128"/>
                <a:ea typeface="メイリオ" panose="020B0604030504040204" pitchFamily="50" charset="-128"/>
              </a:rPr>
            </a:br>
            <a:endParaRPr kumimoji="1" lang="en-US" altLang="ja-JP" sz="2000" dirty="0">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2000" dirty="0">
                <a:latin typeface="メイリオ" panose="020B0604030504040204" pitchFamily="50" charset="-128"/>
                <a:ea typeface="メイリオ" panose="020B0604030504040204" pitchFamily="50" charset="-128"/>
              </a:rPr>
              <a:t>（例えば）</a:t>
            </a:r>
            <a:br>
              <a:rPr kumimoji="1" lang="en-US" altLang="ja-JP" sz="2000" dirty="0">
                <a:latin typeface="メイリオ" panose="020B0604030504040204" pitchFamily="50" charset="-128"/>
                <a:ea typeface="メイリオ" panose="020B0604030504040204" pitchFamily="50" charset="-128"/>
              </a:rPr>
            </a:br>
            <a:r>
              <a:rPr kumimoji="1" lang="ja-JP" altLang="en-US" sz="2000" dirty="0">
                <a:latin typeface="メイリオ" panose="020B0604030504040204" pitchFamily="50" charset="-128"/>
                <a:ea typeface="メイリオ" panose="020B0604030504040204" pitchFamily="50" charset="-128"/>
              </a:rPr>
              <a:t>新たに見つかった課題を付箋で追加</a:t>
            </a:r>
            <a:endParaRPr kumimoji="1" lang="en-US" altLang="ja-JP" sz="2000" dirty="0">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2000" dirty="0">
                <a:latin typeface="メイリオ" panose="020B0604030504040204" pitchFamily="50" charset="-128"/>
                <a:ea typeface="メイリオ" panose="020B0604030504040204" pitchFamily="50" charset="-128"/>
              </a:rPr>
              <a:t>課題の背景にあるものを付箋で追加</a:t>
            </a:r>
          </a:p>
        </p:txBody>
      </p:sp>
      <p:sp>
        <p:nvSpPr>
          <p:cNvPr id="2" name="正方形/長方形 1">
            <a:extLst>
              <a:ext uri="{FF2B5EF4-FFF2-40B4-BE49-F238E27FC236}">
                <a16:creationId xmlns:a16="http://schemas.microsoft.com/office/drawing/2014/main" id="{6A16E5A3-24FB-29B2-F5CA-0B89C8E96FD5}"/>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STEP4</a:t>
            </a:r>
            <a:r>
              <a:rPr kumimoji="1" lang="ja-JP" altLang="en-US" sz="2000" b="1" spc="200" dirty="0">
                <a:solidFill>
                  <a:schemeClr val="tx1"/>
                </a:solidFill>
                <a:latin typeface="メイリオ" panose="020B0604030504040204" pitchFamily="50" charset="-128"/>
                <a:ea typeface="メイリオ" panose="020B0604030504040204" pitchFamily="50" charset="-128"/>
              </a:rPr>
              <a:t>：（改めて）主の課題を分析する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10" name="吹き出し: 角を丸めた四角形 9">
            <a:extLst>
              <a:ext uri="{FF2B5EF4-FFF2-40B4-BE49-F238E27FC236}">
                <a16:creationId xmlns:a16="http://schemas.microsoft.com/office/drawing/2014/main" id="{5E70E25E-3C7C-BBB9-7905-63333D4CA709}"/>
              </a:ext>
            </a:extLst>
          </p:cNvPr>
          <p:cNvSpPr/>
          <p:nvPr/>
        </p:nvSpPr>
        <p:spPr>
          <a:xfrm>
            <a:off x="7028293" y="1431514"/>
            <a:ext cx="2558620"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「ストレングス」や「課題の背景」を踏まえて、追加や修正があるか、見直してみましょう</a:t>
            </a:r>
          </a:p>
        </p:txBody>
      </p:sp>
      <p:sp>
        <p:nvSpPr>
          <p:cNvPr id="8" name="テキスト ボックス 7">
            <a:extLst>
              <a:ext uri="{FF2B5EF4-FFF2-40B4-BE49-F238E27FC236}">
                <a16:creationId xmlns:a16="http://schemas.microsoft.com/office/drawing/2014/main" id="{813ED364-9004-2B50-CE57-535CF268B3F4}"/>
              </a:ext>
            </a:extLst>
          </p:cNvPr>
          <p:cNvSpPr txBox="1"/>
          <p:nvPr/>
        </p:nvSpPr>
        <p:spPr>
          <a:xfrm>
            <a:off x="276225" y="716819"/>
            <a:ext cx="9359900" cy="1169551"/>
          </a:xfrm>
          <a:prstGeom prst="rect">
            <a:avLst/>
          </a:prstGeom>
          <a:noFill/>
        </p:spPr>
        <p:txBody>
          <a:bodyPr>
            <a:spAutoFit/>
          </a:bodyPr>
          <a:lstStyle/>
          <a:p>
            <a:pPr eaLnBrk="1" fontAlgn="auto" hangingPunct="1">
              <a:spcBef>
                <a:spcPts val="0"/>
              </a:spcBef>
              <a:spcAft>
                <a:spcPts val="0"/>
              </a:spcAft>
              <a:defRPr/>
            </a:pPr>
            <a:r>
              <a:rPr kumimoji="1" lang="ja-JP" altLang="en-US" spc="100" dirty="0">
                <a:latin typeface="メイリオ" panose="020B0604030504040204" pitchFamily="50" charset="-128"/>
                <a:ea typeface="メイリオ" panose="020B0604030504040204" pitchFamily="50" charset="-128"/>
              </a:rPr>
              <a:t>　</a:t>
            </a:r>
            <a:r>
              <a:rPr lang="en-US" altLang="ja-JP" sz="1800" spc="100" dirty="0">
                <a:latin typeface="メイリオ" panose="020B0604030504040204" pitchFamily="50" charset="-128"/>
                <a:ea typeface="メイリオ" panose="020B0604030504040204" pitchFamily="50" charset="-128"/>
              </a:rPr>
              <a:t>STEP2</a:t>
            </a:r>
            <a:r>
              <a:rPr lang="ja-JP" altLang="en-US" sz="1800" spc="100" dirty="0">
                <a:latin typeface="メイリオ" panose="020B0604030504040204" pitchFamily="50" charset="-128"/>
                <a:ea typeface="メイリオ" panose="020B0604030504040204" pitchFamily="50" charset="-128"/>
              </a:rPr>
              <a:t>の「主のストレングス」と</a:t>
            </a:r>
            <a:r>
              <a:rPr lang="en-US" altLang="ja-JP" sz="1800" spc="100" dirty="0">
                <a:latin typeface="メイリオ" panose="020B0604030504040204" pitchFamily="50" charset="-128"/>
                <a:ea typeface="メイリオ" panose="020B0604030504040204" pitchFamily="50" charset="-128"/>
              </a:rPr>
              <a:t>STEP3</a:t>
            </a:r>
            <a:r>
              <a:rPr lang="ja-JP" altLang="en-US" sz="1800" spc="100" dirty="0">
                <a:latin typeface="メイリオ" panose="020B0604030504040204" pitchFamily="50" charset="-128"/>
                <a:ea typeface="メイリオ" panose="020B0604030504040204" pitchFamily="50" charset="-128"/>
              </a:rPr>
              <a:t>の「主の課題の背景にあるもの」を踏まえて、</a:t>
            </a:r>
            <a:r>
              <a:rPr lang="en-US" altLang="ja-JP" sz="1800" spc="100" dirty="0">
                <a:latin typeface="メイリオ" panose="020B0604030504040204" pitchFamily="50" charset="-128"/>
                <a:ea typeface="メイリオ" panose="020B0604030504040204" pitchFamily="50" charset="-128"/>
              </a:rPr>
              <a:t>STEP1</a:t>
            </a:r>
            <a:r>
              <a:rPr lang="ja-JP" altLang="en-US" sz="1800" spc="100" dirty="0">
                <a:latin typeface="メイリオ" panose="020B0604030504040204" pitchFamily="50" charset="-128"/>
                <a:ea typeface="メイリオ" panose="020B0604030504040204" pitchFamily="50" charset="-128"/>
              </a:rPr>
              <a:t>で作成した「主の課題（世帯員も含む）」を改めて分析してみましょう。（付箋に書いて、上から貼り付けましょう）</a:t>
            </a:r>
          </a:p>
          <a:p>
            <a:pPr eaLnBrk="1" fontAlgn="auto" hangingPunct="1">
              <a:spcBef>
                <a:spcPts val="0"/>
              </a:spcBef>
              <a:spcAft>
                <a:spcPts val="0"/>
              </a:spcAft>
              <a:defRPr/>
            </a:pPr>
            <a:endParaRPr kumimoji="1" lang="en-US" altLang="ja-JP" sz="16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8579799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A149A-281E-FF53-38AB-E63B6C43A3F0}"/>
            </a:ext>
          </a:extLst>
        </p:cNvPr>
        <p:cNvGrpSpPr/>
        <p:nvPr/>
      </p:nvGrpSpPr>
      <p:grpSpPr>
        <a:xfrm>
          <a:off x="0" y="0"/>
          <a:ext cx="0" cy="0"/>
          <a:chOff x="0" y="0"/>
          <a:chExt cx="0" cy="0"/>
        </a:xfrm>
      </p:grpSpPr>
      <p:sp>
        <p:nvSpPr>
          <p:cNvPr id="37892" name="スライド番号プレースホルダー 2">
            <a:extLst>
              <a:ext uri="{FF2B5EF4-FFF2-40B4-BE49-F238E27FC236}">
                <a16:creationId xmlns:a16="http://schemas.microsoft.com/office/drawing/2014/main" id="{860423E5-03E5-2E17-8C5F-82C986E6C911}"/>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31</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94E8154E-0723-363C-5D03-6D6972035872}"/>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endParaRPr kumimoji="1" lang="ja-JP" altLang="en-US" sz="2000" dirty="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098B6BF2-BDE0-3D72-3CCE-5180FA2C9F77}"/>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STEP4</a:t>
            </a:r>
            <a:r>
              <a:rPr kumimoji="1" lang="ja-JP" altLang="en-US" sz="2000" b="1" spc="200" dirty="0">
                <a:solidFill>
                  <a:schemeClr val="tx1"/>
                </a:solidFill>
                <a:latin typeface="メイリオ" panose="020B0604030504040204" pitchFamily="50" charset="-128"/>
                <a:ea typeface="メイリオ" panose="020B0604030504040204" pitchFamily="50" charset="-128"/>
              </a:rPr>
              <a:t>：（改めて）主の課題を分析する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74179A2C-C8E4-92FB-33E9-C01660DFA04A}"/>
              </a:ext>
            </a:extLst>
          </p:cNvPr>
          <p:cNvSpPr txBox="1"/>
          <p:nvPr/>
        </p:nvSpPr>
        <p:spPr>
          <a:xfrm>
            <a:off x="276225" y="716819"/>
            <a:ext cx="9359900" cy="1169551"/>
          </a:xfrm>
          <a:prstGeom prst="rect">
            <a:avLst/>
          </a:prstGeom>
          <a:noFill/>
        </p:spPr>
        <p:txBody>
          <a:bodyPr>
            <a:spAutoFit/>
          </a:bodyPr>
          <a:lstStyle/>
          <a:p>
            <a:pPr eaLnBrk="1" fontAlgn="auto" hangingPunct="1">
              <a:spcBef>
                <a:spcPts val="0"/>
              </a:spcBef>
              <a:spcAft>
                <a:spcPts val="0"/>
              </a:spcAft>
              <a:defRPr/>
            </a:pPr>
            <a:r>
              <a:rPr kumimoji="1" lang="ja-JP" altLang="en-US" spc="100" dirty="0">
                <a:latin typeface="メイリオ" panose="020B0604030504040204" pitchFamily="50" charset="-128"/>
                <a:ea typeface="メイリオ" panose="020B0604030504040204" pitchFamily="50" charset="-128"/>
              </a:rPr>
              <a:t>　</a:t>
            </a:r>
            <a:r>
              <a:rPr lang="en-US" altLang="ja-JP" sz="1800" spc="100" dirty="0">
                <a:latin typeface="メイリオ" panose="020B0604030504040204" pitchFamily="50" charset="-128"/>
                <a:ea typeface="メイリオ" panose="020B0604030504040204" pitchFamily="50" charset="-128"/>
              </a:rPr>
              <a:t>STEP2</a:t>
            </a:r>
            <a:r>
              <a:rPr lang="ja-JP" altLang="en-US" sz="1800" spc="100" dirty="0">
                <a:latin typeface="メイリオ" panose="020B0604030504040204" pitchFamily="50" charset="-128"/>
                <a:ea typeface="メイリオ" panose="020B0604030504040204" pitchFamily="50" charset="-128"/>
              </a:rPr>
              <a:t>の「主のストレングス」と</a:t>
            </a:r>
            <a:r>
              <a:rPr lang="en-US" altLang="ja-JP" sz="1800" spc="100" dirty="0">
                <a:latin typeface="メイリオ" panose="020B0604030504040204" pitchFamily="50" charset="-128"/>
                <a:ea typeface="メイリオ" panose="020B0604030504040204" pitchFamily="50" charset="-128"/>
              </a:rPr>
              <a:t>STEP3</a:t>
            </a:r>
            <a:r>
              <a:rPr lang="ja-JP" altLang="en-US" sz="1800" spc="100" dirty="0">
                <a:latin typeface="メイリオ" panose="020B0604030504040204" pitchFamily="50" charset="-128"/>
                <a:ea typeface="メイリオ" panose="020B0604030504040204" pitchFamily="50" charset="-128"/>
              </a:rPr>
              <a:t>の「主の課題の背景にあるもの」を踏まえて、</a:t>
            </a:r>
            <a:r>
              <a:rPr lang="en-US" altLang="ja-JP" sz="1800" spc="100" dirty="0">
                <a:latin typeface="メイリオ" panose="020B0604030504040204" pitchFamily="50" charset="-128"/>
                <a:ea typeface="メイリオ" panose="020B0604030504040204" pitchFamily="50" charset="-128"/>
              </a:rPr>
              <a:t>STEP1</a:t>
            </a:r>
            <a:r>
              <a:rPr lang="ja-JP" altLang="en-US" sz="1800" spc="100" dirty="0">
                <a:latin typeface="メイリオ" panose="020B0604030504040204" pitchFamily="50" charset="-128"/>
                <a:ea typeface="メイリオ" panose="020B0604030504040204" pitchFamily="50" charset="-128"/>
              </a:rPr>
              <a:t>で作成した「主の課題（世帯員も含む）」を改めて分析してみましょう。（付箋に書いて、上から貼り付けましょう）</a:t>
            </a:r>
          </a:p>
          <a:p>
            <a:pPr eaLnBrk="1" fontAlgn="auto" hangingPunct="1">
              <a:spcBef>
                <a:spcPts val="0"/>
              </a:spcBef>
              <a:spcAft>
                <a:spcPts val="0"/>
              </a:spcAft>
              <a:defRPr/>
            </a:pPr>
            <a:endParaRPr kumimoji="1" lang="en-US" altLang="ja-JP" sz="1600" dirty="0">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8CF74397-9EF0-3F02-35C7-BD5FCA329AB3}"/>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１．日常生活の側面における課題（健康・住まい・生活・就労・家族関係など）</a:t>
            </a:r>
            <a:endParaRPr kumimoji="1" lang="en-US" altLang="ja-JP"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・通院や服薬ができないこともあり、病状が不安定。</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・認知症のケアができていないため、生活能力が低下している。</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２．社会生活の側面における課題（人との交流・近隣や地域との関わり・社会参加など）</a:t>
            </a:r>
            <a:endParaRPr kumimoji="1" lang="en-US" altLang="ja-JP"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・日常的に関わりのある近隣住民がいない。</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・身寄りがない。</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３．経済的な側面における課題（収入・債務・家計のやりくりなど）</a:t>
            </a:r>
            <a:endParaRPr kumimoji="1" lang="en-US" altLang="ja-JP"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・金銭管理ができていない。</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・未払いの住宅ローンがある。</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15D70CEF-B4E5-CE06-8021-006009CA8410}"/>
              </a:ext>
            </a:extLst>
          </p:cNvPr>
          <p:cNvSpPr/>
          <p:nvPr/>
        </p:nvSpPr>
        <p:spPr>
          <a:xfrm>
            <a:off x="7153195" y="2685308"/>
            <a:ext cx="2482929" cy="65111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1600" dirty="0">
                <a:solidFill>
                  <a:schemeClr val="tx1"/>
                </a:solidFill>
                <a:latin typeface="メイリオ" panose="020B0604030504040204" pitchFamily="50" charset="-128"/>
                <a:ea typeface="メイリオ" panose="020B0604030504040204" pitchFamily="50" charset="-128"/>
              </a:rPr>
              <a:t>病状が悪く身体が</a:t>
            </a:r>
            <a:endParaRPr kumimoji="1" lang="en-US" altLang="ja-JP" sz="16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1600" dirty="0">
                <a:solidFill>
                  <a:schemeClr val="tx1"/>
                </a:solidFill>
                <a:latin typeface="メイリオ" panose="020B0604030504040204" pitchFamily="50" charset="-128"/>
                <a:ea typeface="メイリオ" panose="020B0604030504040204" pitchFamily="50" charset="-128"/>
              </a:rPr>
              <a:t>しんどいのかも</a:t>
            </a:r>
            <a:r>
              <a:rPr kumimoji="1" lang="en-US" altLang="ja-JP" sz="1600" dirty="0">
                <a:solidFill>
                  <a:schemeClr val="tx1"/>
                </a:solidFill>
                <a:latin typeface="メイリオ" panose="020B0604030504040204" pitchFamily="50" charset="-128"/>
                <a:ea typeface="メイリオ" panose="020B0604030504040204" pitchFamily="50" charset="-128"/>
              </a:rPr>
              <a:t>…</a:t>
            </a:r>
            <a:endParaRPr kumimoji="1" lang="ja-JP" altLang="en-US" sz="1600" dirty="0">
              <a:solidFill>
                <a:schemeClr val="tx1"/>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5BC7ECB3-4F00-1408-66CC-0848C90D98D8}"/>
              </a:ext>
            </a:extLst>
          </p:cNvPr>
          <p:cNvSpPr/>
          <p:nvPr/>
        </p:nvSpPr>
        <p:spPr>
          <a:xfrm>
            <a:off x="7153197" y="3833696"/>
            <a:ext cx="2482927" cy="107518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r>
              <a:rPr kumimoji="1" lang="ja-JP" altLang="en-US" sz="1600" dirty="0">
                <a:solidFill>
                  <a:schemeClr val="tx1"/>
                </a:solidFill>
                <a:latin typeface="メイリオ" panose="020B0604030504040204" pitchFamily="50" charset="-128"/>
                <a:ea typeface="メイリオ" panose="020B0604030504040204" pitchFamily="50" charset="-128"/>
              </a:rPr>
              <a:t>認知症が正しく理解されておらず、近隣住民と関わりがないのかな</a:t>
            </a:r>
            <a:r>
              <a:rPr kumimoji="1" lang="en-US" altLang="ja-JP" sz="1600" dirty="0">
                <a:solidFill>
                  <a:schemeClr val="tx1"/>
                </a:solidFill>
                <a:latin typeface="メイリオ" panose="020B0604030504040204" pitchFamily="50" charset="-128"/>
                <a:ea typeface="メイリオ" panose="020B0604030504040204" pitchFamily="50" charset="-128"/>
              </a:rPr>
              <a:t>…</a:t>
            </a:r>
            <a:endParaRPr kumimoji="1" lang="ja-JP" altLang="en-US" sz="1600" dirty="0">
              <a:solidFill>
                <a:schemeClr val="tx1"/>
              </a:solidFill>
              <a:latin typeface="メイリオ" panose="020B0604030504040204" pitchFamily="50" charset="-128"/>
              <a:ea typeface="メイリオ" panose="020B0604030504040204" pitchFamily="50" charset="-128"/>
            </a:endParaRPr>
          </a:p>
        </p:txBody>
      </p:sp>
      <p:sp>
        <p:nvSpPr>
          <p:cNvPr id="10" name="吹き出し: 角を丸めた四角形 9">
            <a:extLst>
              <a:ext uri="{FF2B5EF4-FFF2-40B4-BE49-F238E27FC236}">
                <a16:creationId xmlns:a16="http://schemas.microsoft.com/office/drawing/2014/main" id="{3637AE3D-494C-FC4C-7255-B769F2C80647}"/>
              </a:ext>
            </a:extLst>
          </p:cNvPr>
          <p:cNvSpPr/>
          <p:nvPr/>
        </p:nvSpPr>
        <p:spPr>
          <a:xfrm>
            <a:off x="7028293" y="1431514"/>
            <a:ext cx="2558620"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「ストレングス」や「課題の背景」を踏まえて、追加や修正があるか、見直してみましょう</a:t>
            </a:r>
          </a:p>
        </p:txBody>
      </p:sp>
      <p:cxnSp>
        <p:nvCxnSpPr>
          <p:cNvPr id="7" name="直線コネクタ 6">
            <a:extLst>
              <a:ext uri="{FF2B5EF4-FFF2-40B4-BE49-F238E27FC236}">
                <a16:creationId xmlns:a16="http://schemas.microsoft.com/office/drawing/2014/main" id="{51F92317-8196-EFF9-F330-0D8972A9D3FF}"/>
              </a:ext>
            </a:extLst>
          </p:cNvPr>
          <p:cNvCxnSpPr>
            <a:cxnSpLocks/>
          </p:cNvCxnSpPr>
          <p:nvPr/>
        </p:nvCxnSpPr>
        <p:spPr>
          <a:xfrm flipH="1" flipV="1">
            <a:off x="4831882" y="2877954"/>
            <a:ext cx="2321313" cy="163629"/>
          </a:xfrm>
          <a:prstGeom prst="line">
            <a:avLst/>
          </a:prstGeom>
          <a:ln w="15875"/>
        </p:spPr>
        <p:style>
          <a:lnRef idx="1">
            <a:schemeClr val="accent2"/>
          </a:lnRef>
          <a:fillRef idx="0">
            <a:schemeClr val="accent2"/>
          </a:fillRef>
          <a:effectRef idx="0">
            <a:schemeClr val="accent2"/>
          </a:effectRef>
          <a:fontRef idx="minor">
            <a:schemeClr val="tx1"/>
          </a:fontRef>
        </p:style>
      </p:cxnSp>
      <p:cxnSp>
        <p:nvCxnSpPr>
          <p:cNvPr id="12" name="直線コネクタ 11">
            <a:extLst>
              <a:ext uri="{FF2B5EF4-FFF2-40B4-BE49-F238E27FC236}">
                <a16:creationId xmlns:a16="http://schemas.microsoft.com/office/drawing/2014/main" id="{F29D34EA-9D41-67BC-3E0A-2DFC3EDADB58}"/>
              </a:ext>
            </a:extLst>
          </p:cNvPr>
          <p:cNvCxnSpPr>
            <a:cxnSpLocks/>
          </p:cNvCxnSpPr>
          <p:nvPr/>
        </p:nvCxnSpPr>
        <p:spPr>
          <a:xfrm flipH="1" flipV="1">
            <a:off x="4745255" y="3833696"/>
            <a:ext cx="2407940" cy="511958"/>
          </a:xfrm>
          <a:prstGeom prst="line">
            <a:avLst/>
          </a:prstGeom>
          <a:ln w="15875"/>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9024421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952B4-FC52-1249-6572-9DD8CBE452BC}"/>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CC70C716-B65E-8ADF-5A6F-BD81CB5E6533}"/>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32</a:t>
            </a:fld>
            <a:endParaRPr lang="ja-JP" altLang="en-US">
              <a:solidFill>
                <a:srgbClr val="898989"/>
              </a:solidFill>
            </a:endParaRPr>
          </a:p>
        </p:txBody>
      </p:sp>
      <p:sp>
        <p:nvSpPr>
          <p:cNvPr id="3" name="正方形/長方形 2">
            <a:extLst>
              <a:ext uri="{FF2B5EF4-FFF2-40B4-BE49-F238E27FC236}">
                <a16:creationId xmlns:a16="http://schemas.microsoft.com/office/drawing/2014/main" id="{E79F3A32-395B-31E1-0655-10695AD152D7}"/>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STEP5</a:t>
            </a:r>
            <a:r>
              <a:rPr kumimoji="1" lang="ja-JP" altLang="en-US" sz="2000" b="1" spc="200" dirty="0">
                <a:solidFill>
                  <a:schemeClr val="tx1"/>
                </a:solidFill>
                <a:latin typeface="メイリオ" panose="020B0604030504040204" pitchFamily="50" charset="-128"/>
                <a:ea typeface="メイリオ" panose="020B0604030504040204" pitchFamily="50" charset="-128"/>
              </a:rPr>
              <a:t>：課題解決の方法を検討する～援助方針の策定～</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graphicFrame>
        <p:nvGraphicFramePr>
          <p:cNvPr id="4" name="表 3">
            <a:extLst>
              <a:ext uri="{FF2B5EF4-FFF2-40B4-BE49-F238E27FC236}">
                <a16:creationId xmlns:a16="http://schemas.microsoft.com/office/drawing/2014/main" id="{A2D52D66-0847-6839-2720-F3D308311980}"/>
              </a:ext>
            </a:extLst>
          </p:cNvPr>
          <p:cNvGraphicFramePr>
            <a:graphicFrameLocks noGrp="1"/>
          </p:cNvGraphicFramePr>
          <p:nvPr/>
        </p:nvGraphicFramePr>
        <p:xfrm>
          <a:off x="452438" y="1922654"/>
          <a:ext cx="9039225" cy="4570222"/>
        </p:xfrm>
        <a:graphic>
          <a:graphicData uri="http://schemas.openxmlformats.org/drawingml/2006/table">
            <a:tbl>
              <a:tblPr firstRow="1" bandRow="1">
                <a:tableStyleId>{5C22544A-7EE6-4342-B048-85BDC9FD1C3A}</a:tableStyleId>
              </a:tblPr>
              <a:tblGrid>
                <a:gridCol w="3013075">
                  <a:extLst>
                    <a:ext uri="{9D8B030D-6E8A-4147-A177-3AD203B41FA5}">
                      <a16:colId xmlns:a16="http://schemas.microsoft.com/office/drawing/2014/main" val="20000"/>
                    </a:ext>
                  </a:extLst>
                </a:gridCol>
                <a:gridCol w="3013075">
                  <a:extLst>
                    <a:ext uri="{9D8B030D-6E8A-4147-A177-3AD203B41FA5}">
                      <a16:colId xmlns:a16="http://schemas.microsoft.com/office/drawing/2014/main" val="20001"/>
                    </a:ext>
                  </a:extLst>
                </a:gridCol>
                <a:gridCol w="3013075">
                  <a:extLst>
                    <a:ext uri="{9D8B030D-6E8A-4147-A177-3AD203B41FA5}">
                      <a16:colId xmlns:a16="http://schemas.microsoft.com/office/drawing/2014/main" val="20002"/>
                    </a:ext>
                  </a:extLst>
                </a:gridCol>
              </a:tblGrid>
              <a:tr h="440722">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③援助方針</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②援助目標（短期）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①援助目標（中長期）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4129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メイリオ" panose="020B0604030504040204" pitchFamily="50" charset="-128"/>
                          <a:ea typeface="メイリオ" panose="020B0604030504040204" pitchFamily="50" charset="-128"/>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②の短期の目標を達成する</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ための、具体的な取組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（本人・福祉事務所）を記入</a:t>
                      </a:r>
                      <a:b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してください。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短期の目標（希望）</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を記入してください。</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800" dirty="0">
                          <a:latin typeface="メイリオ" panose="020B0604030504040204" pitchFamily="50" charset="-128"/>
                          <a:ea typeface="メイリオ" panose="020B0604030504040204" pitchFamily="50" charset="-128"/>
                        </a:rPr>
                        <a:t>　　</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中長期の目標（希望）</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　　　　を記入してください。</a:t>
                      </a:r>
                      <a:endParaRPr kumimoji="1" lang="en-US" altLang="ja-JP"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8" name="テキスト ボックス 21">
            <a:extLst>
              <a:ext uri="{FF2B5EF4-FFF2-40B4-BE49-F238E27FC236}">
                <a16:creationId xmlns:a16="http://schemas.microsoft.com/office/drawing/2014/main" id="{9F3051A7-21C2-556C-1BD1-25BE80B77412}"/>
              </a:ext>
            </a:extLst>
          </p:cNvPr>
          <p:cNvSpPr txBox="1">
            <a:spLocks noChangeArrowheads="1"/>
          </p:cNvSpPr>
          <p:nvPr/>
        </p:nvSpPr>
        <p:spPr bwMode="auto">
          <a:xfrm>
            <a:off x="157276" y="631162"/>
            <a:ext cx="9636125" cy="120032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課題分析の結果を踏まえ、「③援助方針」を「①援助目標（中長期）」「②援助目標（短期）」に沿って、策定してみましょう。</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「援助方針」の前に、「目標」を明確にする必要があります。</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（①⇒②⇒③の順番で考えてみてください。②⇒①でも結構です。）</a:t>
            </a:r>
          </a:p>
        </p:txBody>
      </p:sp>
      <p:sp>
        <p:nvSpPr>
          <p:cNvPr id="11" name="正方形/長方形 10">
            <a:extLst>
              <a:ext uri="{FF2B5EF4-FFF2-40B4-BE49-F238E27FC236}">
                <a16:creationId xmlns:a16="http://schemas.microsoft.com/office/drawing/2014/main" id="{EDE98F62-A1B4-0B14-777A-A94ECDB67F3F}"/>
              </a:ext>
            </a:extLst>
          </p:cNvPr>
          <p:cNvSpPr/>
          <p:nvPr/>
        </p:nvSpPr>
        <p:spPr>
          <a:xfrm>
            <a:off x="4853698" y="6518191"/>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Tree>
    <p:extLst>
      <p:ext uri="{BB962C8B-B14F-4D97-AF65-F5344CB8AC3E}">
        <p14:creationId xmlns:p14="http://schemas.microsoft.com/office/powerpoint/2010/main" val="42918306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D149B-0180-AE73-3F53-FA5E1334E991}"/>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B49BA757-D631-71ED-1B9B-6E7E28851F38}"/>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33</a:t>
            </a:fld>
            <a:endParaRPr lang="ja-JP" altLang="en-US">
              <a:solidFill>
                <a:srgbClr val="898989"/>
              </a:solidFill>
            </a:endParaRPr>
          </a:p>
        </p:txBody>
      </p:sp>
      <p:sp>
        <p:nvSpPr>
          <p:cNvPr id="3" name="正方形/長方形 2">
            <a:extLst>
              <a:ext uri="{FF2B5EF4-FFF2-40B4-BE49-F238E27FC236}">
                <a16:creationId xmlns:a16="http://schemas.microsoft.com/office/drawing/2014/main" id="{92C94F04-7D99-6E2B-CCC7-5629105FCBF4}"/>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STEP5</a:t>
            </a:r>
            <a:r>
              <a:rPr kumimoji="1" lang="ja-JP" altLang="en-US" sz="2000" b="1" spc="200" dirty="0">
                <a:solidFill>
                  <a:schemeClr val="tx1"/>
                </a:solidFill>
                <a:latin typeface="メイリオ" panose="020B0604030504040204" pitchFamily="50" charset="-128"/>
                <a:ea typeface="メイリオ" panose="020B0604030504040204" pitchFamily="50" charset="-128"/>
              </a:rPr>
              <a:t>：課題解決の方法を検討する～援助方針の策定～</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graphicFrame>
        <p:nvGraphicFramePr>
          <p:cNvPr id="4" name="表 3">
            <a:extLst>
              <a:ext uri="{FF2B5EF4-FFF2-40B4-BE49-F238E27FC236}">
                <a16:creationId xmlns:a16="http://schemas.microsoft.com/office/drawing/2014/main" id="{49C2D9F9-9BA0-4A5C-56BF-A51B113E2CBA}"/>
              </a:ext>
            </a:extLst>
          </p:cNvPr>
          <p:cNvGraphicFramePr>
            <a:graphicFrameLocks noGrp="1"/>
          </p:cNvGraphicFramePr>
          <p:nvPr/>
        </p:nvGraphicFramePr>
        <p:xfrm>
          <a:off x="452438" y="1922654"/>
          <a:ext cx="9039225" cy="4570222"/>
        </p:xfrm>
        <a:graphic>
          <a:graphicData uri="http://schemas.openxmlformats.org/drawingml/2006/table">
            <a:tbl>
              <a:tblPr firstRow="1" bandRow="1">
                <a:tableStyleId>{5C22544A-7EE6-4342-B048-85BDC9FD1C3A}</a:tableStyleId>
              </a:tblPr>
              <a:tblGrid>
                <a:gridCol w="3013075">
                  <a:extLst>
                    <a:ext uri="{9D8B030D-6E8A-4147-A177-3AD203B41FA5}">
                      <a16:colId xmlns:a16="http://schemas.microsoft.com/office/drawing/2014/main" val="20000"/>
                    </a:ext>
                  </a:extLst>
                </a:gridCol>
                <a:gridCol w="3013075">
                  <a:extLst>
                    <a:ext uri="{9D8B030D-6E8A-4147-A177-3AD203B41FA5}">
                      <a16:colId xmlns:a16="http://schemas.microsoft.com/office/drawing/2014/main" val="20001"/>
                    </a:ext>
                  </a:extLst>
                </a:gridCol>
                <a:gridCol w="3013075">
                  <a:extLst>
                    <a:ext uri="{9D8B030D-6E8A-4147-A177-3AD203B41FA5}">
                      <a16:colId xmlns:a16="http://schemas.microsoft.com/office/drawing/2014/main" val="20002"/>
                    </a:ext>
                  </a:extLst>
                </a:gridCol>
              </a:tblGrid>
              <a:tr h="440722">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③援助方針</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②援助目標（短期）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①援助目標（中長期）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4129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メイリオ" panose="020B0604030504040204" pitchFamily="50" charset="-128"/>
                          <a:ea typeface="メイリオ" panose="020B0604030504040204" pitchFamily="50" charset="-128"/>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②の短期の目標を達成する</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ための、具体的な取組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（本人・福祉事務所）を記入</a:t>
                      </a:r>
                      <a:b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してください。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短期の目標（希望）</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を記入してください。</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800" dirty="0">
                          <a:latin typeface="メイリオ" panose="020B0604030504040204" pitchFamily="50" charset="-128"/>
                          <a:ea typeface="メイリオ" panose="020B0604030504040204" pitchFamily="50" charset="-128"/>
                        </a:rPr>
                        <a:t>　　</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中長期の目標（希望）</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　　　　を記入してください。</a:t>
                      </a:r>
                      <a:endParaRPr kumimoji="1" lang="en-US" altLang="ja-JP"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8" name="テキスト ボックス 21">
            <a:extLst>
              <a:ext uri="{FF2B5EF4-FFF2-40B4-BE49-F238E27FC236}">
                <a16:creationId xmlns:a16="http://schemas.microsoft.com/office/drawing/2014/main" id="{D998E35F-1972-4BEF-4D5C-FE6407359B4A}"/>
              </a:ext>
            </a:extLst>
          </p:cNvPr>
          <p:cNvSpPr txBox="1">
            <a:spLocks noChangeArrowheads="1"/>
          </p:cNvSpPr>
          <p:nvPr/>
        </p:nvSpPr>
        <p:spPr bwMode="auto">
          <a:xfrm>
            <a:off x="157276" y="631162"/>
            <a:ext cx="9636125" cy="120032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課題分析の結果を踏まえ、「③援助方針」を「①援助目標（中長期）」「②援助目標（短期）」に沿って、策定してみましょう。</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「援助方針」の前に、「目標」を明確にする必要があります。</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（①⇒②⇒③の順番で考えてみてください。②⇒①でも結構です。）</a:t>
            </a:r>
          </a:p>
        </p:txBody>
      </p:sp>
      <p:sp>
        <p:nvSpPr>
          <p:cNvPr id="11" name="正方形/長方形 10">
            <a:extLst>
              <a:ext uri="{FF2B5EF4-FFF2-40B4-BE49-F238E27FC236}">
                <a16:creationId xmlns:a16="http://schemas.microsoft.com/office/drawing/2014/main" id="{6F2A84E0-C72C-3B58-D270-96C3322FF640}"/>
              </a:ext>
            </a:extLst>
          </p:cNvPr>
          <p:cNvSpPr/>
          <p:nvPr/>
        </p:nvSpPr>
        <p:spPr>
          <a:xfrm>
            <a:off x="4853698" y="6518191"/>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
        <p:nvSpPr>
          <p:cNvPr id="2" name="正方形/長方形 1">
            <a:extLst>
              <a:ext uri="{FF2B5EF4-FFF2-40B4-BE49-F238E27FC236}">
                <a16:creationId xmlns:a16="http://schemas.microsoft.com/office/drawing/2014/main" id="{FA6FB8C2-9D09-4D6D-78E3-A69AAA6D3F1C}"/>
              </a:ext>
            </a:extLst>
          </p:cNvPr>
          <p:cNvSpPr/>
          <p:nvPr/>
        </p:nvSpPr>
        <p:spPr>
          <a:xfrm>
            <a:off x="6494400" y="3357985"/>
            <a:ext cx="2959162" cy="474714"/>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eaLnBrk="1" fontAlgn="auto" hangingPunct="1">
              <a:spcBef>
                <a:spcPts val="0"/>
              </a:spcBef>
              <a:spcAft>
                <a:spcPts val="0"/>
              </a:spcAf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・病状の安定</a:t>
            </a:r>
            <a:endParaRPr lang="en-US" altLang="ja-JP" sz="14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・日常生活の安定</a:t>
            </a:r>
            <a:endParaRPr lang="en-US" altLang="ja-JP" sz="14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4C30ACDD-5F46-8856-CA49-12A786EA131F}"/>
              </a:ext>
            </a:extLst>
          </p:cNvPr>
          <p:cNvSpPr/>
          <p:nvPr/>
        </p:nvSpPr>
        <p:spPr>
          <a:xfrm>
            <a:off x="3479335" y="3357984"/>
            <a:ext cx="2959162" cy="773749"/>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eaLnBrk="1" fontAlgn="auto" hangingPunct="1">
              <a:spcBef>
                <a:spcPts val="0"/>
              </a:spcBef>
              <a:spcAft>
                <a:spcPts val="0"/>
              </a:spcAf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・定期的な通院と服薬</a:t>
            </a:r>
            <a:endParaRPr lang="en-US" altLang="ja-JP" sz="14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・家事や身の回りの自立</a:t>
            </a:r>
            <a:endParaRPr lang="en-US" altLang="ja-JP" sz="14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2FFE92D8-C53B-79E8-F429-16A84DAE6E07}"/>
              </a:ext>
            </a:extLst>
          </p:cNvPr>
          <p:cNvSpPr/>
          <p:nvPr/>
        </p:nvSpPr>
        <p:spPr>
          <a:xfrm>
            <a:off x="464270" y="3357984"/>
            <a:ext cx="2916000" cy="764909"/>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216000" marR="0" lvl="0" indent="-252000" algn="l" defTabSz="914400" rtl="0" eaLnBrk="1" fontAlgn="auto" latinLnBrk="0" hangingPunct="1">
              <a:lnSpc>
                <a:spcPct val="100000"/>
              </a:lnSpc>
              <a:spcBef>
                <a:spcPts val="0"/>
              </a:spcBef>
              <a:spcAft>
                <a:spcPts val="0"/>
              </a:spcAft>
              <a:buClrTx/>
              <a:buSzTx/>
              <a:buFontTx/>
              <a:buNone/>
              <a:tabLs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a:t>
            </a:r>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循環器科（心疾患等）および精神科（認知症疑い）への受診と病状調査</a:t>
            </a:r>
            <a:endParaRPr kumimoji="1" lang="en-US" altLang="ja-JP" sz="14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E8DD70F3-7FBE-D537-F0D2-070A9C995170}"/>
              </a:ext>
            </a:extLst>
          </p:cNvPr>
          <p:cNvSpPr/>
          <p:nvPr/>
        </p:nvSpPr>
        <p:spPr>
          <a:xfrm>
            <a:off x="6478334" y="4696570"/>
            <a:ext cx="2959162" cy="386254"/>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eaLnBrk="1" fontAlgn="auto" hangingPunct="1">
              <a:spcBef>
                <a:spcPts val="0"/>
              </a:spcBef>
              <a:spcAft>
                <a:spcPts val="0"/>
              </a:spcAf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a:t>
            </a:r>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債務を整理する</a:t>
            </a:r>
            <a:endParaRPr kumimoji="1" lang="en-US" altLang="ja-JP" sz="14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91DCB9C0-899C-A901-275B-5C4F95CD61E6}"/>
              </a:ext>
            </a:extLst>
          </p:cNvPr>
          <p:cNvSpPr/>
          <p:nvPr/>
        </p:nvSpPr>
        <p:spPr>
          <a:xfrm>
            <a:off x="3463269" y="4153627"/>
            <a:ext cx="2959162" cy="386254"/>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eaLnBrk="1" fontAlgn="auto" hangingPunct="1">
              <a:spcBef>
                <a:spcPts val="0"/>
              </a:spcBef>
              <a:spcAft>
                <a:spcPts val="0"/>
              </a:spcAf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a:t>
            </a:r>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家事や介護の支援の確保</a:t>
            </a:r>
            <a:endParaRPr lang="en-US" altLang="ja-JP" sz="14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12" name="正方形/長方形 11">
            <a:extLst>
              <a:ext uri="{FF2B5EF4-FFF2-40B4-BE49-F238E27FC236}">
                <a16:creationId xmlns:a16="http://schemas.microsoft.com/office/drawing/2014/main" id="{7B4833F9-4C2A-F6E7-2EBA-E5A4699F4BC6}"/>
              </a:ext>
            </a:extLst>
          </p:cNvPr>
          <p:cNvSpPr/>
          <p:nvPr/>
        </p:nvSpPr>
        <p:spPr>
          <a:xfrm>
            <a:off x="441207" y="4164259"/>
            <a:ext cx="2916000" cy="503429"/>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216000" marR="0" lvl="0" indent="-180000" algn="l" defTabSz="914400" rtl="0" eaLnBrk="1" fontAlgn="auto" latinLnBrk="0" hangingPunct="1">
              <a:lnSpc>
                <a:spcPct val="100000"/>
              </a:lnSpc>
              <a:spcBef>
                <a:spcPts val="0"/>
              </a:spcBef>
              <a:spcAft>
                <a:spcPts val="0"/>
              </a:spcAft>
              <a:buClrTx/>
              <a:buSzTx/>
              <a:buFontTx/>
              <a:buNone/>
              <a:tabLs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・介護サービスを利用しながら</a:t>
            </a:r>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在宅生活の継続を検討する</a:t>
            </a:r>
            <a:endParaRPr kumimoji="1" lang="en-US" altLang="ja-JP" sz="14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13" name="正方形/長方形 12">
            <a:extLst>
              <a:ext uri="{FF2B5EF4-FFF2-40B4-BE49-F238E27FC236}">
                <a16:creationId xmlns:a16="http://schemas.microsoft.com/office/drawing/2014/main" id="{20626044-38A9-EBB9-3DBE-FAC5508CEA39}"/>
              </a:ext>
            </a:extLst>
          </p:cNvPr>
          <p:cNvSpPr/>
          <p:nvPr/>
        </p:nvSpPr>
        <p:spPr>
          <a:xfrm>
            <a:off x="6478334" y="5013782"/>
            <a:ext cx="2959162" cy="773749"/>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216000" indent="-252000"/>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・孤立の予防</a:t>
            </a:r>
            <a:endParaRPr kumimoji="1" lang="en-US" altLang="ja-JP" sz="1400" dirty="0">
              <a:solidFill>
                <a:schemeClr val="accent2">
                  <a:lumMod val="50000"/>
                </a:schemeClr>
              </a:solidFill>
              <a:latin typeface="メイリオ" panose="020B0604030504040204" pitchFamily="50" charset="-128"/>
              <a:ea typeface="メイリオ" panose="020B0604030504040204" pitchFamily="50" charset="-128"/>
            </a:endParaRPr>
          </a:p>
          <a:p>
            <a:pPr marL="216000" indent="-252000"/>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・生きがいや楽しみ、目標が持てる生活を営む</a:t>
            </a:r>
            <a:endParaRPr kumimoji="1" lang="en-US" altLang="ja-JP" sz="14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14" name="正方形/長方形 13">
            <a:extLst>
              <a:ext uri="{FF2B5EF4-FFF2-40B4-BE49-F238E27FC236}">
                <a16:creationId xmlns:a16="http://schemas.microsoft.com/office/drawing/2014/main" id="{ED3D644C-439D-6F67-5CAE-1670F431126C}"/>
              </a:ext>
            </a:extLst>
          </p:cNvPr>
          <p:cNvSpPr/>
          <p:nvPr/>
        </p:nvSpPr>
        <p:spPr>
          <a:xfrm>
            <a:off x="3463269" y="4716071"/>
            <a:ext cx="2959162" cy="386254"/>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216000" marR="0" lvl="0" indent="-25200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・住宅ローンについて検討</a:t>
            </a:r>
            <a:endParaRPr kumimoji="1" lang="en-US" altLang="ja-JP" sz="14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15" name="正方形/長方形 14">
            <a:extLst>
              <a:ext uri="{FF2B5EF4-FFF2-40B4-BE49-F238E27FC236}">
                <a16:creationId xmlns:a16="http://schemas.microsoft.com/office/drawing/2014/main" id="{60689946-788C-BEE6-CAD4-884884329BFD}"/>
              </a:ext>
            </a:extLst>
          </p:cNvPr>
          <p:cNvSpPr/>
          <p:nvPr/>
        </p:nvSpPr>
        <p:spPr>
          <a:xfrm>
            <a:off x="452738" y="4747963"/>
            <a:ext cx="2916000" cy="386254"/>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216000" marR="0" lvl="0" indent="-25200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・住宅ローンの残額を確認</a:t>
            </a:r>
          </a:p>
        </p:txBody>
      </p:sp>
      <p:sp>
        <p:nvSpPr>
          <p:cNvPr id="16" name="吹き出し: 角を丸めた四角形 15">
            <a:extLst>
              <a:ext uri="{FF2B5EF4-FFF2-40B4-BE49-F238E27FC236}">
                <a16:creationId xmlns:a16="http://schemas.microsoft.com/office/drawing/2014/main" id="{EC5C2A15-B073-49D7-7A50-4B0A32BAB2FA}"/>
              </a:ext>
            </a:extLst>
          </p:cNvPr>
          <p:cNvSpPr/>
          <p:nvPr/>
        </p:nvSpPr>
        <p:spPr>
          <a:xfrm>
            <a:off x="3562668" y="5724977"/>
            <a:ext cx="6073457" cy="773749"/>
          </a:xfrm>
          <a:prstGeom prst="wedgeRoundRectCallout">
            <a:avLst>
              <a:gd name="adj1" fmla="val -54530"/>
              <a:gd name="adj2" fmla="val -38200"/>
              <a:gd name="adj3" fmla="val 16667"/>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1400" dirty="0">
                <a:solidFill>
                  <a:schemeClr val="tx1"/>
                </a:solidFill>
                <a:latin typeface="メイリオ" panose="020B0604030504040204" pitchFamily="50" charset="-128"/>
                <a:ea typeface="メイリオ" panose="020B0604030504040204" pitchFamily="50" charset="-128"/>
              </a:rPr>
              <a:t>援助方針の策定にあたっては、本人のおかれている状況の理解につとめ、本人の想い、願いを大切にしながら、</a:t>
            </a:r>
            <a:br>
              <a:rPr kumimoji="1" lang="en-US" altLang="ja-JP" sz="1400" dirty="0">
                <a:solidFill>
                  <a:schemeClr val="tx1"/>
                </a:solidFill>
                <a:latin typeface="メイリオ" panose="020B0604030504040204" pitchFamily="50" charset="-128"/>
                <a:ea typeface="メイリオ" panose="020B0604030504040204" pitchFamily="50" charset="-128"/>
              </a:rPr>
            </a:br>
            <a:r>
              <a:rPr kumimoji="1" lang="ja-JP" altLang="en-US" sz="1400" dirty="0">
                <a:solidFill>
                  <a:schemeClr val="tx1"/>
                </a:solidFill>
                <a:latin typeface="メイリオ" panose="020B0604030504040204" pitchFamily="50" charset="-128"/>
                <a:ea typeface="メイリオ" panose="020B0604030504040204" pitchFamily="50" charset="-128"/>
              </a:rPr>
              <a:t>できるだけ本人と一緒に検討することが大切です。</a:t>
            </a:r>
          </a:p>
        </p:txBody>
      </p:sp>
      <p:sp>
        <p:nvSpPr>
          <p:cNvPr id="17" name="正方形/長方形 16">
            <a:extLst>
              <a:ext uri="{FF2B5EF4-FFF2-40B4-BE49-F238E27FC236}">
                <a16:creationId xmlns:a16="http://schemas.microsoft.com/office/drawing/2014/main" id="{CA0D864F-F34E-4027-616E-8B2B0EB5C7AC}"/>
              </a:ext>
            </a:extLst>
          </p:cNvPr>
          <p:cNvSpPr/>
          <p:nvPr/>
        </p:nvSpPr>
        <p:spPr>
          <a:xfrm>
            <a:off x="429676" y="5207582"/>
            <a:ext cx="2916000" cy="927403"/>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216000" marR="0" lvl="0" indent="-25200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・デイサービス等日中活動への参加を検討</a:t>
            </a:r>
            <a:endParaRPr kumimoji="1" lang="en-US" altLang="ja-JP" sz="14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18" name="正方形/長方形 17">
            <a:extLst>
              <a:ext uri="{FF2B5EF4-FFF2-40B4-BE49-F238E27FC236}">
                <a16:creationId xmlns:a16="http://schemas.microsoft.com/office/drawing/2014/main" id="{3BF93EB6-BB8E-DDE8-01D9-C8B75BC9FD17}"/>
              </a:ext>
            </a:extLst>
          </p:cNvPr>
          <p:cNvSpPr/>
          <p:nvPr/>
        </p:nvSpPr>
        <p:spPr>
          <a:xfrm>
            <a:off x="3454005" y="5183799"/>
            <a:ext cx="2959162" cy="386254"/>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216000" marR="0" lvl="0" indent="-25200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・日中活動への参加</a:t>
            </a:r>
          </a:p>
        </p:txBody>
      </p:sp>
      <p:sp>
        <p:nvSpPr>
          <p:cNvPr id="20" name="正方形/長方形 19">
            <a:extLst>
              <a:ext uri="{FF2B5EF4-FFF2-40B4-BE49-F238E27FC236}">
                <a16:creationId xmlns:a16="http://schemas.microsoft.com/office/drawing/2014/main" id="{A26D0102-DCC8-2788-1D05-0205E2FB244C}"/>
              </a:ext>
            </a:extLst>
          </p:cNvPr>
          <p:cNvSpPr/>
          <p:nvPr/>
        </p:nvSpPr>
        <p:spPr>
          <a:xfrm>
            <a:off x="6461259" y="4136326"/>
            <a:ext cx="2959162" cy="342185"/>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eaLnBrk="1" fontAlgn="auto" hangingPunct="1">
              <a:spcBef>
                <a:spcPts val="0"/>
              </a:spcBef>
              <a:spcAft>
                <a:spcPts val="0"/>
              </a:spcAf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・安全な在宅生活</a:t>
            </a:r>
            <a:endParaRPr lang="en-US" altLang="ja-JP" sz="1400" spc="100" dirty="0">
              <a:solidFill>
                <a:schemeClr val="accent2">
                  <a:lumMod val="50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9176315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B8690-69DD-F6F1-62DA-1622E2EC9EB4}"/>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E50B6F8D-18CA-DEA7-6F9B-49597F0001D0}"/>
              </a:ext>
            </a:extLst>
          </p:cNvPr>
          <p:cNvSpPr>
            <a:spLocks noGrp="1"/>
          </p:cNvSpPr>
          <p:nvPr>
            <p:ph type="sldNum" sz="quarter" idx="10"/>
          </p:nvPr>
        </p:nvSpPr>
        <p:spPr/>
        <p:txBody>
          <a:bodyPr/>
          <a:lstStyle/>
          <a:p>
            <a:pPr>
              <a:defRPr/>
            </a:pPr>
            <a:fld id="{2A484881-CA4A-4772-BDA3-85E6A5CE156F}" type="slidenum">
              <a:rPr lang="ja-JP" altLang="en-US" smtClean="0"/>
              <a:pPr>
                <a:defRPr/>
              </a:pPr>
              <a:t>34</a:t>
            </a:fld>
            <a:endParaRPr lang="ja-JP" altLang="en-US"/>
          </a:p>
        </p:txBody>
      </p:sp>
      <p:sp>
        <p:nvSpPr>
          <p:cNvPr id="3" name="テキスト ボックス 2">
            <a:extLst>
              <a:ext uri="{FF2B5EF4-FFF2-40B4-BE49-F238E27FC236}">
                <a16:creationId xmlns:a16="http://schemas.microsoft.com/office/drawing/2014/main" id="{3D2EB8E5-323B-B4B1-BA19-EFE4063AB784}"/>
              </a:ext>
            </a:extLst>
          </p:cNvPr>
          <p:cNvSpPr txBox="1"/>
          <p:nvPr/>
        </p:nvSpPr>
        <p:spPr>
          <a:xfrm>
            <a:off x="1074018" y="2721114"/>
            <a:ext cx="7757965" cy="707886"/>
          </a:xfrm>
          <a:prstGeom prst="rect">
            <a:avLst/>
          </a:prstGeom>
          <a:noFill/>
        </p:spPr>
        <p:txBody>
          <a:bodyPr wrap="square">
            <a:spAutoFit/>
          </a:bodyPr>
          <a:lstStyle/>
          <a:p>
            <a:pPr algn="ctr">
              <a:defRPr/>
            </a:pPr>
            <a:r>
              <a:rPr kumimoji="1" lang="ja-JP" altLang="en-US" sz="4000" b="1" spc="600" dirty="0">
                <a:latin typeface="メイリオ" panose="020B0604030504040204" pitchFamily="50" charset="-128"/>
                <a:ea typeface="メイリオ" panose="020B0604030504040204" pitchFamily="50" charset="-128"/>
              </a:rPr>
              <a:t>参考資料：枠組み</a:t>
            </a:r>
          </a:p>
        </p:txBody>
      </p:sp>
      <p:pic>
        <p:nvPicPr>
          <p:cNvPr id="5" name="図 4" descr="ランプ, 光 が含まれている画像&#10;&#10;AI によって生成されたコンテンツは間違っている可能性があります。">
            <a:extLst>
              <a:ext uri="{FF2B5EF4-FFF2-40B4-BE49-F238E27FC236}">
                <a16:creationId xmlns:a16="http://schemas.microsoft.com/office/drawing/2014/main" id="{44D760D3-F83D-D9B9-2352-AF441307A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763" y="785037"/>
            <a:ext cx="2643963" cy="2643963"/>
          </a:xfrm>
          <a:prstGeom prst="rect">
            <a:avLst/>
          </a:prstGeom>
        </p:spPr>
      </p:pic>
    </p:spTree>
    <p:extLst>
      <p:ext uri="{BB962C8B-B14F-4D97-AF65-F5344CB8AC3E}">
        <p14:creationId xmlns:p14="http://schemas.microsoft.com/office/powerpoint/2010/main" val="977816385"/>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スライド番号プレースホルダー 1">
            <a:extLst>
              <a:ext uri="{FF2B5EF4-FFF2-40B4-BE49-F238E27FC236}">
                <a16:creationId xmlns:a16="http://schemas.microsoft.com/office/drawing/2014/main" id="{5F005235-3E17-044C-89A4-3DBDECBD87C8}"/>
              </a:ext>
            </a:extLst>
          </p:cNvPr>
          <p:cNvSpPr txBox="1">
            <a:spLocks noChangeArrowheads="1"/>
          </p:cNvSpPr>
          <p:nvPr/>
        </p:nvSpPr>
        <p:spPr bwMode="auto">
          <a:xfrm>
            <a:off x="9483725" y="6481763"/>
            <a:ext cx="4143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5D0175B7-8E19-4238-8A19-A4DE23BFA82B}" type="slidenum">
              <a:rPr lang="ja-JP" altLang="en-US" sz="1200">
                <a:solidFill>
                  <a:srgbClr val="898989"/>
                </a:solidFill>
              </a:rPr>
              <a:pPr algn="r" eaLnBrk="1" hangingPunct="1">
                <a:lnSpc>
                  <a:spcPct val="100000"/>
                </a:lnSpc>
                <a:spcBef>
                  <a:spcPct val="0"/>
                </a:spcBef>
                <a:buFontTx/>
                <a:buNone/>
              </a:pPr>
              <a:t>35</a:t>
            </a:fld>
            <a:endParaRPr lang="ja-JP" altLang="en-US" sz="1200">
              <a:solidFill>
                <a:srgbClr val="898989"/>
              </a:solidFill>
            </a:endParaRPr>
          </a:p>
        </p:txBody>
      </p:sp>
      <p:sp>
        <p:nvSpPr>
          <p:cNvPr id="22" name="正方形/長方形 21">
            <a:extLst>
              <a:ext uri="{FF2B5EF4-FFF2-40B4-BE49-F238E27FC236}">
                <a16:creationId xmlns:a16="http://schemas.microsoft.com/office/drawing/2014/main" id="{DB5AFAA4-89DF-474F-A5F5-322B77BBA465}"/>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ja-JP" altLang="en-US" sz="2000" b="1" spc="200" dirty="0">
                <a:solidFill>
                  <a:schemeClr val="tx1"/>
                </a:solidFill>
                <a:latin typeface="メイリオ" panose="020B0604030504040204" pitchFamily="50" charset="-128"/>
                <a:ea typeface="メイリオ" panose="020B0604030504040204" pitchFamily="50" charset="-128"/>
              </a:rPr>
              <a:t>事前準備：検討したい事例の概要</a:t>
            </a:r>
          </a:p>
        </p:txBody>
      </p:sp>
      <p:sp>
        <p:nvSpPr>
          <p:cNvPr id="2" name="正方形/長方形 1">
            <a:extLst>
              <a:ext uri="{FF2B5EF4-FFF2-40B4-BE49-F238E27FC236}">
                <a16:creationId xmlns:a16="http://schemas.microsoft.com/office/drawing/2014/main" id="{74B87260-EAA0-3357-A8F7-249364BC7ACC}"/>
              </a:ext>
            </a:extLst>
          </p:cNvPr>
          <p:cNvSpPr/>
          <p:nvPr/>
        </p:nvSpPr>
        <p:spPr>
          <a:xfrm>
            <a:off x="4677569" y="4033305"/>
            <a:ext cx="5040000" cy="162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300"/>
              </a:spcBef>
              <a:spcAft>
                <a:spcPts val="0"/>
              </a:spcAft>
              <a:buFont typeface="Arial" panose="020B0604020202020204" pitchFamily="34" charset="0"/>
              <a:buChar char="•"/>
              <a:defRPr/>
            </a:pPr>
            <a:endParaRPr kumimoji="1" lang="ja-JP" altLang="en-US" sz="1050" spc="100" dirty="0">
              <a:solidFill>
                <a:schemeClr val="tx1"/>
              </a:solidFill>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05FAC299-3F92-1D13-D40F-E0FACC340FDC}"/>
              </a:ext>
            </a:extLst>
          </p:cNvPr>
          <p:cNvSpPr/>
          <p:nvPr/>
        </p:nvSpPr>
        <p:spPr>
          <a:xfrm>
            <a:off x="4676257" y="636666"/>
            <a:ext cx="5040000" cy="162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0"/>
              </a:spcBef>
              <a:spcAft>
                <a:spcPts val="0"/>
              </a:spcAft>
              <a:buFont typeface="Arial" panose="020B0604020202020204" pitchFamily="34" charset="0"/>
              <a:buChar char="•"/>
              <a:defRPr/>
            </a:pPr>
            <a:endParaRPr kumimoji="1" lang="en-US" altLang="ja-JP" sz="1050" spc="100" dirty="0">
              <a:solidFill>
                <a:schemeClr val="tx1"/>
              </a:solidFill>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5A23DC45-60B3-289B-4EAD-C5EDDD3C8AC5}"/>
              </a:ext>
            </a:extLst>
          </p:cNvPr>
          <p:cNvSpPr/>
          <p:nvPr/>
        </p:nvSpPr>
        <p:spPr>
          <a:xfrm>
            <a:off x="4677569" y="2336372"/>
            <a:ext cx="5040000" cy="162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300"/>
              </a:spcBef>
              <a:spcAft>
                <a:spcPts val="0"/>
              </a:spcAft>
              <a:buFont typeface="Arial" panose="020B0604020202020204" pitchFamily="34" charset="0"/>
              <a:buChar char="•"/>
              <a:defRPr/>
            </a:pP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171450" indent="-171450" eaLnBrk="1" fontAlgn="auto" hangingPunct="1">
              <a:spcBef>
                <a:spcPts val="300"/>
              </a:spcBef>
              <a:spcAft>
                <a:spcPts val="0"/>
              </a:spcAft>
              <a:buFont typeface="Arial" panose="020B0604020202020204" pitchFamily="34" charset="0"/>
              <a:buChar char="•"/>
              <a:defRPr/>
            </a:pPr>
            <a:endParaRPr kumimoji="1" lang="ja-JP" altLang="en-US" sz="1050" spc="100" dirty="0">
              <a:solidFill>
                <a:schemeClr val="tx1"/>
              </a:solidFill>
              <a:latin typeface="メイリオ" panose="020B0604030504040204" pitchFamily="50" charset="-128"/>
              <a:ea typeface="メイリオ" panose="020B0604030504040204" pitchFamily="50" charset="-128"/>
            </a:endParaRPr>
          </a:p>
        </p:txBody>
      </p:sp>
      <p:graphicFrame>
        <p:nvGraphicFramePr>
          <p:cNvPr id="6" name="表 5">
            <a:extLst>
              <a:ext uri="{FF2B5EF4-FFF2-40B4-BE49-F238E27FC236}">
                <a16:creationId xmlns:a16="http://schemas.microsoft.com/office/drawing/2014/main" id="{065CD11F-8FDC-B07B-B8C6-40BD222B60BF}"/>
              </a:ext>
            </a:extLst>
          </p:cNvPr>
          <p:cNvGraphicFramePr>
            <a:graphicFrameLocks noGrp="1"/>
          </p:cNvGraphicFramePr>
          <p:nvPr/>
        </p:nvGraphicFramePr>
        <p:xfrm>
          <a:off x="134938" y="638099"/>
          <a:ext cx="4476748" cy="922338"/>
        </p:xfrm>
        <a:graphic>
          <a:graphicData uri="http://schemas.openxmlformats.org/drawingml/2006/table">
            <a:tbl>
              <a:tblPr>
                <a:tableStyleId>{5C22544A-7EE6-4342-B048-85BDC9FD1C3A}</a:tableStyleId>
              </a:tblPr>
              <a:tblGrid>
                <a:gridCol w="230917">
                  <a:extLst>
                    <a:ext uri="{9D8B030D-6E8A-4147-A177-3AD203B41FA5}">
                      <a16:colId xmlns:a16="http://schemas.microsoft.com/office/drawing/2014/main" val="20000"/>
                    </a:ext>
                  </a:extLst>
                </a:gridCol>
                <a:gridCol w="957603">
                  <a:extLst>
                    <a:ext uri="{9D8B030D-6E8A-4147-A177-3AD203B41FA5}">
                      <a16:colId xmlns:a16="http://schemas.microsoft.com/office/drawing/2014/main" val="20001"/>
                    </a:ext>
                  </a:extLst>
                </a:gridCol>
                <a:gridCol w="822057">
                  <a:extLst>
                    <a:ext uri="{9D8B030D-6E8A-4147-A177-3AD203B41FA5}">
                      <a16:colId xmlns:a16="http://schemas.microsoft.com/office/drawing/2014/main" val="20002"/>
                    </a:ext>
                  </a:extLst>
                </a:gridCol>
                <a:gridCol w="822057">
                  <a:extLst>
                    <a:ext uri="{9D8B030D-6E8A-4147-A177-3AD203B41FA5}">
                      <a16:colId xmlns:a16="http://schemas.microsoft.com/office/drawing/2014/main" val="20003"/>
                    </a:ext>
                  </a:extLst>
                </a:gridCol>
                <a:gridCol w="822057">
                  <a:extLst>
                    <a:ext uri="{9D8B030D-6E8A-4147-A177-3AD203B41FA5}">
                      <a16:colId xmlns:a16="http://schemas.microsoft.com/office/drawing/2014/main" val="20004"/>
                    </a:ext>
                  </a:extLst>
                </a:gridCol>
                <a:gridCol w="822057">
                  <a:extLst>
                    <a:ext uri="{9D8B030D-6E8A-4147-A177-3AD203B41FA5}">
                      <a16:colId xmlns:a16="http://schemas.microsoft.com/office/drawing/2014/main" val="20005"/>
                    </a:ext>
                  </a:extLst>
                </a:gridCol>
              </a:tblGrid>
              <a:tr h="307022">
                <a:tc gridSpan="2">
                  <a:txBody>
                    <a:bodyPr/>
                    <a:lstStyle/>
                    <a:p>
                      <a:pPr algn="ctr">
                        <a:spcAft>
                          <a:spcPts val="0"/>
                        </a:spcAft>
                      </a:pPr>
                      <a:r>
                        <a:rPr lang="ja-JP" altLang="en-US" sz="1100" kern="100" dirty="0">
                          <a:effectLst/>
                          <a:latin typeface="メイリオ" panose="020B0604030504040204" pitchFamily="50" charset="-128"/>
                          <a:ea typeface="メイリオ" panose="020B0604030504040204" pitchFamily="50" charset="-128"/>
                        </a:rPr>
                        <a:t>世帯・</a:t>
                      </a:r>
                      <a:r>
                        <a:rPr lang="ja-JP" sz="1100" kern="100" dirty="0">
                          <a:effectLst/>
                          <a:latin typeface="メイリオ" panose="020B0604030504040204" pitchFamily="50" charset="-128"/>
                          <a:ea typeface="メイリオ" panose="020B0604030504040204" pitchFamily="50" charset="-128"/>
                        </a:rPr>
                        <a:t>続柄</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性別</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年齢</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職業</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収入</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07658">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07658">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solidFill>
                          <a:srgbClr val="FF0000"/>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graphicFrame>
        <p:nvGraphicFramePr>
          <p:cNvPr id="7" name="表 6">
            <a:extLst>
              <a:ext uri="{FF2B5EF4-FFF2-40B4-BE49-F238E27FC236}">
                <a16:creationId xmlns:a16="http://schemas.microsoft.com/office/drawing/2014/main" id="{5973ABB2-0177-751E-81BE-1CC6C0217796}"/>
              </a:ext>
            </a:extLst>
          </p:cNvPr>
          <p:cNvGraphicFramePr>
            <a:graphicFrameLocks noGrp="1"/>
          </p:cNvGraphicFramePr>
          <p:nvPr/>
        </p:nvGraphicFramePr>
        <p:xfrm>
          <a:off x="134938" y="3602166"/>
          <a:ext cx="4464050" cy="3075284"/>
        </p:xfrm>
        <a:graphic>
          <a:graphicData uri="http://schemas.openxmlformats.org/drawingml/2006/table">
            <a:tbl>
              <a:tblPr firstRow="1" firstCol="1" bandRow="1">
                <a:tableStyleId>{5C22544A-7EE6-4342-B048-85BDC9FD1C3A}</a:tableStyleId>
              </a:tblPr>
              <a:tblGrid>
                <a:gridCol w="801678">
                  <a:extLst>
                    <a:ext uri="{9D8B030D-6E8A-4147-A177-3AD203B41FA5}">
                      <a16:colId xmlns:a16="http://schemas.microsoft.com/office/drawing/2014/main" val="20000"/>
                    </a:ext>
                  </a:extLst>
                </a:gridCol>
                <a:gridCol w="834382">
                  <a:extLst>
                    <a:ext uri="{9D8B030D-6E8A-4147-A177-3AD203B41FA5}">
                      <a16:colId xmlns:a16="http://schemas.microsoft.com/office/drawing/2014/main" val="20001"/>
                    </a:ext>
                  </a:extLst>
                </a:gridCol>
                <a:gridCol w="428630">
                  <a:extLst>
                    <a:ext uri="{9D8B030D-6E8A-4147-A177-3AD203B41FA5}">
                      <a16:colId xmlns:a16="http://schemas.microsoft.com/office/drawing/2014/main" val="20002"/>
                    </a:ext>
                  </a:extLst>
                </a:gridCol>
                <a:gridCol w="2399360">
                  <a:extLst>
                    <a:ext uri="{9D8B030D-6E8A-4147-A177-3AD203B41FA5}">
                      <a16:colId xmlns:a16="http://schemas.microsoft.com/office/drawing/2014/main" val="20003"/>
                    </a:ext>
                  </a:extLst>
                </a:gridCol>
              </a:tblGrid>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保護の種類</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lnSpc>
                          <a:spcPct val="150000"/>
                        </a:lnSpc>
                        <a:spcAft>
                          <a:spcPts val="0"/>
                        </a:spcAft>
                      </a:pPr>
                      <a:endParaRPr lang="ja-JP" sz="11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0"/>
                  </a:ext>
                </a:extLst>
              </a:tr>
              <a:tr h="354700">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保護歴</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1"/>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要介護度</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2"/>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障害手帳</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3"/>
                  </a:ext>
                </a:extLst>
              </a:tr>
              <a:tr h="692654">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傷病</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endParaRPr lang="ja-JP" altLang="en-US"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4"/>
                  </a:ext>
                </a:extLst>
              </a:tr>
              <a:tr h="299403">
                <a:tc>
                  <a:txBody>
                    <a:bodyPr/>
                    <a:lstStyle/>
                    <a:p>
                      <a:pPr algn="ctr">
                        <a:spcAft>
                          <a:spcPts val="0"/>
                        </a:spcAft>
                      </a:pPr>
                      <a:r>
                        <a:rPr lang="en-US" sz="1100" kern="100" dirty="0">
                          <a:solidFill>
                            <a:schemeClr val="tx1"/>
                          </a:solidFill>
                          <a:effectLst/>
                          <a:latin typeface="メイリオ" panose="020B0604030504040204" pitchFamily="50" charset="-128"/>
                          <a:ea typeface="メイリオ" panose="020B0604030504040204" pitchFamily="50" charset="-128"/>
                        </a:rPr>
                        <a:t>ADL</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l">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482907">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資産</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just">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spcAft>
                          <a:spcPts val="0"/>
                        </a:spcAft>
                      </a:pPr>
                      <a:r>
                        <a:rPr lang="ja-JP" altLang="en-US" sz="11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負債</a:t>
                      </a:r>
                      <a:endParaRPr lang="ja-JP" sz="11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US" alt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収入、給付</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Bef>
                          <a:spcPts val="600"/>
                        </a:spcBef>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7"/>
                  </a:ext>
                </a:extLst>
              </a:tr>
            </a:tbl>
          </a:graphicData>
        </a:graphic>
      </p:graphicFrame>
      <p:sp>
        <p:nvSpPr>
          <p:cNvPr id="9" name="正方形/長方形 8">
            <a:extLst>
              <a:ext uri="{FF2B5EF4-FFF2-40B4-BE49-F238E27FC236}">
                <a16:creationId xmlns:a16="http://schemas.microsoft.com/office/drawing/2014/main" id="{4F41FB1C-471C-F4A2-347C-5C53EF3C11CD}"/>
              </a:ext>
            </a:extLst>
          </p:cNvPr>
          <p:cNvSpPr/>
          <p:nvPr/>
        </p:nvSpPr>
        <p:spPr>
          <a:xfrm>
            <a:off x="134938" y="1658536"/>
            <a:ext cx="4465637" cy="186531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5031E7F4-9213-6F70-C091-0EC2F030F396}"/>
              </a:ext>
            </a:extLst>
          </p:cNvPr>
          <p:cNvSpPr txBox="1"/>
          <p:nvPr/>
        </p:nvSpPr>
        <p:spPr>
          <a:xfrm>
            <a:off x="144463" y="1703312"/>
            <a:ext cx="942975" cy="160337"/>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dirty="0">
                <a:latin typeface="メイリオ" panose="020B0604030504040204" pitchFamily="50" charset="-128"/>
                <a:ea typeface="メイリオ" panose="020B0604030504040204" pitchFamily="50" charset="-128"/>
              </a:rPr>
              <a:t>【</a:t>
            </a:r>
            <a:r>
              <a:rPr kumimoji="1" lang="ja-JP" altLang="en-US" sz="1050" b="1" dirty="0">
                <a:latin typeface="メイリオ" panose="020B0604030504040204" pitchFamily="50" charset="-128"/>
                <a:ea typeface="メイリオ" panose="020B0604030504040204" pitchFamily="50" charset="-128"/>
              </a:rPr>
              <a:t>家族関係図</a:t>
            </a:r>
            <a:r>
              <a:rPr kumimoji="1" lang="en-US" altLang="ja-JP" sz="1050" b="1" dirty="0">
                <a:latin typeface="メイリオ" panose="020B0604030504040204" pitchFamily="50" charset="-128"/>
                <a:ea typeface="メイリオ" panose="020B0604030504040204" pitchFamily="50" charset="-128"/>
              </a:rPr>
              <a:t>】</a:t>
            </a:r>
            <a:endParaRPr kumimoji="1" lang="ja-JP" altLang="en-US" sz="1050" b="1" dirty="0">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27CA68C4-1FF2-A013-736C-4F749A14B76E}"/>
              </a:ext>
            </a:extLst>
          </p:cNvPr>
          <p:cNvSpPr txBox="1"/>
          <p:nvPr/>
        </p:nvSpPr>
        <p:spPr>
          <a:xfrm>
            <a:off x="4649435" y="671097"/>
            <a:ext cx="1032334"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世帯の概要</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901AE9BA-465E-FBB0-82D6-00CEEC02E790}"/>
              </a:ext>
            </a:extLst>
          </p:cNvPr>
          <p:cNvSpPr txBox="1"/>
          <p:nvPr/>
        </p:nvSpPr>
        <p:spPr>
          <a:xfrm>
            <a:off x="4672013" y="4069195"/>
            <a:ext cx="737381"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生活歴</a:t>
            </a:r>
            <a:r>
              <a:rPr kumimoji="1" lang="en-US" altLang="ja-JP" sz="1050" spc="100" dirty="0">
                <a:latin typeface="メイリオ" panose="020B0604030504040204" pitchFamily="50" charset="-128"/>
                <a:ea typeface="メイリオ" panose="020B0604030504040204" pitchFamily="50" charset="-128"/>
              </a:rPr>
              <a:t>】</a:t>
            </a:r>
            <a:endParaRPr kumimoji="1" lang="ja-JP" altLang="en-US" sz="1050" spc="100" dirty="0">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B0BDEF6C-7BCC-FB5C-881D-0D827C746256}"/>
              </a:ext>
            </a:extLst>
          </p:cNvPr>
          <p:cNvSpPr txBox="1"/>
          <p:nvPr/>
        </p:nvSpPr>
        <p:spPr>
          <a:xfrm>
            <a:off x="4632325" y="2372885"/>
            <a:ext cx="1917192"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住環境・日常生活の状況</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
        <p:nvSpPr>
          <p:cNvPr id="43" name="正方形/長方形 42">
            <a:extLst>
              <a:ext uri="{FF2B5EF4-FFF2-40B4-BE49-F238E27FC236}">
                <a16:creationId xmlns:a16="http://schemas.microsoft.com/office/drawing/2014/main" id="{5ECDC5D7-8307-DFCD-A473-B71697138C56}"/>
              </a:ext>
            </a:extLst>
          </p:cNvPr>
          <p:cNvSpPr/>
          <p:nvPr/>
        </p:nvSpPr>
        <p:spPr>
          <a:xfrm>
            <a:off x="4677569" y="5734081"/>
            <a:ext cx="5040000" cy="943696"/>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endParaRPr kumimoji="1" lang="ja-JP" altLang="en-US" sz="1050" spc="100" dirty="0">
              <a:solidFill>
                <a:schemeClr val="tx1"/>
              </a:solidFill>
              <a:latin typeface="メイリオ" panose="020B0604030504040204" pitchFamily="50" charset="-128"/>
              <a:ea typeface="メイリオ" panose="020B0604030504040204" pitchFamily="50" charset="-128"/>
            </a:endParaRPr>
          </a:p>
        </p:txBody>
      </p:sp>
      <p:sp>
        <p:nvSpPr>
          <p:cNvPr id="44" name="テキスト ボックス 43">
            <a:extLst>
              <a:ext uri="{FF2B5EF4-FFF2-40B4-BE49-F238E27FC236}">
                <a16:creationId xmlns:a16="http://schemas.microsoft.com/office/drawing/2014/main" id="{C245EED8-ED77-3694-1E5A-249BFF372188}"/>
              </a:ext>
            </a:extLst>
          </p:cNvPr>
          <p:cNvSpPr txBox="1"/>
          <p:nvPr/>
        </p:nvSpPr>
        <p:spPr>
          <a:xfrm>
            <a:off x="4743864" y="5780604"/>
            <a:ext cx="2212144"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事例提出者が困っていること</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CBDF02EE-09F0-45A7-AB5D-9BFDA7F27E92}"/>
              </a:ext>
            </a:extLst>
          </p:cNvPr>
          <p:cNvSpPr/>
          <p:nvPr/>
        </p:nvSpPr>
        <p:spPr>
          <a:xfrm>
            <a:off x="1290638" y="904875"/>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事例を読み、どのような課題があるか考えてみましょう。</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主以外の世帯員がいれば、世帯員も含めて考えてみましょう。</a:t>
            </a:r>
          </a:p>
        </p:txBody>
      </p:sp>
      <p:sp>
        <p:nvSpPr>
          <p:cNvPr id="37892" name="スライド番号プレースホルダー 2">
            <a:extLst>
              <a:ext uri="{FF2B5EF4-FFF2-40B4-BE49-F238E27FC236}">
                <a16:creationId xmlns:a16="http://schemas.microsoft.com/office/drawing/2014/main" id="{26F956F1-FBA5-385F-B32C-06EA44C9CC8F}"/>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36</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A799D17A-5C29-4E31-81F0-0A83CABB4C72}"/>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endParaRPr kumimoji="1" lang="ja-JP" altLang="en-US"/>
          </a:p>
        </p:txBody>
      </p:sp>
      <p:sp>
        <p:nvSpPr>
          <p:cNvPr id="17" name="正方形/長方形 16">
            <a:extLst>
              <a:ext uri="{FF2B5EF4-FFF2-40B4-BE49-F238E27FC236}">
                <a16:creationId xmlns:a16="http://schemas.microsoft.com/office/drawing/2014/main" id="{40FEFC0D-0EC1-4D85-92E9-385FCD1A76A1}"/>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
        <p:nvSpPr>
          <p:cNvPr id="2" name="正方形/長方形 1">
            <a:extLst>
              <a:ext uri="{FF2B5EF4-FFF2-40B4-BE49-F238E27FC236}">
                <a16:creationId xmlns:a16="http://schemas.microsoft.com/office/drawing/2014/main" id="{8C155D66-016D-4FB7-92FA-DA3907039122}"/>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STEP1</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5" name="図 4" descr="黒い背景と白い文字のロゴ&#10;&#10;AI によって生成されたコンテンツは間違っている可能性があります。">
            <a:extLst>
              <a:ext uri="{FF2B5EF4-FFF2-40B4-BE49-F238E27FC236}">
                <a16:creationId xmlns:a16="http://schemas.microsoft.com/office/drawing/2014/main" id="{0EF7EF62-EB28-1478-7B60-82A0C0C9D5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7CF62DA4-217E-A97F-9F80-A71B9F800C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sp>
        <p:nvSpPr>
          <p:cNvPr id="10" name="吹き出し: 角を丸めた四角形 9">
            <a:extLst>
              <a:ext uri="{FF2B5EF4-FFF2-40B4-BE49-F238E27FC236}">
                <a16:creationId xmlns:a16="http://schemas.microsoft.com/office/drawing/2014/main" id="{B4DE6F2E-F423-654E-12D6-0E460644DEF8}"/>
              </a:ext>
            </a:extLst>
          </p:cNvPr>
          <p:cNvSpPr/>
          <p:nvPr/>
        </p:nvSpPr>
        <p:spPr>
          <a:xfrm>
            <a:off x="7389628" y="1572384"/>
            <a:ext cx="2360014"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a:t>
            </a:r>
            <a:r>
              <a:rPr kumimoji="1" lang="en-US" altLang="ja-JP" sz="1200" spc="100" dirty="0">
                <a:solidFill>
                  <a:schemeClr val="tx1"/>
                </a:solidFill>
                <a:latin typeface="メイリオ" panose="020B0604030504040204" pitchFamily="50" charset="-128"/>
                <a:ea typeface="メイリオ" panose="020B0604030504040204" pitchFamily="50" charset="-128"/>
              </a:rPr>
              <a:t>3</a:t>
            </a:r>
            <a:r>
              <a:rPr kumimoji="1" lang="ja-JP" altLang="en-US" sz="1200" spc="100" dirty="0">
                <a:solidFill>
                  <a:schemeClr val="tx1"/>
                </a:solidFill>
                <a:latin typeface="メイリオ" panose="020B0604030504040204" pitchFamily="50" charset="-128"/>
                <a:ea typeface="メイリオ" panose="020B0604030504040204" pitchFamily="50" charset="-128"/>
              </a:rPr>
              <a:t>つの自立」の観点から</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考えてみることも有効です</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14767-1956-D1C4-35A7-0A1F65F0E130}"/>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450B2E36-C202-150F-9583-C88B7D3A63D8}"/>
              </a:ext>
            </a:extLst>
          </p:cNvPr>
          <p:cNvSpPr/>
          <p:nvPr/>
        </p:nvSpPr>
        <p:spPr>
          <a:xfrm>
            <a:off x="1290638" y="912437"/>
            <a:ext cx="829627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主のストレングスを挙げてみましょう。</a:t>
            </a:r>
          </a:p>
        </p:txBody>
      </p:sp>
      <p:sp>
        <p:nvSpPr>
          <p:cNvPr id="37892" name="スライド番号プレースホルダー 2">
            <a:extLst>
              <a:ext uri="{FF2B5EF4-FFF2-40B4-BE49-F238E27FC236}">
                <a16:creationId xmlns:a16="http://schemas.microsoft.com/office/drawing/2014/main" id="{2F4FBCC2-CC33-B28A-297A-361D535DEE13}"/>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37</a:t>
            </a:fld>
            <a:endParaRPr lang="ja-JP" altLang="en-US" sz="1200">
              <a:solidFill>
                <a:srgbClr val="898989"/>
              </a:solidFill>
            </a:endParaRPr>
          </a:p>
        </p:txBody>
      </p:sp>
      <p:sp>
        <p:nvSpPr>
          <p:cNvPr id="2" name="正方形/長方形 1">
            <a:extLst>
              <a:ext uri="{FF2B5EF4-FFF2-40B4-BE49-F238E27FC236}">
                <a16:creationId xmlns:a16="http://schemas.microsoft.com/office/drawing/2014/main" id="{B0B78DD4-93EB-836D-D050-F3A32E335A06}"/>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STEP2</a:t>
            </a:r>
            <a:r>
              <a:rPr kumimoji="1" lang="ja-JP" altLang="en-US" sz="2000" b="1" spc="200" dirty="0">
                <a:solidFill>
                  <a:schemeClr val="tx1"/>
                </a:solidFill>
                <a:latin typeface="メイリオ" panose="020B0604030504040204" pitchFamily="50" charset="-128"/>
                <a:ea typeface="メイリオ" panose="020B0604030504040204" pitchFamily="50" charset="-128"/>
              </a:rPr>
              <a:t>：主のストレングスを考える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49A5C479-C895-B1DC-31C2-96BBEC300A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graphicFrame>
        <p:nvGraphicFramePr>
          <p:cNvPr id="4" name="表 3">
            <a:extLst>
              <a:ext uri="{FF2B5EF4-FFF2-40B4-BE49-F238E27FC236}">
                <a16:creationId xmlns:a16="http://schemas.microsoft.com/office/drawing/2014/main" id="{4055F219-3ADD-E0D2-410C-7A73C7411C4E}"/>
              </a:ext>
            </a:extLst>
          </p:cNvPr>
          <p:cNvGraphicFramePr>
            <a:graphicFrameLocks noGrp="1"/>
          </p:cNvGraphicFramePr>
          <p:nvPr/>
        </p:nvGraphicFramePr>
        <p:xfrm>
          <a:off x="250824" y="1664496"/>
          <a:ext cx="9404352" cy="4282819"/>
        </p:xfrm>
        <a:graphic>
          <a:graphicData uri="http://schemas.openxmlformats.org/drawingml/2006/table">
            <a:tbl>
              <a:tblPr firstRow="1" bandRow="1">
                <a:tableStyleId>{5C22544A-7EE6-4342-B048-85BDC9FD1C3A}</a:tableStyleId>
              </a:tblPr>
              <a:tblGrid>
                <a:gridCol w="2351088">
                  <a:extLst>
                    <a:ext uri="{9D8B030D-6E8A-4147-A177-3AD203B41FA5}">
                      <a16:colId xmlns:a16="http://schemas.microsoft.com/office/drawing/2014/main" val="20000"/>
                    </a:ext>
                  </a:extLst>
                </a:gridCol>
                <a:gridCol w="2351088">
                  <a:extLst>
                    <a:ext uri="{9D8B030D-6E8A-4147-A177-3AD203B41FA5}">
                      <a16:colId xmlns:a16="http://schemas.microsoft.com/office/drawing/2014/main" val="20001"/>
                    </a:ext>
                  </a:extLst>
                </a:gridCol>
                <a:gridCol w="2351088">
                  <a:extLst>
                    <a:ext uri="{9D8B030D-6E8A-4147-A177-3AD203B41FA5}">
                      <a16:colId xmlns:a16="http://schemas.microsoft.com/office/drawing/2014/main" val="20002"/>
                    </a:ext>
                  </a:extLst>
                </a:gridCol>
                <a:gridCol w="2351088">
                  <a:extLst>
                    <a:ext uri="{9D8B030D-6E8A-4147-A177-3AD203B41FA5}">
                      <a16:colId xmlns:a16="http://schemas.microsoft.com/office/drawing/2014/main" val="20003"/>
                    </a:ext>
                  </a:extLst>
                </a:gridCol>
              </a:tblGrid>
              <a:tr h="437608">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①性質・性格</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②技能・才能</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③環境</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④関心・願望</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3845211">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7" name="正方形/長方形 6">
            <a:extLst>
              <a:ext uri="{FF2B5EF4-FFF2-40B4-BE49-F238E27FC236}">
                <a16:creationId xmlns:a16="http://schemas.microsoft.com/office/drawing/2014/main" id="{84EC8EA6-D2E7-0C1F-CD9F-A58A7A8EDF06}"/>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pic>
        <p:nvPicPr>
          <p:cNvPr id="10" name="図 9" descr="黒い背景と白い文字のロゴ&#10;&#10;AI によって生成されたコンテンツは間違っている可能性があります。">
            <a:extLst>
              <a:ext uri="{FF2B5EF4-FFF2-40B4-BE49-F238E27FC236}">
                <a16:creationId xmlns:a16="http://schemas.microsoft.com/office/drawing/2014/main" id="{BCCF5C0E-8E53-71DA-0B8C-B76DD3B837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spTree>
    <p:extLst>
      <p:ext uri="{BB962C8B-B14F-4D97-AF65-F5344CB8AC3E}">
        <p14:creationId xmlns:p14="http://schemas.microsoft.com/office/powerpoint/2010/main" val="20133409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CE358-7CCE-4021-E9AB-FC2275BC3D19}"/>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E63EFA19-4E67-3E36-CF62-118BC6F43D5F}"/>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38</a:t>
            </a:fld>
            <a:endParaRPr lang="ja-JP" altLang="en-US">
              <a:solidFill>
                <a:srgbClr val="898989"/>
              </a:solidFill>
            </a:endParaRPr>
          </a:p>
        </p:txBody>
      </p:sp>
      <p:sp>
        <p:nvSpPr>
          <p:cNvPr id="3" name="正方形/長方形 2">
            <a:extLst>
              <a:ext uri="{FF2B5EF4-FFF2-40B4-BE49-F238E27FC236}">
                <a16:creationId xmlns:a16="http://schemas.microsoft.com/office/drawing/2014/main" id="{83F568C2-0EB8-11A0-6C57-65B662528653}"/>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STEP3</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：主の課題の背景にあるものを考える～氷山モデル～</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4" name="四角形: 角を丸くする 3">
            <a:extLst>
              <a:ext uri="{FF2B5EF4-FFF2-40B4-BE49-F238E27FC236}">
                <a16:creationId xmlns:a16="http://schemas.microsoft.com/office/drawing/2014/main" id="{BE162435-7E33-8A49-778E-17AE0387E9EF}"/>
              </a:ext>
            </a:extLst>
          </p:cNvPr>
          <p:cNvSpPr/>
          <p:nvPr/>
        </p:nvSpPr>
        <p:spPr>
          <a:xfrm>
            <a:off x="0" y="6687940"/>
            <a:ext cx="7872389" cy="170259"/>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tIns="0" bIns="0" anchor="ctr">
            <a:spAutoFit/>
          </a:bodyPr>
          <a:lstStyle/>
          <a:p>
            <a:pPr eaLnBrk="1" fontAlgn="auto" hangingPunct="1">
              <a:spcBef>
                <a:spcPts val="0"/>
              </a:spcBef>
              <a:spcAft>
                <a:spcPts val="0"/>
              </a:spcAft>
              <a:defRPr/>
            </a:pPr>
            <a:r>
              <a:rPr kumimoji="1" lang="ja-JP" altLang="en-US" sz="1000" spc="100" dirty="0">
                <a:solidFill>
                  <a:schemeClr val="tx1"/>
                </a:solidFill>
                <a:latin typeface="メイリオ" panose="020B0604030504040204" pitchFamily="50" charset="-128"/>
                <a:ea typeface="メイリオ" panose="020B0604030504040204" pitchFamily="50" charset="-128"/>
              </a:rPr>
              <a:t>出典：社会的包摂サポートセンター編</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相談支援員必携 事例で見る生活困窮者</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中央法規出版</a:t>
            </a:r>
            <a:r>
              <a:rPr kumimoji="1" lang="en-US" altLang="ja-JP" sz="1000" spc="100" dirty="0">
                <a:solidFill>
                  <a:schemeClr val="tx1"/>
                </a:solidFill>
                <a:latin typeface="メイリオ" panose="020B0604030504040204" pitchFamily="50" charset="-128"/>
                <a:ea typeface="メイリオ" panose="020B0604030504040204" pitchFamily="50" charset="-128"/>
              </a:rPr>
              <a:t>,2015</a:t>
            </a:r>
            <a:r>
              <a:rPr kumimoji="1" lang="ja-JP" altLang="en-US" sz="1000" spc="100" dirty="0">
                <a:solidFill>
                  <a:schemeClr val="tx1"/>
                </a:solidFill>
                <a:latin typeface="メイリオ" panose="020B0604030504040204" pitchFamily="50" charset="-128"/>
                <a:ea typeface="メイリオ" panose="020B0604030504040204" pitchFamily="50" charset="-128"/>
              </a:rPr>
              <a:t>年</a:t>
            </a:r>
            <a:r>
              <a:rPr kumimoji="1" lang="en-US" altLang="ja-JP" sz="1000" spc="100" dirty="0">
                <a:solidFill>
                  <a:schemeClr val="tx1"/>
                </a:solidFill>
                <a:latin typeface="メイリオ" panose="020B0604030504040204" pitchFamily="50" charset="-128"/>
                <a:ea typeface="メイリオ" panose="020B0604030504040204" pitchFamily="50" charset="-128"/>
              </a:rPr>
              <a:t>,p4</a:t>
            </a:r>
            <a:r>
              <a:rPr kumimoji="1" lang="ja-JP" altLang="en-US" sz="1000" spc="100" dirty="0">
                <a:solidFill>
                  <a:schemeClr val="tx1"/>
                </a:solidFill>
                <a:latin typeface="メイリオ" panose="020B0604030504040204" pitchFamily="50" charset="-128"/>
                <a:ea typeface="メイリオ" panose="020B0604030504040204" pitchFamily="50" charset="-128"/>
              </a:rPr>
              <a:t>をもとに作成</a:t>
            </a:r>
          </a:p>
        </p:txBody>
      </p:sp>
      <p:sp>
        <p:nvSpPr>
          <p:cNvPr id="2" name="フリーフォーム: 図形 1">
            <a:extLst>
              <a:ext uri="{FF2B5EF4-FFF2-40B4-BE49-F238E27FC236}">
                <a16:creationId xmlns:a16="http://schemas.microsoft.com/office/drawing/2014/main" id="{97C3AFF2-AFB5-9F98-411C-FF4588645E33}"/>
              </a:ext>
            </a:extLst>
          </p:cNvPr>
          <p:cNvSpPr/>
          <p:nvPr/>
        </p:nvSpPr>
        <p:spPr>
          <a:xfrm>
            <a:off x="765289" y="1605075"/>
            <a:ext cx="3559611" cy="4614971"/>
          </a:xfrm>
          <a:custGeom>
            <a:avLst/>
            <a:gdLst>
              <a:gd name="connsiteX0" fmla="*/ 1463040 w 3759200"/>
              <a:gd name="connsiteY0" fmla="*/ 0 h 4053840"/>
              <a:gd name="connsiteX1" fmla="*/ 1463040 w 3759200"/>
              <a:gd name="connsiteY1" fmla="*/ 0 h 4053840"/>
              <a:gd name="connsiteX2" fmla="*/ 1351280 w 3759200"/>
              <a:gd name="connsiteY2" fmla="*/ 40640 h 4053840"/>
              <a:gd name="connsiteX3" fmla="*/ 1290320 w 3759200"/>
              <a:gd name="connsiteY3" fmla="*/ 81280 h 4053840"/>
              <a:gd name="connsiteX4" fmla="*/ 1219200 w 3759200"/>
              <a:gd name="connsiteY4" fmla="*/ 121920 h 4053840"/>
              <a:gd name="connsiteX5" fmla="*/ 1168400 w 3759200"/>
              <a:gd name="connsiteY5" fmla="*/ 132080 h 4053840"/>
              <a:gd name="connsiteX6" fmla="*/ 1076960 w 3759200"/>
              <a:gd name="connsiteY6" fmla="*/ 213360 h 4053840"/>
              <a:gd name="connsiteX7" fmla="*/ 1005840 w 3759200"/>
              <a:gd name="connsiteY7" fmla="*/ 233680 h 4053840"/>
              <a:gd name="connsiteX8" fmla="*/ 975360 w 3759200"/>
              <a:gd name="connsiteY8" fmla="*/ 254000 h 4053840"/>
              <a:gd name="connsiteX9" fmla="*/ 944880 w 3759200"/>
              <a:gd name="connsiteY9" fmla="*/ 264160 h 4053840"/>
              <a:gd name="connsiteX10" fmla="*/ 883920 w 3759200"/>
              <a:gd name="connsiteY10" fmla="*/ 304800 h 4053840"/>
              <a:gd name="connsiteX11" fmla="*/ 853440 w 3759200"/>
              <a:gd name="connsiteY11" fmla="*/ 325120 h 4053840"/>
              <a:gd name="connsiteX12" fmla="*/ 822960 w 3759200"/>
              <a:gd name="connsiteY12" fmla="*/ 355600 h 4053840"/>
              <a:gd name="connsiteX13" fmla="*/ 782320 w 3759200"/>
              <a:gd name="connsiteY13" fmla="*/ 386080 h 4053840"/>
              <a:gd name="connsiteX14" fmla="*/ 701040 w 3759200"/>
              <a:gd name="connsiteY14" fmla="*/ 406400 h 4053840"/>
              <a:gd name="connsiteX15" fmla="*/ 680720 w 3759200"/>
              <a:gd name="connsiteY15" fmla="*/ 436880 h 4053840"/>
              <a:gd name="connsiteX16" fmla="*/ 650240 w 3759200"/>
              <a:gd name="connsiteY16" fmla="*/ 447040 h 4053840"/>
              <a:gd name="connsiteX17" fmla="*/ 579120 w 3759200"/>
              <a:gd name="connsiteY17" fmla="*/ 477520 h 4053840"/>
              <a:gd name="connsiteX18" fmla="*/ 518160 w 3759200"/>
              <a:gd name="connsiteY18" fmla="*/ 528320 h 4053840"/>
              <a:gd name="connsiteX19" fmla="*/ 487680 w 3759200"/>
              <a:gd name="connsiteY19" fmla="*/ 558800 h 4053840"/>
              <a:gd name="connsiteX20" fmla="*/ 467360 w 3759200"/>
              <a:gd name="connsiteY20" fmla="*/ 589280 h 4053840"/>
              <a:gd name="connsiteX21" fmla="*/ 426720 w 3759200"/>
              <a:gd name="connsiteY21" fmla="*/ 599440 h 4053840"/>
              <a:gd name="connsiteX22" fmla="*/ 365760 w 3759200"/>
              <a:gd name="connsiteY22" fmla="*/ 650240 h 4053840"/>
              <a:gd name="connsiteX23" fmla="*/ 274320 w 3759200"/>
              <a:gd name="connsiteY23" fmla="*/ 701040 h 4053840"/>
              <a:gd name="connsiteX24" fmla="*/ 264160 w 3759200"/>
              <a:gd name="connsiteY24" fmla="*/ 894080 h 4053840"/>
              <a:gd name="connsiteX25" fmla="*/ 243840 w 3759200"/>
              <a:gd name="connsiteY25" fmla="*/ 934720 h 4053840"/>
              <a:gd name="connsiteX26" fmla="*/ 233680 w 3759200"/>
              <a:gd name="connsiteY26" fmla="*/ 965200 h 4053840"/>
              <a:gd name="connsiteX27" fmla="*/ 213360 w 3759200"/>
              <a:gd name="connsiteY27" fmla="*/ 1076960 h 4053840"/>
              <a:gd name="connsiteX28" fmla="*/ 203200 w 3759200"/>
              <a:gd name="connsiteY28" fmla="*/ 1107440 h 4053840"/>
              <a:gd name="connsiteX29" fmla="*/ 193040 w 3759200"/>
              <a:gd name="connsiteY29" fmla="*/ 1148080 h 4053840"/>
              <a:gd name="connsiteX30" fmla="*/ 182880 w 3759200"/>
              <a:gd name="connsiteY30" fmla="*/ 1239520 h 4053840"/>
              <a:gd name="connsiteX31" fmla="*/ 172720 w 3759200"/>
              <a:gd name="connsiteY31" fmla="*/ 1280160 h 4053840"/>
              <a:gd name="connsiteX32" fmla="*/ 152400 w 3759200"/>
              <a:gd name="connsiteY32" fmla="*/ 1361440 h 4053840"/>
              <a:gd name="connsiteX33" fmla="*/ 132080 w 3759200"/>
              <a:gd name="connsiteY33" fmla="*/ 1534160 h 4053840"/>
              <a:gd name="connsiteX34" fmla="*/ 111760 w 3759200"/>
              <a:gd name="connsiteY34" fmla="*/ 1564640 h 4053840"/>
              <a:gd name="connsiteX35" fmla="*/ 101600 w 3759200"/>
              <a:gd name="connsiteY35" fmla="*/ 1635760 h 4053840"/>
              <a:gd name="connsiteX36" fmla="*/ 71120 w 3759200"/>
              <a:gd name="connsiteY36" fmla="*/ 1666240 h 4053840"/>
              <a:gd name="connsiteX37" fmla="*/ 60960 w 3759200"/>
              <a:gd name="connsiteY37" fmla="*/ 1757680 h 4053840"/>
              <a:gd name="connsiteX38" fmla="*/ 50800 w 3759200"/>
              <a:gd name="connsiteY38" fmla="*/ 1788160 h 4053840"/>
              <a:gd name="connsiteX39" fmla="*/ 40640 w 3759200"/>
              <a:gd name="connsiteY39" fmla="*/ 1869440 h 4053840"/>
              <a:gd name="connsiteX40" fmla="*/ 20320 w 3759200"/>
              <a:gd name="connsiteY40" fmla="*/ 1899920 h 4053840"/>
              <a:gd name="connsiteX41" fmla="*/ 10160 w 3759200"/>
              <a:gd name="connsiteY41" fmla="*/ 2021840 h 4053840"/>
              <a:gd name="connsiteX42" fmla="*/ 0 w 3759200"/>
              <a:gd name="connsiteY42" fmla="*/ 2072640 h 4053840"/>
              <a:gd name="connsiteX43" fmla="*/ 10160 w 3759200"/>
              <a:gd name="connsiteY43" fmla="*/ 2316480 h 4053840"/>
              <a:gd name="connsiteX44" fmla="*/ 40640 w 3759200"/>
              <a:gd name="connsiteY44" fmla="*/ 2367280 h 4053840"/>
              <a:gd name="connsiteX45" fmla="*/ 60960 w 3759200"/>
              <a:gd name="connsiteY45" fmla="*/ 2448560 h 4053840"/>
              <a:gd name="connsiteX46" fmla="*/ 81280 w 3759200"/>
              <a:gd name="connsiteY46" fmla="*/ 2489200 h 4053840"/>
              <a:gd name="connsiteX47" fmla="*/ 71120 w 3759200"/>
              <a:gd name="connsiteY47" fmla="*/ 2844800 h 4053840"/>
              <a:gd name="connsiteX48" fmla="*/ 91440 w 3759200"/>
              <a:gd name="connsiteY48" fmla="*/ 2997200 h 4053840"/>
              <a:gd name="connsiteX49" fmla="*/ 101600 w 3759200"/>
              <a:gd name="connsiteY49" fmla="*/ 3027680 h 4053840"/>
              <a:gd name="connsiteX50" fmla="*/ 132080 w 3759200"/>
              <a:gd name="connsiteY50" fmla="*/ 3058160 h 4053840"/>
              <a:gd name="connsiteX51" fmla="*/ 142240 w 3759200"/>
              <a:gd name="connsiteY51" fmla="*/ 3108960 h 4053840"/>
              <a:gd name="connsiteX52" fmla="*/ 162560 w 3759200"/>
              <a:gd name="connsiteY52" fmla="*/ 3139440 h 4053840"/>
              <a:gd name="connsiteX53" fmla="*/ 182880 w 3759200"/>
              <a:gd name="connsiteY53" fmla="*/ 3230880 h 4053840"/>
              <a:gd name="connsiteX54" fmla="*/ 203200 w 3759200"/>
              <a:gd name="connsiteY54" fmla="*/ 3261360 h 4053840"/>
              <a:gd name="connsiteX55" fmla="*/ 223520 w 3759200"/>
              <a:gd name="connsiteY55" fmla="*/ 3312160 h 4053840"/>
              <a:gd name="connsiteX56" fmla="*/ 284480 w 3759200"/>
              <a:gd name="connsiteY56" fmla="*/ 3362960 h 4053840"/>
              <a:gd name="connsiteX57" fmla="*/ 335280 w 3759200"/>
              <a:gd name="connsiteY57" fmla="*/ 3413760 h 4053840"/>
              <a:gd name="connsiteX58" fmla="*/ 396240 w 3759200"/>
              <a:gd name="connsiteY58" fmla="*/ 3454400 h 4053840"/>
              <a:gd name="connsiteX59" fmla="*/ 457200 w 3759200"/>
              <a:gd name="connsiteY59" fmla="*/ 3495040 h 4053840"/>
              <a:gd name="connsiteX60" fmla="*/ 497840 w 3759200"/>
              <a:gd name="connsiteY60" fmla="*/ 3525520 h 4053840"/>
              <a:gd name="connsiteX61" fmla="*/ 538480 w 3759200"/>
              <a:gd name="connsiteY61" fmla="*/ 3545840 h 4053840"/>
              <a:gd name="connsiteX62" fmla="*/ 599440 w 3759200"/>
              <a:gd name="connsiteY62" fmla="*/ 3586480 h 4053840"/>
              <a:gd name="connsiteX63" fmla="*/ 670560 w 3759200"/>
              <a:gd name="connsiteY63" fmla="*/ 3677920 h 4053840"/>
              <a:gd name="connsiteX64" fmla="*/ 690880 w 3759200"/>
              <a:gd name="connsiteY64" fmla="*/ 3708400 h 4053840"/>
              <a:gd name="connsiteX65" fmla="*/ 751840 w 3759200"/>
              <a:gd name="connsiteY65" fmla="*/ 3769360 h 4053840"/>
              <a:gd name="connsiteX66" fmla="*/ 782320 w 3759200"/>
              <a:gd name="connsiteY66" fmla="*/ 3779520 h 4053840"/>
              <a:gd name="connsiteX67" fmla="*/ 843280 w 3759200"/>
              <a:gd name="connsiteY67" fmla="*/ 3820160 h 4053840"/>
              <a:gd name="connsiteX68" fmla="*/ 863600 w 3759200"/>
              <a:gd name="connsiteY68" fmla="*/ 3850640 h 4053840"/>
              <a:gd name="connsiteX69" fmla="*/ 894080 w 3759200"/>
              <a:gd name="connsiteY69" fmla="*/ 3860800 h 4053840"/>
              <a:gd name="connsiteX70" fmla="*/ 924560 w 3759200"/>
              <a:gd name="connsiteY70" fmla="*/ 3881120 h 4053840"/>
              <a:gd name="connsiteX71" fmla="*/ 995680 w 3759200"/>
              <a:gd name="connsiteY71" fmla="*/ 3911600 h 4053840"/>
              <a:gd name="connsiteX72" fmla="*/ 1168400 w 3759200"/>
              <a:gd name="connsiteY72" fmla="*/ 3942080 h 4053840"/>
              <a:gd name="connsiteX73" fmla="*/ 1219200 w 3759200"/>
              <a:gd name="connsiteY73" fmla="*/ 3952240 h 4053840"/>
              <a:gd name="connsiteX74" fmla="*/ 1259840 w 3759200"/>
              <a:gd name="connsiteY74" fmla="*/ 3962400 h 4053840"/>
              <a:gd name="connsiteX75" fmla="*/ 1503680 w 3759200"/>
              <a:gd name="connsiteY75" fmla="*/ 3972560 h 4053840"/>
              <a:gd name="connsiteX76" fmla="*/ 1564640 w 3759200"/>
              <a:gd name="connsiteY76" fmla="*/ 3992880 h 4053840"/>
              <a:gd name="connsiteX77" fmla="*/ 1808480 w 3759200"/>
              <a:gd name="connsiteY77" fmla="*/ 4013200 h 4053840"/>
              <a:gd name="connsiteX78" fmla="*/ 1899920 w 3759200"/>
              <a:gd name="connsiteY78" fmla="*/ 4033520 h 4053840"/>
              <a:gd name="connsiteX79" fmla="*/ 2164080 w 3759200"/>
              <a:gd name="connsiteY79" fmla="*/ 4053840 h 4053840"/>
              <a:gd name="connsiteX80" fmla="*/ 2905760 w 3759200"/>
              <a:gd name="connsiteY80" fmla="*/ 4043680 h 4053840"/>
              <a:gd name="connsiteX81" fmla="*/ 2946400 w 3759200"/>
              <a:gd name="connsiteY81" fmla="*/ 3982720 h 4053840"/>
              <a:gd name="connsiteX82" fmla="*/ 3017520 w 3759200"/>
              <a:gd name="connsiteY82" fmla="*/ 3942080 h 4053840"/>
              <a:gd name="connsiteX83" fmla="*/ 3058160 w 3759200"/>
              <a:gd name="connsiteY83" fmla="*/ 3911600 h 4053840"/>
              <a:gd name="connsiteX84" fmla="*/ 3108960 w 3759200"/>
              <a:gd name="connsiteY84" fmla="*/ 3789680 h 4053840"/>
              <a:gd name="connsiteX85" fmla="*/ 3139440 w 3759200"/>
              <a:gd name="connsiteY85" fmla="*/ 3779520 h 4053840"/>
              <a:gd name="connsiteX86" fmla="*/ 3190240 w 3759200"/>
              <a:gd name="connsiteY86" fmla="*/ 3738880 h 4053840"/>
              <a:gd name="connsiteX87" fmla="*/ 3230880 w 3759200"/>
              <a:gd name="connsiteY87" fmla="*/ 3657600 h 4053840"/>
              <a:gd name="connsiteX88" fmla="*/ 3271520 w 3759200"/>
              <a:gd name="connsiteY88" fmla="*/ 3637280 h 4053840"/>
              <a:gd name="connsiteX89" fmla="*/ 3302000 w 3759200"/>
              <a:gd name="connsiteY89" fmla="*/ 3535680 h 4053840"/>
              <a:gd name="connsiteX90" fmla="*/ 3332480 w 3759200"/>
              <a:gd name="connsiteY90" fmla="*/ 3434080 h 4053840"/>
              <a:gd name="connsiteX91" fmla="*/ 3342640 w 3759200"/>
              <a:gd name="connsiteY91" fmla="*/ 3403600 h 4053840"/>
              <a:gd name="connsiteX92" fmla="*/ 3362960 w 3759200"/>
              <a:gd name="connsiteY92" fmla="*/ 3373120 h 4053840"/>
              <a:gd name="connsiteX93" fmla="*/ 3373120 w 3759200"/>
              <a:gd name="connsiteY93" fmla="*/ 3342640 h 4053840"/>
              <a:gd name="connsiteX94" fmla="*/ 3413760 w 3759200"/>
              <a:gd name="connsiteY94" fmla="*/ 3281680 h 4053840"/>
              <a:gd name="connsiteX95" fmla="*/ 3434080 w 3759200"/>
              <a:gd name="connsiteY95" fmla="*/ 3251200 h 4053840"/>
              <a:gd name="connsiteX96" fmla="*/ 3454400 w 3759200"/>
              <a:gd name="connsiteY96" fmla="*/ 3169920 h 4053840"/>
              <a:gd name="connsiteX97" fmla="*/ 3495040 w 3759200"/>
              <a:gd name="connsiteY97" fmla="*/ 3068320 h 4053840"/>
              <a:gd name="connsiteX98" fmla="*/ 3515360 w 3759200"/>
              <a:gd name="connsiteY98" fmla="*/ 2976880 h 4053840"/>
              <a:gd name="connsiteX99" fmla="*/ 3525520 w 3759200"/>
              <a:gd name="connsiteY99" fmla="*/ 2915920 h 4053840"/>
              <a:gd name="connsiteX100" fmla="*/ 3545840 w 3759200"/>
              <a:gd name="connsiteY100" fmla="*/ 2834640 h 4053840"/>
              <a:gd name="connsiteX101" fmla="*/ 3566160 w 3759200"/>
              <a:gd name="connsiteY101" fmla="*/ 2722880 h 4053840"/>
              <a:gd name="connsiteX102" fmla="*/ 3576320 w 3759200"/>
              <a:gd name="connsiteY102" fmla="*/ 2499360 h 4053840"/>
              <a:gd name="connsiteX103" fmla="*/ 3586480 w 3759200"/>
              <a:gd name="connsiteY103" fmla="*/ 2448560 h 4053840"/>
              <a:gd name="connsiteX104" fmla="*/ 3616960 w 3759200"/>
              <a:gd name="connsiteY104" fmla="*/ 2418080 h 4053840"/>
              <a:gd name="connsiteX105" fmla="*/ 3647440 w 3759200"/>
              <a:gd name="connsiteY105" fmla="*/ 2377440 h 4053840"/>
              <a:gd name="connsiteX106" fmla="*/ 3698240 w 3759200"/>
              <a:gd name="connsiteY106" fmla="*/ 2286000 h 4053840"/>
              <a:gd name="connsiteX107" fmla="*/ 3728720 w 3759200"/>
              <a:gd name="connsiteY107" fmla="*/ 2265680 h 4053840"/>
              <a:gd name="connsiteX108" fmla="*/ 3759200 w 3759200"/>
              <a:gd name="connsiteY108" fmla="*/ 2143760 h 4053840"/>
              <a:gd name="connsiteX109" fmla="*/ 3749040 w 3759200"/>
              <a:gd name="connsiteY109" fmla="*/ 1696720 h 4053840"/>
              <a:gd name="connsiteX110" fmla="*/ 3738880 w 3759200"/>
              <a:gd name="connsiteY110" fmla="*/ 1666240 h 4053840"/>
              <a:gd name="connsiteX111" fmla="*/ 3718560 w 3759200"/>
              <a:gd name="connsiteY111" fmla="*/ 1625600 h 4053840"/>
              <a:gd name="connsiteX112" fmla="*/ 3677920 w 3759200"/>
              <a:gd name="connsiteY112" fmla="*/ 1544320 h 4053840"/>
              <a:gd name="connsiteX113" fmla="*/ 3647440 w 3759200"/>
              <a:gd name="connsiteY113" fmla="*/ 1473200 h 4053840"/>
              <a:gd name="connsiteX114" fmla="*/ 3627120 w 3759200"/>
              <a:gd name="connsiteY114" fmla="*/ 1391920 h 4053840"/>
              <a:gd name="connsiteX115" fmla="*/ 3596640 w 3759200"/>
              <a:gd name="connsiteY115" fmla="*/ 1351280 h 4053840"/>
              <a:gd name="connsiteX116" fmla="*/ 3556000 w 3759200"/>
              <a:gd name="connsiteY116" fmla="*/ 1290320 h 4053840"/>
              <a:gd name="connsiteX117" fmla="*/ 3535680 w 3759200"/>
              <a:gd name="connsiteY117" fmla="*/ 1219200 h 4053840"/>
              <a:gd name="connsiteX118" fmla="*/ 3484880 w 3759200"/>
              <a:gd name="connsiteY118" fmla="*/ 1148080 h 4053840"/>
              <a:gd name="connsiteX119" fmla="*/ 3454400 w 3759200"/>
              <a:gd name="connsiteY119" fmla="*/ 1097280 h 4053840"/>
              <a:gd name="connsiteX120" fmla="*/ 3434080 w 3759200"/>
              <a:gd name="connsiteY120" fmla="*/ 1066800 h 4053840"/>
              <a:gd name="connsiteX121" fmla="*/ 3413760 w 3759200"/>
              <a:gd name="connsiteY121" fmla="*/ 1005840 h 4053840"/>
              <a:gd name="connsiteX122" fmla="*/ 3373120 w 3759200"/>
              <a:gd name="connsiteY122" fmla="*/ 944880 h 4053840"/>
              <a:gd name="connsiteX123" fmla="*/ 3352800 w 3759200"/>
              <a:gd name="connsiteY123" fmla="*/ 904240 h 4053840"/>
              <a:gd name="connsiteX124" fmla="*/ 3322320 w 3759200"/>
              <a:gd name="connsiteY124" fmla="*/ 883920 h 4053840"/>
              <a:gd name="connsiteX125" fmla="*/ 3281680 w 3759200"/>
              <a:gd name="connsiteY125" fmla="*/ 863600 h 4053840"/>
              <a:gd name="connsiteX126" fmla="*/ 3210560 w 3759200"/>
              <a:gd name="connsiteY126" fmla="*/ 843280 h 4053840"/>
              <a:gd name="connsiteX127" fmla="*/ 3139440 w 3759200"/>
              <a:gd name="connsiteY127" fmla="*/ 833120 h 4053840"/>
              <a:gd name="connsiteX128" fmla="*/ 3088640 w 3759200"/>
              <a:gd name="connsiteY128" fmla="*/ 812800 h 4053840"/>
              <a:gd name="connsiteX129" fmla="*/ 3007360 w 3759200"/>
              <a:gd name="connsiteY129" fmla="*/ 792480 h 4053840"/>
              <a:gd name="connsiteX130" fmla="*/ 2976880 w 3759200"/>
              <a:gd name="connsiteY130" fmla="*/ 762000 h 4053840"/>
              <a:gd name="connsiteX131" fmla="*/ 2915920 w 3759200"/>
              <a:gd name="connsiteY131" fmla="*/ 711200 h 4053840"/>
              <a:gd name="connsiteX132" fmla="*/ 2854960 w 3759200"/>
              <a:gd name="connsiteY132" fmla="*/ 640080 h 4053840"/>
              <a:gd name="connsiteX133" fmla="*/ 2783840 w 3759200"/>
              <a:gd name="connsiteY133" fmla="*/ 609600 h 4053840"/>
              <a:gd name="connsiteX134" fmla="*/ 2743200 w 3759200"/>
              <a:gd name="connsiteY134" fmla="*/ 589280 h 4053840"/>
              <a:gd name="connsiteX135" fmla="*/ 2682240 w 3759200"/>
              <a:gd name="connsiteY135" fmla="*/ 568960 h 4053840"/>
              <a:gd name="connsiteX136" fmla="*/ 2651760 w 3759200"/>
              <a:gd name="connsiteY136" fmla="*/ 548640 h 4053840"/>
              <a:gd name="connsiteX137" fmla="*/ 2590800 w 3759200"/>
              <a:gd name="connsiteY137" fmla="*/ 538480 h 4053840"/>
              <a:gd name="connsiteX138" fmla="*/ 2519680 w 3759200"/>
              <a:gd name="connsiteY138" fmla="*/ 518160 h 4053840"/>
              <a:gd name="connsiteX139" fmla="*/ 2479040 w 3759200"/>
              <a:gd name="connsiteY139" fmla="*/ 508000 h 4053840"/>
              <a:gd name="connsiteX140" fmla="*/ 2448560 w 3759200"/>
              <a:gd name="connsiteY140" fmla="*/ 487680 h 4053840"/>
              <a:gd name="connsiteX141" fmla="*/ 2418080 w 3759200"/>
              <a:gd name="connsiteY141" fmla="*/ 426720 h 4053840"/>
              <a:gd name="connsiteX142" fmla="*/ 2387600 w 3759200"/>
              <a:gd name="connsiteY142" fmla="*/ 396240 h 4053840"/>
              <a:gd name="connsiteX143" fmla="*/ 2346960 w 3759200"/>
              <a:gd name="connsiteY143" fmla="*/ 304800 h 4053840"/>
              <a:gd name="connsiteX144" fmla="*/ 2336800 w 3759200"/>
              <a:gd name="connsiteY144" fmla="*/ 274320 h 4053840"/>
              <a:gd name="connsiteX145" fmla="*/ 2245360 w 3759200"/>
              <a:gd name="connsiteY145" fmla="*/ 243840 h 4053840"/>
              <a:gd name="connsiteX146" fmla="*/ 2143760 w 3759200"/>
              <a:gd name="connsiteY146" fmla="*/ 223520 h 4053840"/>
              <a:gd name="connsiteX147" fmla="*/ 2113280 w 3759200"/>
              <a:gd name="connsiteY147" fmla="*/ 203200 h 4053840"/>
              <a:gd name="connsiteX148" fmla="*/ 2042160 w 3759200"/>
              <a:gd name="connsiteY148" fmla="*/ 182880 h 4053840"/>
              <a:gd name="connsiteX149" fmla="*/ 1981200 w 3759200"/>
              <a:gd name="connsiteY149" fmla="*/ 132080 h 4053840"/>
              <a:gd name="connsiteX150" fmla="*/ 1920240 w 3759200"/>
              <a:gd name="connsiteY150" fmla="*/ 91440 h 4053840"/>
              <a:gd name="connsiteX151" fmla="*/ 1859280 w 3759200"/>
              <a:gd name="connsiteY151" fmla="*/ 71120 h 4053840"/>
              <a:gd name="connsiteX152" fmla="*/ 1828800 w 3759200"/>
              <a:gd name="connsiteY152" fmla="*/ 50800 h 4053840"/>
              <a:gd name="connsiteX153" fmla="*/ 1737360 w 3759200"/>
              <a:gd name="connsiteY153" fmla="*/ 30480 h 4053840"/>
              <a:gd name="connsiteX154" fmla="*/ 1666240 w 3759200"/>
              <a:gd name="connsiteY154" fmla="*/ 10160 h 4053840"/>
              <a:gd name="connsiteX155" fmla="*/ 1463040 w 3759200"/>
              <a:gd name="connsiteY155" fmla="*/ 0 h 40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3759200" h="4053840">
                <a:moveTo>
                  <a:pt x="1463040" y="0"/>
                </a:moveTo>
                <a:lnTo>
                  <a:pt x="1463040" y="0"/>
                </a:lnTo>
                <a:cubicBezTo>
                  <a:pt x="1425787" y="13547"/>
                  <a:pt x="1387147" y="23761"/>
                  <a:pt x="1351280" y="40640"/>
                </a:cubicBezTo>
                <a:cubicBezTo>
                  <a:pt x="1329183" y="51039"/>
                  <a:pt x="1310640" y="67733"/>
                  <a:pt x="1290320" y="81280"/>
                </a:cubicBezTo>
                <a:cubicBezTo>
                  <a:pt x="1268023" y="96145"/>
                  <a:pt x="1244981" y="113326"/>
                  <a:pt x="1219200" y="121920"/>
                </a:cubicBezTo>
                <a:cubicBezTo>
                  <a:pt x="1202817" y="127381"/>
                  <a:pt x="1185333" y="128693"/>
                  <a:pt x="1168400" y="132080"/>
                </a:cubicBezTo>
                <a:cubicBezTo>
                  <a:pt x="1141473" y="159007"/>
                  <a:pt x="1113220" y="195230"/>
                  <a:pt x="1076960" y="213360"/>
                </a:cubicBezTo>
                <a:cubicBezTo>
                  <a:pt x="1062384" y="220648"/>
                  <a:pt x="1018861" y="230425"/>
                  <a:pt x="1005840" y="233680"/>
                </a:cubicBezTo>
                <a:cubicBezTo>
                  <a:pt x="995680" y="240453"/>
                  <a:pt x="986282" y="248539"/>
                  <a:pt x="975360" y="254000"/>
                </a:cubicBezTo>
                <a:cubicBezTo>
                  <a:pt x="965781" y="258789"/>
                  <a:pt x="954242" y="258959"/>
                  <a:pt x="944880" y="264160"/>
                </a:cubicBezTo>
                <a:cubicBezTo>
                  <a:pt x="923532" y="276020"/>
                  <a:pt x="904240" y="291253"/>
                  <a:pt x="883920" y="304800"/>
                </a:cubicBezTo>
                <a:cubicBezTo>
                  <a:pt x="873760" y="311573"/>
                  <a:pt x="862074" y="316486"/>
                  <a:pt x="853440" y="325120"/>
                </a:cubicBezTo>
                <a:cubicBezTo>
                  <a:pt x="843280" y="335280"/>
                  <a:pt x="833869" y="346249"/>
                  <a:pt x="822960" y="355600"/>
                </a:cubicBezTo>
                <a:cubicBezTo>
                  <a:pt x="810103" y="366620"/>
                  <a:pt x="797951" y="379567"/>
                  <a:pt x="782320" y="386080"/>
                </a:cubicBezTo>
                <a:cubicBezTo>
                  <a:pt x="756541" y="396821"/>
                  <a:pt x="701040" y="406400"/>
                  <a:pt x="701040" y="406400"/>
                </a:cubicBezTo>
                <a:cubicBezTo>
                  <a:pt x="694267" y="416560"/>
                  <a:pt x="690255" y="429252"/>
                  <a:pt x="680720" y="436880"/>
                </a:cubicBezTo>
                <a:cubicBezTo>
                  <a:pt x="672357" y="443570"/>
                  <a:pt x="659819" y="442251"/>
                  <a:pt x="650240" y="447040"/>
                </a:cubicBezTo>
                <a:cubicBezTo>
                  <a:pt x="580076" y="482122"/>
                  <a:pt x="663700" y="456375"/>
                  <a:pt x="579120" y="477520"/>
                </a:cubicBezTo>
                <a:cubicBezTo>
                  <a:pt x="490072" y="566568"/>
                  <a:pt x="603030" y="457595"/>
                  <a:pt x="518160" y="528320"/>
                </a:cubicBezTo>
                <a:cubicBezTo>
                  <a:pt x="507122" y="537518"/>
                  <a:pt x="496878" y="547762"/>
                  <a:pt x="487680" y="558800"/>
                </a:cubicBezTo>
                <a:cubicBezTo>
                  <a:pt x="479863" y="568181"/>
                  <a:pt x="477520" y="582507"/>
                  <a:pt x="467360" y="589280"/>
                </a:cubicBezTo>
                <a:cubicBezTo>
                  <a:pt x="455742" y="597026"/>
                  <a:pt x="440267" y="596053"/>
                  <a:pt x="426720" y="599440"/>
                </a:cubicBezTo>
                <a:cubicBezTo>
                  <a:pt x="393380" y="649450"/>
                  <a:pt x="423051" y="615866"/>
                  <a:pt x="365760" y="650240"/>
                </a:cubicBezTo>
                <a:cubicBezTo>
                  <a:pt x="278421" y="702643"/>
                  <a:pt x="335628" y="680604"/>
                  <a:pt x="274320" y="701040"/>
                </a:cubicBezTo>
                <a:cubicBezTo>
                  <a:pt x="270933" y="765387"/>
                  <a:pt x="272494" y="830186"/>
                  <a:pt x="264160" y="894080"/>
                </a:cubicBezTo>
                <a:cubicBezTo>
                  <a:pt x="262201" y="909098"/>
                  <a:pt x="249806" y="920799"/>
                  <a:pt x="243840" y="934720"/>
                </a:cubicBezTo>
                <a:cubicBezTo>
                  <a:pt x="239621" y="944564"/>
                  <a:pt x="236003" y="954745"/>
                  <a:pt x="233680" y="965200"/>
                </a:cubicBezTo>
                <a:cubicBezTo>
                  <a:pt x="215563" y="1046724"/>
                  <a:pt x="231850" y="1003000"/>
                  <a:pt x="213360" y="1076960"/>
                </a:cubicBezTo>
                <a:cubicBezTo>
                  <a:pt x="210763" y="1087350"/>
                  <a:pt x="206142" y="1097142"/>
                  <a:pt x="203200" y="1107440"/>
                </a:cubicBezTo>
                <a:cubicBezTo>
                  <a:pt x="199364" y="1120866"/>
                  <a:pt x="196427" y="1134533"/>
                  <a:pt x="193040" y="1148080"/>
                </a:cubicBezTo>
                <a:cubicBezTo>
                  <a:pt x="189653" y="1178560"/>
                  <a:pt x="187543" y="1209209"/>
                  <a:pt x="182880" y="1239520"/>
                </a:cubicBezTo>
                <a:cubicBezTo>
                  <a:pt x="180757" y="1253321"/>
                  <a:pt x="175749" y="1266529"/>
                  <a:pt x="172720" y="1280160"/>
                </a:cubicBezTo>
                <a:cubicBezTo>
                  <a:pt x="156373" y="1353722"/>
                  <a:pt x="170555" y="1306974"/>
                  <a:pt x="152400" y="1361440"/>
                </a:cubicBezTo>
                <a:cubicBezTo>
                  <a:pt x="150795" y="1383915"/>
                  <a:pt x="155172" y="1487975"/>
                  <a:pt x="132080" y="1534160"/>
                </a:cubicBezTo>
                <a:cubicBezTo>
                  <a:pt x="126619" y="1545082"/>
                  <a:pt x="118533" y="1554480"/>
                  <a:pt x="111760" y="1564640"/>
                </a:cubicBezTo>
                <a:cubicBezTo>
                  <a:pt x="108373" y="1588347"/>
                  <a:pt x="110494" y="1613525"/>
                  <a:pt x="101600" y="1635760"/>
                </a:cubicBezTo>
                <a:cubicBezTo>
                  <a:pt x="96264" y="1649101"/>
                  <a:pt x="75664" y="1652609"/>
                  <a:pt x="71120" y="1666240"/>
                </a:cubicBezTo>
                <a:cubicBezTo>
                  <a:pt x="61422" y="1695334"/>
                  <a:pt x="66002" y="1727430"/>
                  <a:pt x="60960" y="1757680"/>
                </a:cubicBezTo>
                <a:cubicBezTo>
                  <a:pt x="59199" y="1768244"/>
                  <a:pt x="54187" y="1778000"/>
                  <a:pt x="50800" y="1788160"/>
                </a:cubicBezTo>
                <a:cubicBezTo>
                  <a:pt x="47413" y="1815253"/>
                  <a:pt x="47824" y="1843098"/>
                  <a:pt x="40640" y="1869440"/>
                </a:cubicBezTo>
                <a:cubicBezTo>
                  <a:pt x="37427" y="1881221"/>
                  <a:pt x="22715" y="1887946"/>
                  <a:pt x="20320" y="1899920"/>
                </a:cubicBezTo>
                <a:cubicBezTo>
                  <a:pt x="12322" y="1939909"/>
                  <a:pt x="14925" y="1981338"/>
                  <a:pt x="10160" y="2021840"/>
                </a:cubicBezTo>
                <a:cubicBezTo>
                  <a:pt x="8142" y="2038990"/>
                  <a:pt x="3387" y="2055707"/>
                  <a:pt x="0" y="2072640"/>
                </a:cubicBezTo>
                <a:cubicBezTo>
                  <a:pt x="3387" y="2153920"/>
                  <a:pt x="-956" y="2235892"/>
                  <a:pt x="10160" y="2316480"/>
                </a:cubicBezTo>
                <a:cubicBezTo>
                  <a:pt x="12858" y="2336042"/>
                  <a:pt x="31809" y="2349617"/>
                  <a:pt x="40640" y="2367280"/>
                </a:cubicBezTo>
                <a:cubicBezTo>
                  <a:pt x="55847" y="2397694"/>
                  <a:pt x="49367" y="2413781"/>
                  <a:pt x="60960" y="2448560"/>
                </a:cubicBezTo>
                <a:cubicBezTo>
                  <a:pt x="65749" y="2462928"/>
                  <a:pt x="74507" y="2475653"/>
                  <a:pt x="81280" y="2489200"/>
                </a:cubicBezTo>
                <a:cubicBezTo>
                  <a:pt x="77893" y="2607733"/>
                  <a:pt x="71120" y="2726218"/>
                  <a:pt x="71120" y="2844800"/>
                </a:cubicBezTo>
                <a:cubicBezTo>
                  <a:pt x="71120" y="2904721"/>
                  <a:pt x="76472" y="2944812"/>
                  <a:pt x="91440" y="2997200"/>
                </a:cubicBezTo>
                <a:cubicBezTo>
                  <a:pt x="94382" y="3007498"/>
                  <a:pt x="95659" y="3018769"/>
                  <a:pt x="101600" y="3027680"/>
                </a:cubicBezTo>
                <a:cubicBezTo>
                  <a:pt x="109570" y="3039635"/>
                  <a:pt x="121920" y="3048000"/>
                  <a:pt x="132080" y="3058160"/>
                </a:cubicBezTo>
                <a:cubicBezTo>
                  <a:pt x="135467" y="3075093"/>
                  <a:pt x="136177" y="3092791"/>
                  <a:pt x="142240" y="3108960"/>
                </a:cubicBezTo>
                <a:cubicBezTo>
                  <a:pt x="146527" y="3120393"/>
                  <a:pt x="158273" y="3128007"/>
                  <a:pt x="162560" y="3139440"/>
                </a:cubicBezTo>
                <a:cubicBezTo>
                  <a:pt x="177026" y="3178015"/>
                  <a:pt x="167264" y="3194444"/>
                  <a:pt x="182880" y="3230880"/>
                </a:cubicBezTo>
                <a:cubicBezTo>
                  <a:pt x="187690" y="3242103"/>
                  <a:pt x="197739" y="3250438"/>
                  <a:pt x="203200" y="3261360"/>
                </a:cubicBezTo>
                <a:cubicBezTo>
                  <a:pt x="211356" y="3277672"/>
                  <a:pt x="213854" y="3296694"/>
                  <a:pt x="223520" y="3312160"/>
                </a:cubicBezTo>
                <a:cubicBezTo>
                  <a:pt x="237489" y="3334511"/>
                  <a:pt x="263414" y="3348916"/>
                  <a:pt x="284480" y="3362960"/>
                </a:cubicBezTo>
                <a:cubicBezTo>
                  <a:pt x="321733" y="3418840"/>
                  <a:pt x="284480" y="3371427"/>
                  <a:pt x="335280" y="3413760"/>
                </a:cubicBezTo>
                <a:cubicBezTo>
                  <a:pt x="386017" y="3456041"/>
                  <a:pt x="342675" y="3436545"/>
                  <a:pt x="396240" y="3454400"/>
                </a:cubicBezTo>
                <a:cubicBezTo>
                  <a:pt x="467171" y="3525331"/>
                  <a:pt x="388583" y="3455830"/>
                  <a:pt x="457200" y="3495040"/>
                </a:cubicBezTo>
                <a:cubicBezTo>
                  <a:pt x="471902" y="3503441"/>
                  <a:pt x="483481" y="3516545"/>
                  <a:pt x="497840" y="3525520"/>
                </a:cubicBezTo>
                <a:cubicBezTo>
                  <a:pt x="510683" y="3533547"/>
                  <a:pt x="525493" y="3538048"/>
                  <a:pt x="538480" y="3545840"/>
                </a:cubicBezTo>
                <a:cubicBezTo>
                  <a:pt x="559421" y="3558405"/>
                  <a:pt x="599440" y="3586480"/>
                  <a:pt x="599440" y="3586480"/>
                </a:cubicBezTo>
                <a:cubicBezTo>
                  <a:pt x="658538" y="3684977"/>
                  <a:pt x="597755" y="3592981"/>
                  <a:pt x="670560" y="3677920"/>
                </a:cubicBezTo>
                <a:cubicBezTo>
                  <a:pt x="678507" y="3687191"/>
                  <a:pt x="682768" y="3699274"/>
                  <a:pt x="690880" y="3708400"/>
                </a:cubicBezTo>
                <a:cubicBezTo>
                  <a:pt x="709972" y="3729878"/>
                  <a:pt x="724578" y="3760273"/>
                  <a:pt x="751840" y="3769360"/>
                </a:cubicBezTo>
                <a:cubicBezTo>
                  <a:pt x="762000" y="3772747"/>
                  <a:pt x="772958" y="3774319"/>
                  <a:pt x="782320" y="3779520"/>
                </a:cubicBezTo>
                <a:cubicBezTo>
                  <a:pt x="803668" y="3791380"/>
                  <a:pt x="843280" y="3820160"/>
                  <a:pt x="843280" y="3820160"/>
                </a:cubicBezTo>
                <a:cubicBezTo>
                  <a:pt x="850053" y="3830320"/>
                  <a:pt x="854065" y="3843012"/>
                  <a:pt x="863600" y="3850640"/>
                </a:cubicBezTo>
                <a:cubicBezTo>
                  <a:pt x="871963" y="3857330"/>
                  <a:pt x="884501" y="3856011"/>
                  <a:pt x="894080" y="3860800"/>
                </a:cubicBezTo>
                <a:cubicBezTo>
                  <a:pt x="905002" y="3866261"/>
                  <a:pt x="913958" y="3875062"/>
                  <a:pt x="924560" y="3881120"/>
                </a:cubicBezTo>
                <a:cubicBezTo>
                  <a:pt x="949901" y="3895601"/>
                  <a:pt x="968423" y="3904166"/>
                  <a:pt x="995680" y="3911600"/>
                </a:cubicBezTo>
                <a:cubicBezTo>
                  <a:pt x="1113815" y="3943819"/>
                  <a:pt x="1041404" y="3923938"/>
                  <a:pt x="1168400" y="3942080"/>
                </a:cubicBezTo>
                <a:cubicBezTo>
                  <a:pt x="1185495" y="3944522"/>
                  <a:pt x="1202343" y="3948494"/>
                  <a:pt x="1219200" y="3952240"/>
                </a:cubicBezTo>
                <a:cubicBezTo>
                  <a:pt x="1232831" y="3955269"/>
                  <a:pt x="1245912" y="3961405"/>
                  <a:pt x="1259840" y="3962400"/>
                </a:cubicBezTo>
                <a:cubicBezTo>
                  <a:pt x="1340984" y="3968196"/>
                  <a:pt x="1422400" y="3969173"/>
                  <a:pt x="1503680" y="3972560"/>
                </a:cubicBezTo>
                <a:cubicBezTo>
                  <a:pt x="1524000" y="3979333"/>
                  <a:pt x="1543327" y="3990749"/>
                  <a:pt x="1564640" y="3992880"/>
                </a:cubicBezTo>
                <a:cubicBezTo>
                  <a:pt x="1713538" y="4007770"/>
                  <a:pt x="1632291" y="4000615"/>
                  <a:pt x="1808480" y="4013200"/>
                </a:cubicBezTo>
                <a:cubicBezTo>
                  <a:pt x="1855847" y="4028989"/>
                  <a:pt x="1833505" y="4023302"/>
                  <a:pt x="1899920" y="4033520"/>
                </a:cubicBezTo>
                <a:cubicBezTo>
                  <a:pt x="2020181" y="4052022"/>
                  <a:pt x="1986537" y="4044496"/>
                  <a:pt x="2164080" y="4053840"/>
                </a:cubicBezTo>
                <a:lnTo>
                  <a:pt x="2905760" y="4043680"/>
                </a:lnTo>
                <a:cubicBezTo>
                  <a:pt x="2939350" y="4041912"/>
                  <a:pt x="2935023" y="3999786"/>
                  <a:pt x="2946400" y="3982720"/>
                </a:cubicBezTo>
                <a:cubicBezTo>
                  <a:pt x="2970612" y="3946402"/>
                  <a:pt x="2978627" y="3951803"/>
                  <a:pt x="3017520" y="3942080"/>
                </a:cubicBezTo>
                <a:cubicBezTo>
                  <a:pt x="3031067" y="3931920"/>
                  <a:pt x="3048767" y="3925689"/>
                  <a:pt x="3058160" y="3911600"/>
                </a:cubicBezTo>
                <a:cubicBezTo>
                  <a:pt x="3115013" y="3826320"/>
                  <a:pt x="3037772" y="3872733"/>
                  <a:pt x="3108960" y="3789680"/>
                </a:cubicBezTo>
                <a:cubicBezTo>
                  <a:pt x="3115930" y="3781549"/>
                  <a:pt x="3129280" y="3782907"/>
                  <a:pt x="3139440" y="3779520"/>
                </a:cubicBezTo>
                <a:cubicBezTo>
                  <a:pt x="3156373" y="3765973"/>
                  <a:pt x="3174906" y="3754214"/>
                  <a:pt x="3190240" y="3738880"/>
                </a:cubicBezTo>
                <a:cubicBezTo>
                  <a:pt x="3262497" y="3666623"/>
                  <a:pt x="3143563" y="3759470"/>
                  <a:pt x="3230880" y="3657600"/>
                </a:cubicBezTo>
                <a:cubicBezTo>
                  <a:pt x="3240737" y="3646101"/>
                  <a:pt x="3257973" y="3644053"/>
                  <a:pt x="3271520" y="3637280"/>
                </a:cubicBezTo>
                <a:cubicBezTo>
                  <a:pt x="3307397" y="3583465"/>
                  <a:pt x="3285656" y="3625574"/>
                  <a:pt x="3302000" y="3535680"/>
                </a:cubicBezTo>
                <a:cubicBezTo>
                  <a:pt x="3308142" y="3501899"/>
                  <a:pt x="3321876" y="3465891"/>
                  <a:pt x="3332480" y="3434080"/>
                </a:cubicBezTo>
                <a:cubicBezTo>
                  <a:pt x="3335867" y="3423920"/>
                  <a:pt x="3336699" y="3412511"/>
                  <a:pt x="3342640" y="3403600"/>
                </a:cubicBezTo>
                <a:cubicBezTo>
                  <a:pt x="3349413" y="3393440"/>
                  <a:pt x="3357499" y="3384042"/>
                  <a:pt x="3362960" y="3373120"/>
                </a:cubicBezTo>
                <a:cubicBezTo>
                  <a:pt x="3367749" y="3363541"/>
                  <a:pt x="3367919" y="3352002"/>
                  <a:pt x="3373120" y="3342640"/>
                </a:cubicBezTo>
                <a:cubicBezTo>
                  <a:pt x="3384980" y="3321292"/>
                  <a:pt x="3400213" y="3302000"/>
                  <a:pt x="3413760" y="3281680"/>
                </a:cubicBezTo>
                <a:lnTo>
                  <a:pt x="3434080" y="3251200"/>
                </a:lnTo>
                <a:cubicBezTo>
                  <a:pt x="3440853" y="3224107"/>
                  <a:pt x="3444028" y="3195850"/>
                  <a:pt x="3454400" y="3169920"/>
                </a:cubicBezTo>
                <a:cubicBezTo>
                  <a:pt x="3467947" y="3136053"/>
                  <a:pt x="3486193" y="3103706"/>
                  <a:pt x="3495040" y="3068320"/>
                </a:cubicBezTo>
                <a:cubicBezTo>
                  <a:pt x="3505912" y="3024833"/>
                  <a:pt x="3506761" y="3024174"/>
                  <a:pt x="3515360" y="2976880"/>
                </a:cubicBezTo>
                <a:cubicBezTo>
                  <a:pt x="3519045" y="2956612"/>
                  <a:pt x="3521204" y="2936063"/>
                  <a:pt x="3525520" y="2915920"/>
                </a:cubicBezTo>
                <a:cubicBezTo>
                  <a:pt x="3531372" y="2888613"/>
                  <a:pt x="3540844" y="2862117"/>
                  <a:pt x="3545840" y="2834640"/>
                </a:cubicBezTo>
                <a:lnTo>
                  <a:pt x="3566160" y="2722880"/>
                </a:lnTo>
                <a:cubicBezTo>
                  <a:pt x="3569547" y="2648373"/>
                  <a:pt x="3570810" y="2573740"/>
                  <a:pt x="3576320" y="2499360"/>
                </a:cubicBezTo>
                <a:cubicBezTo>
                  <a:pt x="3577596" y="2482139"/>
                  <a:pt x="3578757" y="2464006"/>
                  <a:pt x="3586480" y="2448560"/>
                </a:cubicBezTo>
                <a:cubicBezTo>
                  <a:pt x="3592906" y="2435709"/>
                  <a:pt x="3607609" y="2428989"/>
                  <a:pt x="3616960" y="2418080"/>
                </a:cubicBezTo>
                <a:cubicBezTo>
                  <a:pt x="3627980" y="2405223"/>
                  <a:pt x="3637280" y="2390987"/>
                  <a:pt x="3647440" y="2377440"/>
                </a:cubicBezTo>
                <a:cubicBezTo>
                  <a:pt x="3667072" y="2318545"/>
                  <a:pt x="3656124" y="2321097"/>
                  <a:pt x="3698240" y="2286000"/>
                </a:cubicBezTo>
                <a:cubicBezTo>
                  <a:pt x="3707621" y="2278183"/>
                  <a:pt x="3718560" y="2272453"/>
                  <a:pt x="3728720" y="2265680"/>
                </a:cubicBezTo>
                <a:cubicBezTo>
                  <a:pt x="3755554" y="2185177"/>
                  <a:pt x="3745519" y="2225848"/>
                  <a:pt x="3759200" y="2143760"/>
                </a:cubicBezTo>
                <a:cubicBezTo>
                  <a:pt x="3755813" y="1994747"/>
                  <a:pt x="3755377" y="1845637"/>
                  <a:pt x="3749040" y="1696720"/>
                </a:cubicBezTo>
                <a:cubicBezTo>
                  <a:pt x="3748585" y="1686020"/>
                  <a:pt x="3743099" y="1676084"/>
                  <a:pt x="3738880" y="1666240"/>
                </a:cubicBezTo>
                <a:cubicBezTo>
                  <a:pt x="3732914" y="1652319"/>
                  <a:pt x="3723878" y="1639781"/>
                  <a:pt x="3718560" y="1625600"/>
                </a:cubicBezTo>
                <a:cubicBezTo>
                  <a:pt x="3690026" y="1549510"/>
                  <a:pt x="3734079" y="1619199"/>
                  <a:pt x="3677920" y="1544320"/>
                </a:cubicBezTo>
                <a:cubicBezTo>
                  <a:pt x="3656775" y="1459740"/>
                  <a:pt x="3682522" y="1543364"/>
                  <a:pt x="3647440" y="1473200"/>
                </a:cubicBezTo>
                <a:cubicBezTo>
                  <a:pt x="3610664" y="1399647"/>
                  <a:pt x="3673492" y="1496258"/>
                  <a:pt x="3627120" y="1391920"/>
                </a:cubicBezTo>
                <a:cubicBezTo>
                  <a:pt x="3620243" y="1376446"/>
                  <a:pt x="3606351" y="1365152"/>
                  <a:pt x="3596640" y="1351280"/>
                </a:cubicBezTo>
                <a:cubicBezTo>
                  <a:pt x="3582635" y="1331273"/>
                  <a:pt x="3569547" y="1310640"/>
                  <a:pt x="3556000" y="1290320"/>
                </a:cubicBezTo>
                <a:cubicBezTo>
                  <a:pt x="3549227" y="1266613"/>
                  <a:pt x="3544837" y="1242092"/>
                  <a:pt x="3535680" y="1219200"/>
                </a:cubicBezTo>
                <a:cubicBezTo>
                  <a:pt x="3531136" y="1207841"/>
                  <a:pt x="3487783" y="1152435"/>
                  <a:pt x="3484880" y="1148080"/>
                </a:cubicBezTo>
                <a:cubicBezTo>
                  <a:pt x="3473926" y="1131649"/>
                  <a:pt x="3464866" y="1114026"/>
                  <a:pt x="3454400" y="1097280"/>
                </a:cubicBezTo>
                <a:cubicBezTo>
                  <a:pt x="3447928" y="1086925"/>
                  <a:pt x="3439039" y="1077958"/>
                  <a:pt x="3434080" y="1066800"/>
                </a:cubicBezTo>
                <a:cubicBezTo>
                  <a:pt x="3425381" y="1047227"/>
                  <a:pt x="3425641" y="1023662"/>
                  <a:pt x="3413760" y="1005840"/>
                </a:cubicBezTo>
                <a:cubicBezTo>
                  <a:pt x="3400213" y="985520"/>
                  <a:pt x="3384042" y="966723"/>
                  <a:pt x="3373120" y="944880"/>
                </a:cubicBezTo>
                <a:cubicBezTo>
                  <a:pt x="3366347" y="931333"/>
                  <a:pt x="3362496" y="915875"/>
                  <a:pt x="3352800" y="904240"/>
                </a:cubicBezTo>
                <a:cubicBezTo>
                  <a:pt x="3344983" y="894859"/>
                  <a:pt x="3332922" y="889978"/>
                  <a:pt x="3322320" y="883920"/>
                </a:cubicBezTo>
                <a:cubicBezTo>
                  <a:pt x="3309170" y="876406"/>
                  <a:pt x="3295601" y="869566"/>
                  <a:pt x="3281680" y="863600"/>
                </a:cubicBezTo>
                <a:cubicBezTo>
                  <a:pt x="3265645" y="856728"/>
                  <a:pt x="3225484" y="845994"/>
                  <a:pt x="3210560" y="843280"/>
                </a:cubicBezTo>
                <a:cubicBezTo>
                  <a:pt x="3186999" y="838996"/>
                  <a:pt x="3163147" y="836507"/>
                  <a:pt x="3139440" y="833120"/>
                </a:cubicBezTo>
                <a:cubicBezTo>
                  <a:pt x="3122507" y="826347"/>
                  <a:pt x="3106071" y="818163"/>
                  <a:pt x="3088640" y="812800"/>
                </a:cubicBezTo>
                <a:cubicBezTo>
                  <a:pt x="3061948" y="804587"/>
                  <a:pt x="3007360" y="792480"/>
                  <a:pt x="3007360" y="792480"/>
                </a:cubicBezTo>
                <a:cubicBezTo>
                  <a:pt x="2997200" y="782320"/>
                  <a:pt x="2987918" y="771198"/>
                  <a:pt x="2976880" y="762000"/>
                </a:cubicBezTo>
                <a:cubicBezTo>
                  <a:pt x="2933287" y="725673"/>
                  <a:pt x="2956396" y="759772"/>
                  <a:pt x="2915920" y="711200"/>
                </a:cubicBezTo>
                <a:cubicBezTo>
                  <a:pt x="2881790" y="670244"/>
                  <a:pt x="2909229" y="680782"/>
                  <a:pt x="2854960" y="640080"/>
                </a:cubicBezTo>
                <a:cubicBezTo>
                  <a:pt x="2825008" y="617616"/>
                  <a:pt x="2814358" y="622679"/>
                  <a:pt x="2783840" y="609600"/>
                </a:cubicBezTo>
                <a:cubicBezTo>
                  <a:pt x="2769919" y="603634"/>
                  <a:pt x="2757262" y="594905"/>
                  <a:pt x="2743200" y="589280"/>
                </a:cubicBezTo>
                <a:cubicBezTo>
                  <a:pt x="2723313" y="581325"/>
                  <a:pt x="2700062" y="580841"/>
                  <a:pt x="2682240" y="568960"/>
                </a:cubicBezTo>
                <a:cubicBezTo>
                  <a:pt x="2672080" y="562187"/>
                  <a:pt x="2663344" y="552501"/>
                  <a:pt x="2651760" y="548640"/>
                </a:cubicBezTo>
                <a:cubicBezTo>
                  <a:pt x="2632217" y="542126"/>
                  <a:pt x="2611000" y="542520"/>
                  <a:pt x="2590800" y="538480"/>
                </a:cubicBezTo>
                <a:cubicBezTo>
                  <a:pt x="2537864" y="527893"/>
                  <a:pt x="2564869" y="531071"/>
                  <a:pt x="2519680" y="518160"/>
                </a:cubicBezTo>
                <a:cubicBezTo>
                  <a:pt x="2506254" y="514324"/>
                  <a:pt x="2492587" y="511387"/>
                  <a:pt x="2479040" y="508000"/>
                </a:cubicBezTo>
                <a:cubicBezTo>
                  <a:pt x="2468880" y="501227"/>
                  <a:pt x="2457194" y="496314"/>
                  <a:pt x="2448560" y="487680"/>
                </a:cubicBezTo>
                <a:cubicBezTo>
                  <a:pt x="2400599" y="439719"/>
                  <a:pt x="2451134" y="476300"/>
                  <a:pt x="2418080" y="426720"/>
                </a:cubicBezTo>
                <a:cubicBezTo>
                  <a:pt x="2410110" y="414765"/>
                  <a:pt x="2397760" y="406400"/>
                  <a:pt x="2387600" y="396240"/>
                </a:cubicBezTo>
                <a:cubicBezTo>
                  <a:pt x="2335176" y="238969"/>
                  <a:pt x="2395262" y="401404"/>
                  <a:pt x="2346960" y="304800"/>
                </a:cubicBezTo>
                <a:cubicBezTo>
                  <a:pt x="2342171" y="295221"/>
                  <a:pt x="2345983" y="279830"/>
                  <a:pt x="2336800" y="274320"/>
                </a:cubicBezTo>
                <a:cubicBezTo>
                  <a:pt x="2309250" y="257790"/>
                  <a:pt x="2276865" y="250141"/>
                  <a:pt x="2245360" y="243840"/>
                </a:cubicBezTo>
                <a:lnTo>
                  <a:pt x="2143760" y="223520"/>
                </a:lnTo>
                <a:cubicBezTo>
                  <a:pt x="2133600" y="216747"/>
                  <a:pt x="2124503" y="208010"/>
                  <a:pt x="2113280" y="203200"/>
                </a:cubicBezTo>
                <a:cubicBezTo>
                  <a:pt x="2067706" y="183668"/>
                  <a:pt x="2081703" y="202651"/>
                  <a:pt x="2042160" y="182880"/>
                </a:cubicBezTo>
                <a:cubicBezTo>
                  <a:pt x="1998593" y="161097"/>
                  <a:pt x="2021646" y="163538"/>
                  <a:pt x="1981200" y="132080"/>
                </a:cubicBezTo>
                <a:cubicBezTo>
                  <a:pt x="1961923" y="117087"/>
                  <a:pt x="1943408" y="99163"/>
                  <a:pt x="1920240" y="91440"/>
                </a:cubicBezTo>
                <a:cubicBezTo>
                  <a:pt x="1899920" y="84667"/>
                  <a:pt x="1877102" y="83001"/>
                  <a:pt x="1859280" y="71120"/>
                </a:cubicBezTo>
                <a:cubicBezTo>
                  <a:pt x="1849120" y="64347"/>
                  <a:pt x="1840023" y="55610"/>
                  <a:pt x="1828800" y="50800"/>
                </a:cubicBezTo>
                <a:cubicBezTo>
                  <a:pt x="1814198" y="44542"/>
                  <a:pt x="1748933" y="33373"/>
                  <a:pt x="1737360" y="30480"/>
                </a:cubicBezTo>
                <a:cubicBezTo>
                  <a:pt x="1705239" y="22450"/>
                  <a:pt x="1702137" y="14383"/>
                  <a:pt x="1666240" y="10160"/>
                </a:cubicBezTo>
                <a:cubicBezTo>
                  <a:pt x="1571049" y="-1039"/>
                  <a:pt x="1496907" y="1693"/>
                  <a:pt x="1463040" y="0"/>
                </a:cubicBezTo>
                <a:close/>
              </a:path>
            </a:pathLst>
          </a:custGeom>
          <a:solidFill>
            <a:srgbClr val="FCFDFE"/>
          </a:solidFill>
          <a:ln>
            <a:solidFill>
              <a:srgbClr val="DFE9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1" name="フリーフォーム: 図形 10">
            <a:extLst>
              <a:ext uri="{FF2B5EF4-FFF2-40B4-BE49-F238E27FC236}">
                <a16:creationId xmlns:a16="http://schemas.microsoft.com/office/drawing/2014/main" id="{6F6E4D25-458A-7F06-4A63-65A07E1A147A}"/>
              </a:ext>
            </a:extLst>
          </p:cNvPr>
          <p:cNvSpPr/>
          <p:nvPr/>
        </p:nvSpPr>
        <p:spPr>
          <a:xfrm>
            <a:off x="1414577" y="2597263"/>
            <a:ext cx="735012" cy="2009775"/>
          </a:xfrm>
          <a:custGeom>
            <a:avLst/>
            <a:gdLst>
              <a:gd name="connsiteX0" fmla="*/ 535104 w 735129"/>
              <a:gd name="connsiteY0" fmla="*/ 0 h 2009775"/>
              <a:gd name="connsiteX1" fmla="*/ 535104 w 735129"/>
              <a:gd name="connsiteY1" fmla="*/ 0 h 2009775"/>
              <a:gd name="connsiteX2" fmla="*/ 430329 w 735129"/>
              <a:gd name="connsiteY2" fmla="*/ 76200 h 2009775"/>
              <a:gd name="connsiteX3" fmla="*/ 373179 w 735129"/>
              <a:gd name="connsiteY3" fmla="*/ 95250 h 2009775"/>
              <a:gd name="connsiteX4" fmla="*/ 154104 w 735129"/>
              <a:gd name="connsiteY4" fmla="*/ 266700 h 2009775"/>
              <a:gd name="connsiteX5" fmla="*/ 77904 w 735129"/>
              <a:gd name="connsiteY5" fmla="*/ 400050 h 2009775"/>
              <a:gd name="connsiteX6" fmla="*/ 11229 w 735129"/>
              <a:gd name="connsiteY6" fmla="*/ 495300 h 2009775"/>
              <a:gd name="connsiteX7" fmla="*/ 30279 w 735129"/>
              <a:gd name="connsiteY7" fmla="*/ 1228725 h 2009775"/>
              <a:gd name="connsiteX8" fmla="*/ 49329 w 735129"/>
              <a:gd name="connsiteY8" fmla="*/ 1257300 h 2009775"/>
              <a:gd name="connsiteX9" fmla="*/ 77904 w 735129"/>
              <a:gd name="connsiteY9" fmla="*/ 1304925 h 2009775"/>
              <a:gd name="connsiteX10" fmla="*/ 106479 w 735129"/>
              <a:gd name="connsiteY10" fmla="*/ 1343025 h 2009775"/>
              <a:gd name="connsiteX11" fmla="*/ 154104 w 735129"/>
              <a:gd name="connsiteY11" fmla="*/ 1409700 h 2009775"/>
              <a:gd name="connsiteX12" fmla="*/ 163629 w 735129"/>
              <a:gd name="connsiteY12" fmla="*/ 1438275 h 2009775"/>
              <a:gd name="connsiteX13" fmla="*/ 163629 w 735129"/>
              <a:gd name="connsiteY13" fmla="*/ 1704975 h 2009775"/>
              <a:gd name="connsiteX14" fmla="*/ 154104 w 735129"/>
              <a:gd name="connsiteY14" fmla="*/ 1838325 h 2009775"/>
              <a:gd name="connsiteX15" fmla="*/ 211254 w 735129"/>
              <a:gd name="connsiteY15" fmla="*/ 1885950 h 2009775"/>
              <a:gd name="connsiteX16" fmla="*/ 306504 w 735129"/>
              <a:gd name="connsiteY16" fmla="*/ 1971675 h 2009775"/>
              <a:gd name="connsiteX17" fmla="*/ 335079 w 735129"/>
              <a:gd name="connsiteY17" fmla="*/ 1990725 h 2009775"/>
              <a:gd name="connsiteX18" fmla="*/ 392229 w 735129"/>
              <a:gd name="connsiteY18" fmla="*/ 2009775 h 2009775"/>
              <a:gd name="connsiteX19" fmla="*/ 497004 w 735129"/>
              <a:gd name="connsiteY19" fmla="*/ 1990725 h 2009775"/>
              <a:gd name="connsiteX20" fmla="*/ 516054 w 735129"/>
              <a:gd name="connsiteY20" fmla="*/ 1962150 h 2009775"/>
              <a:gd name="connsiteX21" fmla="*/ 544629 w 735129"/>
              <a:gd name="connsiteY21" fmla="*/ 1933575 h 2009775"/>
              <a:gd name="connsiteX22" fmla="*/ 620829 w 735129"/>
              <a:gd name="connsiteY22" fmla="*/ 1847850 h 2009775"/>
              <a:gd name="connsiteX23" fmla="*/ 611304 w 735129"/>
              <a:gd name="connsiteY23" fmla="*/ 1695450 h 2009775"/>
              <a:gd name="connsiteX24" fmla="*/ 601779 w 735129"/>
              <a:gd name="connsiteY24" fmla="*/ 1657350 h 2009775"/>
              <a:gd name="connsiteX25" fmla="*/ 592254 w 735129"/>
              <a:gd name="connsiteY25" fmla="*/ 1609725 h 2009775"/>
              <a:gd name="connsiteX26" fmla="*/ 582729 w 735129"/>
              <a:gd name="connsiteY26" fmla="*/ 1524000 h 2009775"/>
              <a:gd name="connsiteX27" fmla="*/ 573204 w 735129"/>
              <a:gd name="connsiteY27" fmla="*/ 1476375 h 2009775"/>
              <a:gd name="connsiteX28" fmla="*/ 563679 w 735129"/>
              <a:gd name="connsiteY28" fmla="*/ 1409700 h 2009775"/>
              <a:gd name="connsiteX29" fmla="*/ 573204 w 735129"/>
              <a:gd name="connsiteY29" fmla="*/ 1266825 h 2009775"/>
              <a:gd name="connsiteX30" fmla="*/ 601779 w 735129"/>
              <a:gd name="connsiteY30" fmla="*/ 1238250 h 2009775"/>
              <a:gd name="connsiteX31" fmla="*/ 630354 w 735129"/>
              <a:gd name="connsiteY31" fmla="*/ 1162050 h 2009775"/>
              <a:gd name="connsiteX32" fmla="*/ 687504 w 735129"/>
              <a:gd name="connsiteY32" fmla="*/ 1076325 h 2009775"/>
              <a:gd name="connsiteX33" fmla="*/ 706554 w 735129"/>
              <a:gd name="connsiteY33" fmla="*/ 1047750 h 2009775"/>
              <a:gd name="connsiteX34" fmla="*/ 735129 w 735129"/>
              <a:gd name="connsiteY34" fmla="*/ 742950 h 2009775"/>
              <a:gd name="connsiteX35" fmla="*/ 725604 w 735129"/>
              <a:gd name="connsiteY35" fmla="*/ 571500 h 2009775"/>
              <a:gd name="connsiteX36" fmla="*/ 716079 w 735129"/>
              <a:gd name="connsiteY36" fmla="*/ 533400 h 2009775"/>
              <a:gd name="connsiteX37" fmla="*/ 687504 w 735129"/>
              <a:gd name="connsiteY37" fmla="*/ 447675 h 2009775"/>
              <a:gd name="connsiteX38" fmla="*/ 677979 w 735129"/>
              <a:gd name="connsiteY38" fmla="*/ 419100 h 2009775"/>
              <a:gd name="connsiteX39" fmla="*/ 658929 w 735129"/>
              <a:gd name="connsiteY39" fmla="*/ 342900 h 2009775"/>
              <a:gd name="connsiteX40" fmla="*/ 649404 w 735129"/>
              <a:gd name="connsiteY40" fmla="*/ 314325 h 2009775"/>
              <a:gd name="connsiteX41" fmla="*/ 639879 w 735129"/>
              <a:gd name="connsiteY41" fmla="*/ 276225 h 2009775"/>
              <a:gd name="connsiteX42" fmla="*/ 620829 w 735129"/>
              <a:gd name="connsiteY42" fmla="*/ 247650 h 2009775"/>
              <a:gd name="connsiteX43" fmla="*/ 592254 w 735129"/>
              <a:gd name="connsiteY43" fmla="*/ 180975 h 2009775"/>
              <a:gd name="connsiteX44" fmla="*/ 582729 w 735129"/>
              <a:gd name="connsiteY44" fmla="*/ 142875 h 2009775"/>
              <a:gd name="connsiteX45" fmla="*/ 563679 w 735129"/>
              <a:gd name="connsiteY45" fmla="*/ 85725 h 2009775"/>
              <a:gd name="connsiteX46" fmla="*/ 535104 w 735129"/>
              <a:gd name="connsiteY46" fmla="*/ 0 h 2009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35129" h="2009775">
                <a:moveTo>
                  <a:pt x="535104" y="0"/>
                </a:moveTo>
                <a:lnTo>
                  <a:pt x="535104" y="0"/>
                </a:lnTo>
                <a:cubicBezTo>
                  <a:pt x="500179" y="25400"/>
                  <a:pt x="471298" y="62544"/>
                  <a:pt x="430329" y="76200"/>
                </a:cubicBezTo>
                <a:cubicBezTo>
                  <a:pt x="411279" y="82550"/>
                  <a:pt x="389887" y="84111"/>
                  <a:pt x="373179" y="95250"/>
                </a:cubicBezTo>
                <a:cubicBezTo>
                  <a:pt x="281814" y="156160"/>
                  <a:pt x="228639" y="183396"/>
                  <a:pt x="154104" y="266700"/>
                </a:cubicBezTo>
                <a:cubicBezTo>
                  <a:pt x="36911" y="397681"/>
                  <a:pt x="134880" y="305090"/>
                  <a:pt x="77904" y="400050"/>
                </a:cubicBezTo>
                <a:cubicBezTo>
                  <a:pt x="57964" y="433283"/>
                  <a:pt x="11229" y="495300"/>
                  <a:pt x="11229" y="495300"/>
                </a:cubicBezTo>
                <a:cubicBezTo>
                  <a:pt x="4527" y="830421"/>
                  <a:pt x="-18301" y="937247"/>
                  <a:pt x="30279" y="1228725"/>
                </a:cubicBezTo>
                <a:cubicBezTo>
                  <a:pt x="32161" y="1240017"/>
                  <a:pt x="43262" y="1247592"/>
                  <a:pt x="49329" y="1257300"/>
                </a:cubicBezTo>
                <a:cubicBezTo>
                  <a:pt x="59141" y="1272999"/>
                  <a:pt x="67635" y="1289521"/>
                  <a:pt x="77904" y="1304925"/>
                </a:cubicBezTo>
                <a:cubicBezTo>
                  <a:pt x="86710" y="1318134"/>
                  <a:pt x="97252" y="1330107"/>
                  <a:pt x="106479" y="1343025"/>
                </a:cubicBezTo>
                <a:cubicBezTo>
                  <a:pt x="176119" y="1440521"/>
                  <a:pt x="60717" y="1285184"/>
                  <a:pt x="154104" y="1409700"/>
                </a:cubicBezTo>
                <a:cubicBezTo>
                  <a:pt x="157279" y="1419225"/>
                  <a:pt x="160871" y="1428621"/>
                  <a:pt x="163629" y="1438275"/>
                </a:cubicBezTo>
                <a:cubicBezTo>
                  <a:pt x="191890" y="1537188"/>
                  <a:pt x="172309" y="1540058"/>
                  <a:pt x="163629" y="1704975"/>
                </a:cubicBezTo>
                <a:cubicBezTo>
                  <a:pt x="161287" y="1749477"/>
                  <a:pt x="157279" y="1793875"/>
                  <a:pt x="154104" y="1838325"/>
                </a:cubicBezTo>
                <a:cubicBezTo>
                  <a:pt x="223200" y="1855599"/>
                  <a:pt x="167671" y="1831472"/>
                  <a:pt x="211254" y="1885950"/>
                </a:cubicBezTo>
                <a:cubicBezTo>
                  <a:pt x="240972" y="1923097"/>
                  <a:pt x="269630" y="1945337"/>
                  <a:pt x="306504" y="1971675"/>
                </a:cubicBezTo>
                <a:cubicBezTo>
                  <a:pt x="315819" y="1978329"/>
                  <a:pt x="324618" y="1986076"/>
                  <a:pt x="335079" y="1990725"/>
                </a:cubicBezTo>
                <a:cubicBezTo>
                  <a:pt x="353429" y="1998880"/>
                  <a:pt x="392229" y="2009775"/>
                  <a:pt x="392229" y="2009775"/>
                </a:cubicBezTo>
                <a:cubicBezTo>
                  <a:pt x="427154" y="2003425"/>
                  <a:pt x="463872" y="2003468"/>
                  <a:pt x="497004" y="1990725"/>
                </a:cubicBezTo>
                <a:cubicBezTo>
                  <a:pt x="507689" y="1986616"/>
                  <a:pt x="508725" y="1970944"/>
                  <a:pt x="516054" y="1962150"/>
                </a:cubicBezTo>
                <a:cubicBezTo>
                  <a:pt x="524678" y="1951802"/>
                  <a:pt x="535759" y="1943712"/>
                  <a:pt x="544629" y="1933575"/>
                </a:cubicBezTo>
                <a:cubicBezTo>
                  <a:pt x="630939" y="1834935"/>
                  <a:pt x="535675" y="1933004"/>
                  <a:pt x="620829" y="1847850"/>
                </a:cubicBezTo>
                <a:cubicBezTo>
                  <a:pt x="617654" y="1797050"/>
                  <a:pt x="616369" y="1746097"/>
                  <a:pt x="611304" y="1695450"/>
                </a:cubicBezTo>
                <a:cubicBezTo>
                  <a:pt x="610001" y="1682424"/>
                  <a:pt x="604619" y="1670129"/>
                  <a:pt x="601779" y="1657350"/>
                </a:cubicBezTo>
                <a:cubicBezTo>
                  <a:pt x="598267" y="1641546"/>
                  <a:pt x="594544" y="1625752"/>
                  <a:pt x="592254" y="1609725"/>
                </a:cubicBezTo>
                <a:cubicBezTo>
                  <a:pt x="588188" y="1581263"/>
                  <a:pt x="586795" y="1552462"/>
                  <a:pt x="582729" y="1524000"/>
                </a:cubicBezTo>
                <a:cubicBezTo>
                  <a:pt x="580439" y="1507973"/>
                  <a:pt x="575866" y="1492344"/>
                  <a:pt x="573204" y="1476375"/>
                </a:cubicBezTo>
                <a:cubicBezTo>
                  <a:pt x="569513" y="1454230"/>
                  <a:pt x="566854" y="1431925"/>
                  <a:pt x="563679" y="1409700"/>
                </a:cubicBezTo>
                <a:cubicBezTo>
                  <a:pt x="566854" y="1362075"/>
                  <a:pt x="562850" y="1313419"/>
                  <a:pt x="573204" y="1266825"/>
                </a:cubicBezTo>
                <a:cubicBezTo>
                  <a:pt x="576126" y="1253675"/>
                  <a:pt x="593949" y="1249211"/>
                  <a:pt x="601779" y="1238250"/>
                </a:cubicBezTo>
                <a:cubicBezTo>
                  <a:pt x="659934" y="1156834"/>
                  <a:pt x="586730" y="1243066"/>
                  <a:pt x="630354" y="1162050"/>
                </a:cubicBezTo>
                <a:cubicBezTo>
                  <a:pt x="646636" y="1131812"/>
                  <a:pt x="668454" y="1104900"/>
                  <a:pt x="687504" y="1076325"/>
                </a:cubicBezTo>
                <a:lnTo>
                  <a:pt x="706554" y="1047750"/>
                </a:lnTo>
                <a:cubicBezTo>
                  <a:pt x="744101" y="897561"/>
                  <a:pt x="724514" y="997709"/>
                  <a:pt x="735129" y="742950"/>
                </a:cubicBezTo>
                <a:cubicBezTo>
                  <a:pt x="731954" y="685800"/>
                  <a:pt x="730786" y="628503"/>
                  <a:pt x="725604" y="571500"/>
                </a:cubicBezTo>
                <a:cubicBezTo>
                  <a:pt x="724419" y="558463"/>
                  <a:pt x="719929" y="545912"/>
                  <a:pt x="716079" y="533400"/>
                </a:cubicBezTo>
                <a:cubicBezTo>
                  <a:pt x="707221" y="504611"/>
                  <a:pt x="697029" y="476250"/>
                  <a:pt x="687504" y="447675"/>
                </a:cubicBezTo>
                <a:cubicBezTo>
                  <a:pt x="684329" y="438150"/>
                  <a:pt x="680414" y="428840"/>
                  <a:pt x="677979" y="419100"/>
                </a:cubicBezTo>
                <a:cubicBezTo>
                  <a:pt x="671629" y="393700"/>
                  <a:pt x="667208" y="367738"/>
                  <a:pt x="658929" y="342900"/>
                </a:cubicBezTo>
                <a:cubicBezTo>
                  <a:pt x="655754" y="333375"/>
                  <a:pt x="652162" y="323979"/>
                  <a:pt x="649404" y="314325"/>
                </a:cubicBezTo>
                <a:cubicBezTo>
                  <a:pt x="645808" y="301738"/>
                  <a:pt x="645036" y="288257"/>
                  <a:pt x="639879" y="276225"/>
                </a:cubicBezTo>
                <a:cubicBezTo>
                  <a:pt x="635370" y="265703"/>
                  <a:pt x="627179" y="257175"/>
                  <a:pt x="620829" y="247650"/>
                </a:cubicBezTo>
                <a:cubicBezTo>
                  <a:pt x="593483" y="138267"/>
                  <a:pt x="631721" y="273065"/>
                  <a:pt x="592254" y="180975"/>
                </a:cubicBezTo>
                <a:cubicBezTo>
                  <a:pt x="587097" y="168943"/>
                  <a:pt x="586491" y="155414"/>
                  <a:pt x="582729" y="142875"/>
                </a:cubicBezTo>
                <a:cubicBezTo>
                  <a:pt x="576959" y="123641"/>
                  <a:pt x="569449" y="104959"/>
                  <a:pt x="563679" y="85725"/>
                </a:cubicBezTo>
                <a:cubicBezTo>
                  <a:pt x="553384" y="51408"/>
                  <a:pt x="539867" y="14288"/>
                  <a:pt x="535104" y="0"/>
                </a:cubicBezTo>
                <a:close/>
              </a:path>
            </a:pathLst>
          </a:custGeom>
          <a:solidFill>
            <a:srgbClr val="D1DFE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3" name="フリーフォーム: 図形 12">
            <a:extLst>
              <a:ext uri="{FF2B5EF4-FFF2-40B4-BE49-F238E27FC236}">
                <a16:creationId xmlns:a16="http://schemas.microsoft.com/office/drawing/2014/main" id="{C37B6B06-1BCC-A2E1-EA15-796289FDE8E9}"/>
              </a:ext>
            </a:extLst>
          </p:cNvPr>
          <p:cNvSpPr/>
          <p:nvPr/>
        </p:nvSpPr>
        <p:spPr>
          <a:xfrm>
            <a:off x="3006839" y="3344976"/>
            <a:ext cx="1135063" cy="2333625"/>
          </a:xfrm>
          <a:custGeom>
            <a:avLst/>
            <a:gdLst>
              <a:gd name="connsiteX0" fmla="*/ 1115767 w 1134817"/>
              <a:gd name="connsiteY0" fmla="*/ 0 h 2333625"/>
              <a:gd name="connsiteX1" fmla="*/ 1115767 w 1134817"/>
              <a:gd name="connsiteY1" fmla="*/ 0 h 2333625"/>
              <a:gd name="connsiteX2" fmla="*/ 1125292 w 1134817"/>
              <a:gd name="connsiteY2" fmla="*/ 457200 h 2333625"/>
              <a:gd name="connsiteX3" fmla="*/ 1134817 w 1134817"/>
              <a:gd name="connsiteY3" fmla="*/ 781050 h 2333625"/>
              <a:gd name="connsiteX4" fmla="*/ 1115767 w 1134817"/>
              <a:gd name="connsiteY4" fmla="*/ 876300 h 2333625"/>
              <a:gd name="connsiteX5" fmla="*/ 1077667 w 1134817"/>
              <a:gd name="connsiteY5" fmla="*/ 952500 h 2333625"/>
              <a:gd name="connsiteX6" fmla="*/ 1039567 w 1134817"/>
              <a:gd name="connsiteY6" fmla="*/ 990600 h 2333625"/>
              <a:gd name="connsiteX7" fmla="*/ 991942 w 1134817"/>
              <a:gd name="connsiteY7" fmla="*/ 1085850 h 2333625"/>
              <a:gd name="connsiteX8" fmla="*/ 972892 w 1134817"/>
              <a:gd name="connsiteY8" fmla="*/ 1123950 h 2333625"/>
              <a:gd name="connsiteX9" fmla="*/ 963367 w 1134817"/>
              <a:gd name="connsiteY9" fmla="*/ 1219200 h 2333625"/>
              <a:gd name="connsiteX10" fmla="*/ 887167 w 1134817"/>
              <a:gd name="connsiteY10" fmla="*/ 1409700 h 2333625"/>
              <a:gd name="connsiteX11" fmla="*/ 868117 w 1134817"/>
              <a:gd name="connsiteY11" fmla="*/ 1438275 h 2333625"/>
              <a:gd name="connsiteX12" fmla="*/ 849067 w 1134817"/>
              <a:gd name="connsiteY12" fmla="*/ 1476375 h 2333625"/>
              <a:gd name="connsiteX13" fmla="*/ 744292 w 1134817"/>
              <a:gd name="connsiteY13" fmla="*/ 1543050 h 2333625"/>
              <a:gd name="connsiteX14" fmla="*/ 658567 w 1134817"/>
              <a:gd name="connsiteY14" fmla="*/ 1695450 h 2333625"/>
              <a:gd name="connsiteX15" fmla="*/ 582367 w 1134817"/>
              <a:gd name="connsiteY15" fmla="*/ 1800225 h 2333625"/>
              <a:gd name="connsiteX16" fmla="*/ 553792 w 1134817"/>
              <a:gd name="connsiteY16" fmla="*/ 1838325 h 2333625"/>
              <a:gd name="connsiteX17" fmla="*/ 525217 w 1134817"/>
              <a:gd name="connsiteY17" fmla="*/ 1885950 h 2333625"/>
              <a:gd name="connsiteX18" fmla="*/ 496642 w 1134817"/>
              <a:gd name="connsiteY18" fmla="*/ 1914525 h 2333625"/>
              <a:gd name="connsiteX19" fmla="*/ 477592 w 1134817"/>
              <a:gd name="connsiteY19" fmla="*/ 1943100 h 2333625"/>
              <a:gd name="connsiteX20" fmla="*/ 439492 w 1134817"/>
              <a:gd name="connsiteY20" fmla="*/ 1971675 h 2333625"/>
              <a:gd name="connsiteX21" fmla="*/ 382342 w 1134817"/>
              <a:gd name="connsiteY21" fmla="*/ 2009775 h 2333625"/>
              <a:gd name="connsiteX22" fmla="*/ 363292 w 1134817"/>
              <a:gd name="connsiteY22" fmla="*/ 2038350 h 2333625"/>
              <a:gd name="connsiteX23" fmla="*/ 296617 w 1134817"/>
              <a:gd name="connsiteY23" fmla="*/ 2095500 h 2333625"/>
              <a:gd name="connsiteX24" fmla="*/ 268042 w 1134817"/>
              <a:gd name="connsiteY24" fmla="*/ 2143125 h 2333625"/>
              <a:gd name="connsiteX25" fmla="*/ 229942 w 1134817"/>
              <a:gd name="connsiteY25" fmla="*/ 2171700 h 2333625"/>
              <a:gd name="connsiteX26" fmla="*/ 172792 w 1134817"/>
              <a:gd name="connsiteY26" fmla="*/ 2228850 h 2333625"/>
              <a:gd name="connsiteX27" fmla="*/ 144217 w 1134817"/>
              <a:gd name="connsiteY27" fmla="*/ 2247900 h 2333625"/>
              <a:gd name="connsiteX28" fmla="*/ 115642 w 1134817"/>
              <a:gd name="connsiteY28" fmla="*/ 2276475 h 2333625"/>
              <a:gd name="connsiteX29" fmla="*/ 77542 w 1134817"/>
              <a:gd name="connsiteY29" fmla="*/ 2324100 h 2333625"/>
              <a:gd name="connsiteX30" fmla="*/ 39442 w 1134817"/>
              <a:gd name="connsiteY30" fmla="*/ 2333625 h 2333625"/>
              <a:gd name="connsiteX31" fmla="*/ 1342 w 1134817"/>
              <a:gd name="connsiteY31" fmla="*/ 2314575 h 2333625"/>
              <a:gd name="connsiteX32" fmla="*/ 10867 w 1134817"/>
              <a:gd name="connsiteY32" fmla="*/ 2286000 h 2333625"/>
              <a:gd name="connsiteX33" fmla="*/ 29917 w 1134817"/>
              <a:gd name="connsiteY33" fmla="*/ 2238375 h 2333625"/>
              <a:gd name="connsiteX34" fmla="*/ 68017 w 1134817"/>
              <a:gd name="connsiteY34" fmla="*/ 2162175 h 2333625"/>
              <a:gd name="connsiteX35" fmla="*/ 106117 w 1134817"/>
              <a:gd name="connsiteY35" fmla="*/ 2047875 h 2333625"/>
              <a:gd name="connsiteX36" fmla="*/ 115642 w 1134817"/>
              <a:gd name="connsiteY36" fmla="*/ 2009775 h 2333625"/>
              <a:gd name="connsiteX37" fmla="*/ 144217 w 1134817"/>
              <a:gd name="connsiteY37" fmla="*/ 1962150 h 2333625"/>
              <a:gd name="connsiteX38" fmla="*/ 172792 w 1134817"/>
              <a:gd name="connsiteY38" fmla="*/ 1876425 h 2333625"/>
              <a:gd name="connsiteX39" fmla="*/ 182317 w 1134817"/>
              <a:gd name="connsiteY39" fmla="*/ 1743075 h 2333625"/>
              <a:gd name="connsiteX40" fmla="*/ 201367 w 1134817"/>
              <a:gd name="connsiteY40" fmla="*/ 1685925 h 2333625"/>
              <a:gd name="connsiteX41" fmla="*/ 229942 w 1134817"/>
              <a:gd name="connsiteY41" fmla="*/ 1571625 h 2333625"/>
              <a:gd name="connsiteX42" fmla="*/ 258517 w 1134817"/>
              <a:gd name="connsiteY42" fmla="*/ 1485900 h 2333625"/>
              <a:gd name="connsiteX43" fmla="*/ 268042 w 1134817"/>
              <a:gd name="connsiteY43" fmla="*/ 1343025 h 2333625"/>
              <a:gd name="connsiteX44" fmla="*/ 287092 w 1134817"/>
              <a:gd name="connsiteY44" fmla="*/ 1314450 h 2333625"/>
              <a:gd name="connsiteX45" fmla="*/ 363292 w 1134817"/>
              <a:gd name="connsiteY45" fmla="*/ 1219200 h 2333625"/>
              <a:gd name="connsiteX46" fmla="*/ 391867 w 1134817"/>
              <a:gd name="connsiteY46" fmla="*/ 1152525 h 2333625"/>
              <a:gd name="connsiteX47" fmla="*/ 401392 w 1134817"/>
              <a:gd name="connsiteY47" fmla="*/ 1123950 h 2333625"/>
              <a:gd name="connsiteX48" fmla="*/ 439492 w 1134817"/>
              <a:gd name="connsiteY48" fmla="*/ 1066800 h 2333625"/>
              <a:gd name="connsiteX49" fmla="*/ 468067 w 1134817"/>
              <a:gd name="connsiteY49" fmla="*/ 1009650 h 2333625"/>
              <a:gd name="connsiteX50" fmla="*/ 506167 w 1134817"/>
              <a:gd name="connsiteY50" fmla="*/ 971550 h 2333625"/>
              <a:gd name="connsiteX51" fmla="*/ 553792 w 1134817"/>
              <a:gd name="connsiteY51" fmla="*/ 904875 h 2333625"/>
              <a:gd name="connsiteX52" fmla="*/ 677617 w 1134817"/>
              <a:gd name="connsiteY52" fmla="*/ 800100 h 2333625"/>
              <a:gd name="connsiteX53" fmla="*/ 706192 w 1134817"/>
              <a:gd name="connsiteY53" fmla="*/ 790575 h 2333625"/>
              <a:gd name="connsiteX54" fmla="*/ 734767 w 1134817"/>
              <a:gd name="connsiteY54" fmla="*/ 771525 h 2333625"/>
              <a:gd name="connsiteX55" fmla="*/ 810967 w 1134817"/>
              <a:gd name="connsiteY55" fmla="*/ 733425 h 2333625"/>
              <a:gd name="connsiteX56" fmla="*/ 877642 w 1134817"/>
              <a:gd name="connsiteY56" fmla="*/ 666750 h 2333625"/>
              <a:gd name="connsiteX57" fmla="*/ 906217 w 1134817"/>
              <a:gd name="connsiteY57" fmla="*/ 638175 h 2333625"/>
              <a:gd name="connsiteX58" fmla="*/ 915742 w 1134817"/>
              <a:gd name="connsiteY58" fmla="*/ 590550 h 2333625"/>
              <a:gd name="connsiteX59" fmla="*/ 934792 w 1134817"/>
              <a:gd name="connsiteY59" fmla="*/ 514350 h 2333625"/>
              <a:gd name="connsiteX60" fmla="*/ 972892 w 1134817"/>
              <a:gd name="connsiteY60" fmla="*/ 285750 h 2333625"/>
              <a:gd name="connsiteX61" fmla="*/ 982417 w 1134817"/>
              <a:gd name="connsiteY61" fmla="*/ 228600 h 2333625"/>
              <a:gd name="connsiteX62" fmla="*/ 1001467 w 1134817"/>
              <a:gd name="connsiteY62" fmla="*/ 200025 h 2333625"/>
              <a:gd name="connsiteX63" fmla="*/ 1010992 w 1134817"/>
              <a:gd name="connsiteY63" fmla="*/ 161925 h 2333625"/>
              <a:gd name="connsiteX64" fmla="*/ 1030042 w 1134817"/>
              <a:gd name="connsiteY64" fmla="*/ 133350 h 2333625"/>
              <a:gd name="connsiteX65" fmla="*/ 1039567 w 1134817"/>
              <a:gd name="connsiteY65" fmla="*/ 104775 h 2333625"/>
              <a:gd name="connsiteX66" fmla="*/ 1087192 w 1134817"/>
              <a:gd name="connsiteY66" fmla="*/ 47625 h 2333625"/>
              <a:gd name="connsiteX67" fmla="*/ 1115767 w 1134817"/>
              <a:gd name="connsiteY67" fmla="*/ 0 h 2333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134817" h="2333625">
                <a:moveTo>
                  <a:pt x="1115767" y="0"/>
                </a:moveTo>
                <a:lnTo>
                  <a:pt x="1115767" y="0"/>
                </a:lnTo>
                <a:cubicBezTo>
                  <a:pt x="1118942" y="152400"/>
                  <a:pt x="1121575" y="304812"/>
                  <a:pt x="1125292" y="457200"/>
                </a:cubicBezTo>
                <a:cubicBezTo>
                  <a:pt x="1127925" y="565165"/>
                  <a:pt x="1134817" y="673053"/>
                  <a:pt x="1134817" y="781050"/>
                </a:cubicBezTo>
                <a:cubicBezTo>
                  <a:pt x="1134817" y="816087"/>
                  <a:pt x="1127497" y="845021"/>
                  <a:pt x="1115767" y="876300"/>
                </a:cubicBezTo>
                <a:cubicBezTo>
                  <a:pt x="1104525" y="906278"/>
                  <a:pt x="1098127" y="928630"/>
                  <a:pt x="1077667" y="952500"/>
                </a:cubicBezTo>
                <a:cubicBezTo>
                  <a:pt x="1065978" y="966137"/>
                  <a:pt x="1049279" y="975492"/>
                  <a:pt x="1039567" y="990600"/>
                </a:cubicBezTo>
                <a:cubicBezTo>
                  <a:pt x="1020371" y="1020460"/>
                  <a:pt x="1007817" y="1054100"/>
                  <a:pt x="991942" y="1085850"/>
                </a:cubicBezTo>
                <a:lnTo>
                  <a:pt x="972892" y="1123950"/>
                </a:lnTo>
                <a:cubicBezTo>
                  <a:pt x="969717" y="1155700"/>
                  <a:pt x="970439" y="1188085"/>
                  <a:pt x="963367" y="1219200"/>
                </a:cubicBezTo>
                <a:cubicBezTo>
                  <a:pt x="947115" y="1290709"/>
                  <a:pt x="921429" y="1346887"/>
                  <a:pt x="887167" y="1409700"/>
                </a:cubicBezTo>
                <a:cubicBezTo>
                  <a:pt x="881685" y="1419750"/>
                  <a:pt x="873797" y="1428336"/>
                  <a:pt x="868117" y="1438275"/>
                </a:cubicBezTo>
                <a:cubicBezTo>
                  <a:pt x="861072" y="1450603"/>
                  <a:pt x="859906" y="1467203"/>
                  <a:pt x="849067" y="1476375"/>
                </a:cubicBezTo>
                <a:cubicBezTo>
                  <a:pt x="817465" y="1503115"/>
                  <a:pt x="744292" y="1543050"/>
                  <a:pt x="744292" y="1543050"/>
                </a:cubicBezTo>
                <a:cubicBezTo>
                  <a:pt x="715717" y="1593850"/>
                  <a:pt x="692849" y="1648313"/>
                  <a:pt x="658567" y="1695450"/>
                </a:cubicBezTo>
                <a:lnTo>
                  <a:pt x="582367" y="1800225"/>
                </a:lnTo>
                <a:cubicBezTo>
                  <a:pt x="572979" y="1813027"/>
                  <a:pt x="561960" y="1824712"/>
                  <a:pt x="553792" y="1838325"/>
                </a:cubicBezTo>
                <a:cubicBezTo>
                  <a:pt x="544267" y="1854200"/>
                  <a:pt x="536325" y="1871139"/>
                  <a:pt x="525217" y="1885950"/>
                </a:cubicBezTo>
                <a:cubicBezTo>
                  <a:pt x="517135" y="1896726"/>
                  <a:pt x="505266" y="1904177"/>
                  <a:pt x="496642" y="1914525"/>
                </a:cubicBezTo>
                <a:cubicBezTo>
                  <a:pt x="489313" y="1923319"/>
                  <a:pt x="485687" y="1935005"/>
                  <a:pt x="477592" y="1943100"/>
                </a:cubicBezTo>
                <a:cubicBezTo>
                  <a:pt x="466367" y="1954325"/>
                  <a:pt x="451545" y="1961344"/>
                  <a:pt x="439492" y="1971675"/>
                </a:cubicBezTo>
                <a:cubicBezTo>
                  <a:pt x="394088" y="2010593"/>
                  <a:pt x="430948" y="1993573"/>
                  <a:pt x="382342" y="2009775"/>
                </a:cubicBezTo>
                <a:cubicBezTo>
                  <a:pt x="375992" y="2019300"/>
                  <a:pt x="371387" y="2030255"/>
                  <a:pt x="363292" y="2038350"/>
                </a:cubicBezTo>
                <a:cubicBezTo>
                  <a:pt x="298444" y="2103198"/>
                  <a:pt x="376275" y="1993083"/>
                  <a:pt x="296617" y="2095500"/>
                </a:cubicBezTo>
                <a:cubicBezTo>
                  <a:pt x="285251" y="2110113"/>
                  <a:pt x="280233" y="2129192"/>
                  <a:pt x="268042" y="2143125"/>
                </a:cubicBezTo>
                <a:cubicBezTo>
                  <a:pt x="257588" y="2155072"/>
                  <a:pt x="241742" y="2161080"/>
                  <a:pt x="229942" y="2171700"/>
                </a:cubicBezTo>
                <a:cubicBezTo>
                  <a:pt x="209917" y="2189722"/>
                  <a:pt x="195208" y="2213906"/>
                  <a:pt x="172792" y="2228850"/>
                </a:cubicBezTo>
                <a:cubicBezTo>
                  <a:pt x="163267" y="2235200"/>
                  <a:pt x="153011" y="2240571"/>
                  <a:pt x="144217" y="2247900"/>
                </a:cubicBezTo>
                <a:cubicBezTo>
                  <a:pt x="133869" y="2256524"/>
                  <a:pt x="124512" y="2266338"/>
                  <a:pt x="115642" y="2276475"/>
                </a:cubicBezTo>
                <a:cubicBezTo>
                  <a:pt x="102255" y="2291775"/>
                  <a:pt x="93806" y="2311902"/>
                  <a:pt x="77542" y="2324100"/>
                </a:cubicBezTo>
                <a:cubicBezTo>
                  <a:pt x="67069" y="2331955"/>
                  <a:pt x="52142" y="2330450"/>
                  <a:pt x="39442" y="2333625"/>
                </a:cubicBezTo>
                <a:cubicBezTo>
                  <a:pt x="26742" y="2327275"/>
                  <a:pt x="8647" y="2326751"/>
                  <a:pt x="1342" y="2314575"/>
                </a:cubicBezTo>
                <a:cubicBezTo>
                  <a:pt x="-3824" y="2305966"/>
                  <a:pt x="7342" y="2295401"/>
                  <a:pt x="10867" y="2286000"/>
                </a:cubicBezTo>
                <a:cubicBezTo>
                  <a:pt x="16870" y="2269991"/>
                  <a:pt x="22752" y="2253899"/>
                  <a:pt x="29917" y="2238375"/>
                </a:cubicBezTo>
                <a:cubicBezTo>
                  <a:pt x="41817" y="2212591"/>
                  <a:pt x="57470" y="2188542"/>
                  <a:pt x="68017" y="2162175"/>
                </a:cubicBezTo>
                <a:cubicBezTo>
                  <a:pt x="82932" y="2124887"/>
                  <a:pt x="94138" y="2086208"/>
                  <a:pt x="106117" y="2047875"/>
                </a:cubicBezTo>
                <a:cubicBezTo>
                  <a:pt x="110022" y="2035380"/>
                  <a:pt x="110325" y="2021738"/>
                  <a:pt x="115642" y="2009775"/>
                </a:cubicBezTo>
                <a:cubicBezTo>
                  <a:pt x="123161" y="1992857"/>
                  <a:pt x="135938" y="1978709"/>
                  <a:pt x="144217" y="1962150"/>
                </a:cubicBezTo>
                <a:cubicBezTo>
                  <a:pt x="162151" y="1926282"/>
                  <a:pt x="163697" y="1912805"/>
                  <a:pt x="172792" y="1876425"/>
                </a:cubicBezTo>
                <a:cubicBezTo>
                  <a:pt x="175967" y="1831975"/>
                  <a:pt x="175706" y="1787145"/>
                  <a:pt x="182317" y="1743075"/>
                </a:cubicBezTo>
                <a:cubicBezTo>
                  <a:pt x="185296" y="1723217"/>
                  <a:pt x="197429" y="1705616"/>
                  <a:pt x="201367" y="1685925"/>
                </a:cubicBezTo>
                <a:cubicBezTo>
                  <a:pt x="223654" y="1574490"/>
                  <a:pt x="194696" y="1712610"/>
                  <a:pt x="229942" y="1571625"/>
                </a:cubicBezTo>
                <a:cubicBezTo>
                  <a:pt x="248406" y="1497767"/>
                  <a:pt x="226829" y="1549277"/>
                  <a:pt x="258517" y="1485900"/>
                </a:cubicBezTo>
                <a:cubicBezTo>
                  <a:pt x="261692" y="1438275"/>
                  <a:pt x="260195" y="1390106"/>
                  <a:pt x="268042" y="1343025"/>
                </a:cubicBezTo>
                <a:cubicBezTo>
                  <a:pt x="269924" y="1331733"/>
                  <a:pt x="281972" y="1324689"/>
                  <a:pt x="287092" y="1314450"/>
                </a:cubicBezTo>
                <a:cubicBezTo>
                  <a:pt x="326021" y="1236593"/>
                  <a:pt x="228585" y="1353907"/>
                  <a:pt x="363292" y="1219200"/>
                </a:cubicBezTo>
                <a:cubicBezTo>
                  <a:pt x="372817" y="1196975"/>
                  <a:pt x="382887" y="1174976"/>
                  <a:pt x="391867" y="1152525"/>
                </a:cubicBezTo>
                <a:cubicBezTo>
                  <a:pt x="395596" y="1143203"/>
                  <a:pt x="396516" y="1132727"/>
                  <a:pt x="401392" y="1123950"/>
                </a:cubicBezTo>
                <a:cubicBezTo>
                  <a:pt x="412511" y="1103936"/>
                  <a:pt x="428373" y="1086814"/>
                  <a:pt x="439492" y="1066800"/>
                </a:cubicBezTo>
                <a:cubicBezTo>
                  <a:pt x="466179" y="1018763"/>
                  <a:pt x="428008" y="1056386"/>
                  <a:pt x="468067" y="1009650"/>
                </a:cubicBezTo>
                <a:cubicBezTo>
                  <a:pt x="479756" y="996013"/>
                  <a:pt x="494478" y="985187"/>
                  <a:pt x="506167" y="971550"/>
                </a:cubicBezTo>
                <a:cubicBezTo>
                  <a:pt x="583847" y="880924"/>
                  <a:pt x="449255" y="1019865"/>
                  <a:pt x="553792" y="904875"/>
                </a:cubicBezTo>
                <a:cubicBezTo>
                  <a:pt x="576127" y="880306"/>
                  <a:pt x="638406" y="813170"/>
                  <a:pt x="677617" y="800100"/>
                </a:cubicBezTo>
                <a:cubicBezTo>
                  <a:pt x="687142" y="796925"/>
                  <a:pt x="697212" y="795065"/>
                  <a:pt x="706192" y="790575"/>
                </a:cubicBezTo>
                <a:cubicBezTo>
                  <a:pt x="716431" y="785455"/>
                  <a:pt x="724528" y="776645"/>
                  <a:pt x="734767" y="771525"/>
                </a:cubicBezTo>
                <a:cubicBezTo>
                  <a:pt x="770294" y="753762"/>
                  <a:pt x="783382" y="758251"/>
                  <a:pt x="810967" y="733425"/>
                </a:cubicBezTo>
                <a:cubicBezTo>
                  <a:pt x="834329" y="712399"/>
                  <a:pt x="855417" y="688975"/>
                  <a:pt x="877642" y="666750"/>
                </a:cubicBezTo>
                <a:lnTo>
                  <a:pt x="906217" y="638175"/>
                </a:lnTo>
                <a:cubicBezTo>
                  <a:pt x="909392" y="622300"/>
                  <a:pt x="912102" y="606325"/>
                  <a:pt x="915742" y="590550"/>
                </a:cubicBezTo>
                <a:cubicBezTo>
                  <a:pt x="921629" y="565039"/>
                  <a:pt x="934792" y="514350"/>
                  <a:pt x="934792" y="514350"/>
                </a:cubicBezTo>
                <a:cubicBezTo>
                  <a:pt x="955255" y="309721"/>
                  <a:pt x="925302" y="380929"/>
                  <a:pt x="972892" y="285750"/>
                </a:cubicBezTo>
                <a:cubicBezTo>
                  <a:pt x="976067" y="266700"/>
                  <a:pt x="976310" y="246922"/>
                  <a:pt x="982417" y="228600"/>
                </a:cubicBezTo>
                <a:cubicBezTo>
                  <a:pt x="986037" y="217740"/>
                  <a:pt x="996958" y="210547"/>
                  <a:pt x="1001467" y="200025"/>
                </a:cubicBezTo>
                <a:cubicBezTo>
                  <a:pt x="1006624" y="187993"/>
                  <a:pt x="1005835" y="173957"/>
                  <a:pt x="1010992" y="161925"/>
                </a:cubicBezTo>
                <a:cubicBezTo>
                  <a:pt x="1015501" y="151403"/>
                  <a:pt x="1024922" y="143589"/>
                  <a:pt x="1030042" y="133350"/>
                </a:cubicBezTo>
                <a:cubicBezTo>
                  <a:pt x="1034532" y="124370"/>
                  <a:pt x="1035077" y="113755"/>
                  <a:pt x="1039567" y="104775"/>
                </a:cubicBezTo>
                <a:cubicBezTo>
                  <a:pt x="1047713" y="88483"/>
                  <a:pt x="1072145" y="56653"/>
                  <a:pt x="1087192" y="47625"/>
                </a:cubicBezTo>
                <a:cubicBezTo>
                  <a:pt x="1092637" y="44358"/>
                  <a:pt x="1111004" y="7938"/>
                  <a:pt x="1115767"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4" name="フリーフォーム: 図形 13">
            <a:extLst>
              <a:ext uri="{FF2B5EF4-FFF2-40B4-BE49-F238E27FC236}">
                <a16:creationId xmlns:a16="http://schemas.microsoft.com/office/drawing/2014/main" id="{F5EDC927-A208-82AF-D0B8-29BE2CA0BD85}"/>
              </a:ext>
            </a:extLst>
          </p:cNvPr>
          <p:cNvSpPr/>
          <p:nvPr/>
        </p:nvSpPr>
        <p:spPr>
          <a:xfrm rot="2012491">
            <a:off x="600189" y="4873738"/>
            <a:ext cx="2162175" cy="614363"/>
          </a:xfrm>
          <a:custGeom>
            <a:avLst/>
            <a:gdLst>
              <a:gd name="connsiteX0" fmla="*/ 57321 w 2163352"/>
              <a:gd name="connsiteY0" fmla="*/ 0 h 614493"/>
              <a:gd name="connsiteX1" fmla="*/ 57321 w 2163352"/>
              <a:gd name="connsiteY1" fmla="*/ 0 h 614493"/>
              <a:gd name="connsiteX2" fmla="*/ 95421 w 2163352"/>
              <a:gd name="connsiteY2" fmla="*/ 76200 h 614493"/>
              <a:gd name="connsiteX3" fmla="*/ 133521 w 2163352"/>
              <a:gd name="connsiteY3" fmla="*/ 114300 h 614493"/>
              <a:gd name="connsiteX4" fmla="*/ 247821 w 2163352"/>
              <a:gd name="connsiteY4" fmla="*/ 200025 h 614493"/>
              <a:gd name="connsiteX5" fmla="*/ 324021 w 2163352"/>
              <a:gd name="connsiteY5" fmla="*/ 257175 h 614493"/>
              <a:gd name="connsiteX6" fmla="*/ 400221 w 2163352"/>
              <a:gd name="connsiteY6" fmla="*/ 314325 h 614493"/>
              <a:gd name="connsiteX7" fmla="*/ 485946 w 2163352"/>
              <a:gd name="connsiteY7" fmla="*/ 381000 h 614493"/>
              <a:gd name="connsiteX8" fmla="*/ 685971 w 2163352"/>
              <a:gd name="connsiteY8" fmla="*/ 476250 h 614493"/>
              <a:gd name="connsiteX9" fmla="*/ 724071 w 2163352"/>
              <a:gd name="connsiteY9" fmla="*/ 514350 h 614493"/>
              <a:gd name="connsiteX10" fmla="*/ 781221 w 2163352"/>
              <a:gd name="connsiteY10" fmla="*/ 561975 h 614493"/>
              <a:gd name="connsiteX11" fmla="*/ 790746 w 2163352"/>
              <a:gd name="connsiteY11" fmla="*/ 590550 h 614493"/>
              <a:gd name="connsiteX12" fmla="*/ 1419396 w 2163352"/>
              <a:gd name="connsiteY12" fmla="*/ 552450 h 614493"/>
              <a:gd name="connsiteX13" fmla="*/ 1552746 w 2163352"/>
              <a:gd name="connsiteY13" fmla="*/ 561975 h 614493"/>
              <a:gd name="connsiteX14" fmla="*/ 1590846 w 2163352"/>
              <a:gd name="connsiteY14" fmla="*/ 514350 h 614493"/>
              <a:gd name="connsiteX15" fmla="*/ 1619421 w 2163352"/>
              <a:gd name="connsiteY15" fmla="*/ 495300 h 614493"/>
              <a:gd name="connsiteX16" fmla="*/ 1657521 w 2163352"/>
              <a:gd name="connsiteY16" fmla="*/ 466725 h 614493"/>
              <a:gd name="connsiteX17" fmla="*/ 1695621 w 2163352"/>
              <a:gd name="connsiteY17" fmla="*/ 457200 h 614493"/>
              <a:gd name="connsiteX18" fmla="*/ 1962321 w 2163352"/>
              <a:gd name="connsiteY18" fmla="*/ 438150 h 614493"/>
              <a:gd name="connsiteX19" fmla="*/ 1971846 w 2163352"/>
              <a:gd name="connsiteY19" fmla="*/ 409575 h 614493"/>
              <a:gd name="connsiteX20" fmla="*/ 2048046 w 2163352"/>
              <a:gd name="connsiteY20" fmla="*/ 371475 h 614493"/>
              <a:gd name="connsiteX21" fmla="*/ 2133771 w 2163352"/>
              <a:gd name="connsiteY21" fmla="*/ 352425 h 614493"/>
              <a:gd name="connsiteX22" fmla="*/ 2162346 w 2163352"/>
              <a:gd name="connsiteY22" fmla="*/ 333375 h 614493"/>
              <a:gd name="connsiteX23" fmla="*/ 2114721 w 2163352"/>
              <a:gd name="connsiteY23" fmla="*/ 323850 h 614493"/>
              <a:gd name="connsiteX24" fmla="*/ 2028996 w 2163352"/>
              <a:gd name="connsiteY24" fmla="*/ 333375 h 614493"/>
              <a:gd name="connsiteX25" fmla="*/ 1028871 w 2163352"/>
              <a:gd name="connsiteY25" fmla="*/ 323850 h 614493"/>
              <a:gd name="connsiteX26" fmla="*/ 1000296 w 2163352"/>
              <a:gd name="connsiteY26" fmla="*/ 304800 h 614493"/>
              <a:gd name="connsiteX27" fmla="*/ 971721 w 2163352"/>
              <a:gd name="connsiteY27" fmla="*/ 295275 h 614493"/>
              <a:gd name="connsiteX28" fmla="*/ 905046 w 2163352"/>
              <a:gd name="connsiteY28" fmla="*/ 238125 h 614493"/>
              <a:gd name="connsiteX29" fmla="*/ 876471 w 2163352"/>
              <a:gd name="connsiteY29" fmla="*/ 209550 h 614493"/>
              <a:gd name="connsiteX30" fmla="*/ 790746 w 2163352"/>
              <a:gd name="connsiteY30" fmla="*/ 180975 h 614493"/>
              <a:gd name="connsiteX31" fmla="*/ 371646 w 2163352"/>
              <a:gd name="connsiteY31" fmla="*/ 171450 h 614493"/>
              <a:gd name="connsiteX32" fmla="*/ 181146 w 2163352"/>
              <a:gd name="connsiteY32" fmla="*/ 133350 h 614493"/>
              <a:gd name="connsiteX33" fmla="*/ 171621 w 2163352"/>
              <a:gd name="connsiteY33" fmla="*/ 104775 h 614493"/>
              <a:gd name="connsiteX34" fmla="*/ 162096 w 2163352"/>
              <a:gd name="connsiteY34" fmla="*/ 66675 h 614493"/>
              <a:gd name="connsiteX35" fmla="*/ 57321 w 2163352"/>
              <a:gd name="connsiteY35" fmla="*/ 57150 h 614493"/>
              <a:gd name="connsiteX36" fmla="*/ 171 w 2163352"/>
              <a:gd name="connsiteY36" fmla="*/ 28575 h 614493"/>
              <a:gd name="connsiteX37" fmla="*/ 57321 w 2163352"/>
              <a:gd name="connsiteY37" fmla="*/ 0 h 61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163352" h="614493">
                <a:moveTo>
                  <a:pt x="57321" y="0"/>
                </a:moveTo>
                <a:lnTo>
                  <a:pt x="57321" y="0"/>
                </a:lnTo>
                <a:cubicBezTo>
                  <a:pt x="70021" y="25400"/>
                  <a:pt x="79669" y="52571"/>
                  <a:pt x="95421" y="76200"/>
                </a:cubicBezTo>
                <a:cubicBezTo>
                  <a:pt x="105384" y="91144"/>
                  <a:pt x="119582" y="102974"/>
                  <a:pt x="133521" y="114300"/>
                </a:cubicBezTo>
                <a:cubicBezTo>
                  <a:pt x="170483" y="144332"/>
                  <a:pt x="209416" y="171861"/>
                  <a:pt x="247821" y="200025"/>
                </a:cubicBezTo>
                <a:cubicBezTo>
                  <a:pt x="297857" y="236718"/>
                  <a:pt x="259385" y="200619"/>
                  <a:pt x="324021" y="257175"/>
                </a:cubicBezTo>
                <a:cubicBezTo>
                  <a:pt x="459021" y="375300"/>
                  <a:pt x="212770" y="173737"/>
                  <a:pt x="400221" y="314325"/>
                </a:cubicBezTo>
                <a:cubicBezTo>
                  <a:pt x="457879" y="357569"/>
                  <a:pt x="395673" y="338013"/>
                  <a:pt x="485946" y="381000"/>
                </a:cubicBezTo>
                <a:cubicBezTo>
                  <a:pt x="552621" y="412750"/>
                  <a:pt x="633752" y="424031"/>
                  <a:pt x="685971" y="476250"/>
                </a:cubicBezTo>
                <a:cubicBezTo>
                  <a:pt x="698671" y="488950"/>
                  <a:pt x="710434" y="502661"/>
                  <a:pt x="724071" y="514350"/>
                </a:cubicBezTo>
                <a:cubicBezTo>
                  <a:pt x="816898" y="593916"/>
                  <a:pt x="682135" y="462889"/>
                  <a:pt x="781221" y="561975"/>
                </a:cubicBezTo>
                <a:cubicBezTo>
                  <a:pt x="784396" y="571500"/>
                  <a:pt x="780707" y="590391"/>
                  <a:pt x="790746" y="590550"/>
                </a:cubicBezTo>
                <a:cubicBezTo>
                  <a:pt x="1339065" y="599253"/>
                  <a:pt x="1209204" y="657546"/>
                  <a:pt x="1419396" y="552450"/>
                </a:cubicBezTo>
                <a:cubicBezTo>
                  <a:pt x="1463846" y="555625"/>
                  <a:pt x="1508260" y="564592"/>
                  <a:pt x="1552746" y="561975"/>
                </a:cubicBezTo>
                <a:cubicBezTo>
                  <a:pt x="1592849" y="559616"/>
                  <a:pt x="1574917" y="534262"/>
                  <a:pt x="1590846" y="514350"/>
                </a:cubicBezTo>
                <a:cubicBezTo>
                  <a:pt x="1597997" y="505411"/>
                  <a:pt x="1610106" y="501954"/>
                  <a:pt x="1619421" y="495300"/>
                </a:cubicBezTo>
                <a:cubicBezTo>
                  <a:pt x="1632339" y="486073"/>
                  <a:pt x="1643322" y="473825"/>
                  <a:pt x="1657521" y="466725"/>
                </a:cubicBezTo>
                <a:cubicBezTo>
                  <a:pt x="1669230" y="460871"/>
                  <a:pt x="1682587" y="458422"/>
                  <a:pt x="1695621" y="457200"/>
                </a:cubicBezTo>
                <a:cubicBezTo>
                  <a:pt x="1784358" y="448881"/>
                  <a:pt x="1873421" y="444500"/>
                  <a:pt x="1962321" y="438150"/>
                </a:cubicBezTo>
                <a:cubicBezTo>
                  <a:pt x="1965496" y="428625"/>
                  <a:pt x="1965418" y="417288"/>
                  <a:pt x="1971846" y="409575"/>
                </a:cubicBezTo>
                <a:cubicBezTo>
                  <a:pt x="1996580" y="379894"/>
                  <a:pt x="2014203" y="379285"/>
                  <a:pt x="2048046" y="371475"/>
                </a:cubicBezTo>
                <a:lnTo>
                  <a:pt x="2133771" y="352425"/>
                </a:lnTo>
                <a:cubicBezTo>
                  <a:pt x="2143296" y="346075"/>
                  <a:pt x="2168696" y="342900"/>
                  <a:pt x="2162346" y="333375"/>
                </a:cubicBezTo>
                <a:cubicBezTo>
                  <a:pt x="2153366" y="319905"/>
                  <a:pt x="2130910" y="323850"/>
                  <a:pt x="2114721" y="323850"/>
                </a:cubicBezTo>
                <a:cubicBezTo>
                  <a:pt x="2085970" y="323850"/>
                  <a:pt x="2057571" y="330200"/>
                  <a:pt x="2028996" y="333375"/>
                </a:cubicBezTo>
                <a:lnTo>
                  <a:pt x="1028871" y="323850"/>
                </a:lnTo>
                <a:cubicBezTo>
                  <a:pt x="1017428" y="323532"/>
                  <a:pt x="1010535" y="309920"/>
                  <a:pt x="1000296" y="304800"/>
                </a:cubicBezTo>
                <a:cubicBezTo>
                  <a:pt x="991316" y="300310"/>
                  <a:pt x="981246" y="298450"/>
                  <a:pt x="971721" y="295275"/>
                </a:cubicBezTo>
                <a:cubicBezTo>
                  <a:pt x="900816" y="224370"/>
                  <a:pt x="990580" y="311439"/>
                  <a:pt x="905046" y="238125"/>
                </a:cubicBezTo>
                <a:cubicBezTo>
                  <a:pt x="894819" y="229359"/>
                  <a:pt x="887432" y="217380"/>
                  <a:pt x="876471" y="209550"/>
                </a:cubicBezTo>
                <a:cubicBezTo>
                  <a:pt x="853380" y="193056"/>
                  <a:pt x="818671" y="182115"/>
                  <a:pt x="790746" y="180975"/>
                </a:cubicBezTo>
                <a:cubicBezTo>
                  <a:pt x="651126" y="175276"/>
                  <a:pt x="511346" y="174625"/>
                  <a:pt x="371646" y="171450"/>
                </a:cubicBezTo>
                <a:cubicBezTo>
                  <a:pt x="316498" y="163572"/>
                  <a:pt x="225977" y="152563"/>
                  <a:pt x="181146" y="133350"/>
                </a:cubicBezTo>
                <a:cubicBezTo>
                  <a:pt x="171918" y="129395"/>
                  <a:pt x="174379" y="114429"/>
                  <a:pt x="171621" y="104775"/>
                </a:cubicBezTo>
                <a:cubicBezTo>
                  <a:pt x="168025" y="92188"/>
                  <a:pt x="174180" y="71710"/>
                  <a:pt x="162096" y="66675"/>
                </a:cubicBezTo>
                <a:cubicBezTo>
                  <a:pt x="129725" y="53187"/>
                  <a:pt x="92246" y="60325"/>
                  <a:pt x="57321" y="57150"/>
                </a:cubicBezTo>
                <a:cubicBezTo>
                  <a:pt x="53514" y="55881"/>
                  <a:pt x="-3522" y="39654"/>
                  <a:pt x="171" y="28575"/>
                </a:cubicBezTo>
                <a:cubicBezTo>
                  <a:pt x="4373" y="15970"/>
                  <a:pt x="47796" y="4763"/>
                  <a:pt x="57321"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5" name="テキスト ボックス 21">
            <a:extLst>
              <a:ext uri="{FF2B5EF4-FFF2-40B4-BE49-F238E27FC236}">
                <a16:creationId xmlns:a16="http://schemas.microsoft.com/office/drawing/2014/main" id="{106CE9EE-C4E6-11FD-8DB9-04496D8AC6F1}"/>
              </a:ext>
            </a:extLst>
          </p:cNvPr>
          <p:cNvSpPr txBox="1">
            <a:spLocks noChangeArrowheads="1"/>
          </p:cNvSpPr>
          <p:nvPr/>
        </p:nvSpPr>
        <p:spPr bwMode="auto">
          <a:xfrm>
            <a:off x="157277" y="1153625"/>
            <a:ext cx="310854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①表面化している困りごと</a:t>
            </a:r>
          </a:p>
        </p:txBody>
      </p:sp>
      <p:sp>
        <p:nvSpPr>
          <p:cNvPr id="16" name="正方形/長方形 15">
            <a:extLst>
              <a:ext uri="{FF2B5EF4-FFF2-40B4-BE49-F238E27FC236}">
                <a16:creationId xmlns:a16="http://schemas.microsoft.com/office/drawing/2014/main" id="{9E2D2895-377E-BC86-8565-B603EDA8BAC2}"/>
              </a:ext>
            </a:extLst>
          </p:cNvPr>
          <p:cNvSpPr/>
          <p:nvPr/>
        </p:nvSpPr>
        <p:spPr>
          <a:xfrm>
            <a:off x="157277" y="2966594"/>
            <a:ext cx="4621212" cy="3664507"/>
          </a:xfrm>
          <a:prstGeom prst="rect">
            <a:avLst/>
          </a:prstGeom>
          <a:solidFill>
            <a:schemeClr val="accent1">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8" name="テキスト ボックス 23">
            <a:extLst>
              <a:ext uri="{FF2B5EF4-FFF2-40B4-BE49-F238E27FC236}">
                <a16:creationId xmlns:a16="http://schemas.microsoft.com/office/drawing/2014/main" id="{FD5043DA-FF79-E3A5-AA33-E1F06A2B2923}"/>
              </a:ext>
            </a:extLst>
          </p:cNvPr>
          <p:cNvSpPr txBox="1">
            <a:spLocks noChangeArrowheads="1"/>
          </p:cNvSpPr>
          <p:nvPr/>
        </p:nvSpPr>
        <p:spPr bwMode="auto">
          <a:xfrm>
            <a:off x="138227" y="4670538"/>
            <a:ext cx="3954929"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-b </a:t>
            </a:r>
            <a:r>
              <a:rPr lang="ja-JP" altLang="en-US" sz="1800" spc="100" dirty="0">
                <a:latin typeface="メイリオ" panose="020B0604030504040204" pitchFamily="50" charset="-128"/>
                <a:ea typeface="メイリオ" panose="020B0604030504040204" pitchFamily="50" charset="-128"/>
              </a:rPr>
              <a:t>排除を強化する価値観・思想</a:t>
            </a:r>
          </a:p>
        </p:txBody>
      </p:sp>
      <p:cxnSp>
        <p:nvCxnSpPr>
          <p:cNvPr id="19" name="直線コネクタ 18">
            <a:extLst>
              <a:ext uri="{FF2B5EF4-FFF2-40B4-BE49-F238E27FC236}">
                <a16:creationId xmlns:a16="http://schemas.microsoft.com/office/drawing/2014/main" id="{2134FB54-2FA6-F4FF-9CD8-826926162B07}"/>
              </a:ext>
            </a:extLst>
          </p:cNvPr>
          <p:cNvCxnSpPr>
            <a:cxnSpLocks/>
          </p:cNvCxnSpPr>
          <p:nvPr/>
        </p:nvCxnSpPr>
        <p:spPr>
          <a:xfrm>
            <a:off x="121148" y="2955855"/>
            <a:ext cx="9663704" cy="0"/>
          </a:xfrm>
          <a:prstGeom prst="line">
            <a:avLst/>
          </a:prstGeom>
          <a:ln w="3810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0" name="テキスト ボックス 22">
            <a:extLst>
              <a:ext uri="{FF2B5EF4-FFF2-40B4-BE49-F238E27FC236}">
                <a16:creationId xmlns:a16="http://schemas.microsoft.com/office/drawing/2014/main" id="{8E369C2F-7070-3AF3-58B6-B42A8A49D7C7}"/>
              </a:ext>
            </a:extLst>
          </p:cNvPr>
          <p:cNvSpPr txBox="1">
            <a:spLocks noChangeArrowheads="1"/>
          </p:cNvSpPr>
          <p:nvPr/>
        </p:nvSpPr>
        <p:spPr bwMode="auto">
          <a:xfrm>
            <a:off x="138227" y="3052619"/>
            <a:ext cx="419217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-a</a:t>
            </a:r>
            <a:r>
              <a:rPr lang="ja-JP" altLang="en-US" sz="1800" spc="100" dirty="0">
                <a:latin typeface="メイリオ" panose="020B0604030504040204" pitchFamily="50" charset="-128"/>
                <a:ea typeface="メイリオ" panose="020B0604030504040204" pitchFamily="50" charset="-128"/>
              </a:rPr>
              <a:t> 背後や近接関係にある社会問題</a:t>
            </a:r>
          </a:p>
        </p:txBody>
      </p:sp>
      <p:sp>
        <p:nvSpPr>
          <p:cNvPr id="21" name="フリーフォーム: 図形 20">
            <a:extLst>
              <a:ext uri="{FF2B5EF4-FFF2-40B4-BE49-F238E27FC236}">
                <a16:creationId xmlns:a16="http://schemas.microsoft.com/office/drawing/2014/main" id="{5C31C0D7-0F74-549B-802A-E1D9FF3B034E}"/>
              </a:ext>
            </a:extLst>
          </p:cNvPr>
          <p:cNvSpPr/>
          <p:nvPr/>
        </p:nvSpPr>
        <p:spPr>
          <a:xfrm>
            <a:off x="1471727" y="1920988"/>
            <a:ext cx="419100" cy="450850"/>
          </a:xfrm>
          <a:custGeom>
            <a:avLst/>
            <a:gdLst>
              <a:gd name="connsiteX0" fmla="*/ 238296 w 419904"/>
              <a:gd name="connsiteY0" fmla="*/ 0 h 450298"/>
              <a:gd name="connsiteX1" fmla="*/ 238296 w 419904"/>
              <a:gd name="connsiteY1" fmla="*/ 0 h 450298"/>
              <a:gd name="connsiteX2" fmla="*/ 171621 w 419904"/>
              <a:gd name="connsiteY2" fmla="*/ 47625 h 450298"/>
              <a:gd name="connsiteX3" fmla="*/ 104946 w 419904"/>
              <a:gd name="connsiteY3" fmla="*/ 76200 h 450298"/>
              <a:gd name="connsiteX4" fmla="*/ 28746 w 419904"/>
              <a:gd name="connsiteY4" fmla="*/ 104775 h 450298"/>
              <a:gd name="connsiteX5" fmla="*/ 19221 w 419904"/>
              <a:gd name="connsiteY5" fmla="*/ 133350 h 450298"/>
              <a:gd name="connsiteX6" fmla="*/ 171 w 419904"/>
              <a:gd name="connsiteY6" fmla="*/ 171450 h 450298"/>
              <a:gd name="connsiteX7" fmla="*/ 9696 w 419904"/>
              <a:gd name="connsiteY7" fmla="*/ 200025 h 450298"/>
              <a:gd name="connsiteX8" fmla="*/ 38271 w 419904"/>
              <a:gd name="connsiteY8" fmla="*/ 342900 h 450298"/>
              <a:gd name="connsiteX9" fmla="*/ 66846 w 419904"/>
              <a:gd name="connsiteY9" fmla="*/ 352425 h 450298"/>
              <a:gd name="connsiteX10" fmla="*/ 76371 w 419904"/>
              <a:gd name="connsiteY10" fmla="*/ 447675 h 450298"/>
              <a:gd name="connsiteX11" fmla="*/ 104946 w 419904"/>
              <a:gd name="connsiteY11" fmla="*/ 438150 h 450298"/>
              <a:gd name="connsiteX12" fmla="*/ 381171 w 419904"/>
              <a:gd name="connsiteY12" fmla="*/ 419100 h 450298"/>
              <a:gd name="connsiteX13" fmla="*/ 390696 w 419904"/>
              <a:gd name="connsiteY13" fmla="*/ 333375 h 450298"/>
              <a:gd name="connsiteX14" fmla="*/ 419271 w 419904"/>
              <a:gd name="connsiteY14" fmla="*/ 304800 h 450298"/>
              <a:gd name="connsiteX15" fmla="*/ 324021 w 419904"/>
              <a:gd name="connsiteY15" fmla="*/ 257175 h 450298"/>
              <a:gd name="connsiteX16" fmla="*/ 314496 w 419904"/>
              <a:gd name="connsiteY16" fmla="*/ 104775 h 450298"/>
              <a:gd name="connsiteX17" fmla="*/ 304971 w 419904"/>
              <a:gd name="connsiteY17" fmla="*/ 57150 h 450298"/>
              <a:gd name="connsiteX18" fmla="*/ 276396 w 419904"/>
              <a:gd name="connsiteY18" fmla="*/ 38100 h 450298"/>
              <a:gd name="connsiteX19" fmla="*/ 238296 w 419904"/>
              <a:gd name="connsiteY19" fmla="*/ 0 h 450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9904" h="450298">
                <a:moveTo>
                  <a:pt x="238296" y="0"/>
                </a:moveTo>
                <a:lnTo>
                  <a:pt x="238296" y="0"/>
                </a:lnTo>
                <a:cubicBezTo>
                  <a:pt x="216071" y="15875"/>
                  <a:pt x="194663" y="32962"/>
                  <a:pt x="171621" y="47625"/>
                </a:cubicBezTo>
                <a:cubicBezTo>
                  <a:pt x="98946" y="93873"/>
                  <a:pt x="165089" y="46128"/>
                  <a:pt x="104946" y="76200"/>
                </a:cubicBezTo>
                <a:cubicBezTo>
                  <a:pt x="39542" y="108902"/>
                  <a:pt x="120630" y="86398"/>
                  <a:pt x="28746" y="104775"/>
                </a:cubicBezTo>
                <a:cubicBezTo>
                  <a:pt x="25571" y="114300"/>
                  <a:pt x="23176" y="124122"/>
                  <a:pt x="19221" y="133350"/>
                </a:cubicBezTo>
                <a:cubicBezTo>
                  <a:pt x="13628" y="146401"/>
                  <a:pt x="2179" y="157394"/>
                  <a:pt x="171" y="171450"/>
                </a:cubicBezTo>
                <a:cubicBezTo>
                  <a:pt x="-1249" y="181389"/>
                  <a:pt x="6521" y="190500"/>
                  <a:pt x="9696" y="200025"/>
                </a:cubicBezTo>
                <a:cubicBezTo>
                  <a:pt x="11769" y="224896"/>
                  <a:pt x="530" y="312707"/>
                  <a:pt x="38271" y="342900"/>
                </a:cubicBezTo>
                <a:cubicBezTo>
                  <a:pt x="46111" y="349172"/>
                  <a:pt x="57321" y="349250"/>
                  <a:pt x="66846" y="352425"/>
                </a:cubicBezTo>
                <a:cubicBezTo>
                  <a:pt x="70021" y="384175"/>
                  <a:pt x="63412" y="418517"/>
                  <a:pt x="76371" y="447675"/>
                </a:cubicBezTo>
                <a:cubicBezTo>
                  <a:pt x="80449" y="456850"/>
                  <a:pt x="94950" y="439087"/>
                  <a:pt x="104946" y="438150"/>
                </a:cubicBezTo>
                <a:cubicBezTo>
                  <a:pt x="196837" y="429535"/>
                  <a:pt x="289096" y="425450"/>
                  <a:pt x="381171" y="419100"/>
                </a:cubicBezTo>
                <a:cubicBezTo>
                  <a:pt x="384346" y="390525"/>
                  <a:pt x="381604" y="360650"/>
                  <a:pt x="390696" y="333375"/>
                </a:cubicBezTo>
                <a:cubicBezTo>
                  <a:pt x="394956" y="320596"/>
                  <a:pt x="424577" y="317181"/>
                  <a:pt x="419271" y="304800"/>
                </a:cubicBezTo>
                <a:cubicBezTo>
                  <a:pt x="405663" y="273047"/>
                  <a:pt x="353209" y="264472"/>
                  <a:pt x="324021" y="257175"/>
                </a:cubicBezTo>
                <a:cubicBezTo>
                  <a:pt x="320846" y="206375"/>
                  <a:pt x="319322" y="155445"/>
                  <a:pt x="314496" y="104775"/>
                </a:cubicBezTo>
                <a:cubicBezTo>
                  <a:pt x="312961" y="88659"/>
                  <a:pt x="313003" y="71206"/>
                  <a:pt x="304971" y="57150"/>
                </a:cubicBezTo>
                <a:cubicBezTo>
                  <a:pt x="299291" y="47211"/>
                  <a:pt x="285921" y="44450"/>
                  <a:pt x="276396" y="38100"/>
                </a:cubicBezTo>
                <a:cubicBezTo>
                  <a:pt x="255338" y="-4016"/>
                  <a:pt x="244646" y="6350"/>
                  <a:pt x="238296"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2" name="フリーフォーム: 図形 21">
            <a:extLst>
              <a:ext uri="{FF2B5EF4-FFF2-40B4-BE49-F238E27FC236}">
                <a16:creationId xmlns:a16="http://schemas.microsoft.com/office/drawing/2014/main" id="{151F9902-750A-557E-EE18-AEACA0B1AFD1}"/>
              </a:ext>
            </a:extLst>
          </p:cNvPr>
          <p:cNvSpPr/>
          <p:nvPr/>
        </p:nvSpPr>
        <p:spPr>
          <a:xfrm>
            <a:off x="2595677" y="1784463"/>
            <a:ext cx="773112" cy="638175"/>
          </a:xfrm>
          <a:custGeom>
            <a:avLst/>
            <a:gdLst>
              <a:gd name="connsiteX0" fmla="*/ 0 w 772528"/>
              <a:gd name="connsiteY0" fmla="*/ 0 h 638175"/>
              <a:gd name="connsiteX1" fmla="*/ 0 w 772528"/>
              <a:gd name="connsiteY1" fmla="*/ 0 h 638175"/>
              <a:gd name="connsiteX2" fmla="*/ 76200 w 772528"/>
              <a:gd name="connsiteY2" fmla="*/ 133350 h 638175"/>
              <a:gd name="connsiteX3" fmla="*/ 161925 w 772528"/>
              <a:gd name="connsiteY3" fmla="*/ 180975 h 638175"/>
              <a:gd name="connsiteX4" fmla="*/ 200025 w 772528"/>
              <a:gd name="connsiteY4" fmla="*/ 219075 h 638175"/>
              <a:gd name="connsiteX5" fmla="*/ 314325 w 772528"/>
              <a:gd name="connsiteY5" fmla="*/ 304800 h 638175"/>
              <a:gd name="connsiteX6" fmla="*/ 342900 w 772528"/>
              <a:gd name="connsiteY6" fmla="*/ 333375 h 638175"/>
              <a:gd name="connsiteX7" fmla="*/ 390525 w 772528"/>
              <a:gd name="connsiteY7" fmla="*/ 371475 h 638175"/>
              <a:gd name="connsiteX8" fmla="*/ 428625 w 772528"/>
              <a:gd name="connsiteY8" fmla="*/ 419100 h 638175"/>
              <a:gd name="connsiteX9" fmla="*/ 533400 w 772528"/>
              <a:gd name="connsiteY9" fmla="*/ 485775 h 638175"/>
              <a:gd name="connsiteX10" fmla="*/ 561975 w 772528"/>
              <a:gd name="connsiteY10" fmla="*/ 495300 h 638175"/>
              <a:gd name="connsiteX11" fmla="*/ 638175 w 772528"/>
              <a:gd name="connsiteY11" fmla="*/ 590550 h 638175"/>
              <a:gd name="connsiteX12" fmla="*/ 666750 w 772528"/>
              <a:gd name="connsiteY12" fmla="*/ 609600 h 638175"/>
              <a:gd name="connsiteX13" fmla="*/ 752475 w 772528"/>
              <a:gd name="connsiteY13" fmla="*/ 638175 h 638175"/>
              <a:gd name="connsiteX14" fmla="*/ 771525 w 772528"/>
              <a:gd name="connsiteY14" fmla="*/ 609600 h 638175"/>
              <a:gd name="connsiteX15" fmla="*/ 742950 w 772528"/>
              <a:gd name="connsiteY15" fmla="*/ 533400 h 638175"/>
              <a:gd name="connsiteX16" fmla="*/ 733425 w 772528"/>
              <a:gd name="connsiteY16" fmla="*/ 504825 h 638175"/>
              <a:gd name="connsiteX17" fmla="*/ 704850 w 772528"/>
              <a:gd name="connsiteY17" fmla="*/ 485775 h 638175"/>
              <a:gd name="connsiteX18" fmla="*/ 676275 w 772528"/>
              <a:gd name="connsiteY18" fmla="*/ 457200 h 638175"/>
              <a:gd name="connsiteX19" fmla="*/ 666750 w 772528"/>
              <a:gd name="connsiteY19" fmla="*/ 428625 h 638175"/>
              <a:gd name="connsiteX20" fmla="*/ 657225 w 772528"/>
              <a:gd name="connsiteY20" fmla="*/ 352425 h 638175"/>
              <a:gd name="connsiteX21" fmla="*/ 638175 w 772528"/>
              <a:gd name="connsiteY21" fmla="*/ 314325 h 638175"/>
              <a:gd name="connsiteX22" fmla="*/ 628650 w 772528"/>
              <a:gd name="connsiteY22" fmla="*/ 276225 h 638175"/>
              <a:gd name="connsiteX23" fmla="*/ 600075 w 772528"/>
              <a:gd name="connsiteY23" fmla="*/ 257175 h 638175"/>
              <a:gd name="connsiteX24" fmla="*/ 571500 w 772528"/>
              <a:gd name="connsiteY24" fmla="*/ 219075 h 638175"/>
              <a:gd name="connsiteX25" fmla="*/ 523875 w 772528"/>
              <a:gd name="connsiteY25" fmla="*/ 209550 h 638175"/>
              <a:gd name="connsiteX26" fmla="*/ 457200 w 772528"/>
              <a:gd name="connsiteY26" fmla="*/ 180975 h 638175"/>
              <a:gd name="connsiteX27" fmla="*/ 400050 w 772528"/>
              <a:gd name="connsiteY27" fmla="*/ 171450 h 638175"/>
              <a:gd name="connsiteX28" fmla="*/ 361950 w 772528"/>
              <a:gd name="connsiteY28" fmla="*/ 152400 h 638175"/>
              <a:gd name="connsiteX29" fmla="*/ 161925 w 772528"/>
              <a:gd name="connsiteY29" fmla="*/ 123825 h 638175"/>
              <a:gd name="connsiteX30" fmla="*/ 133350 w 772528"/>
              <a:gd name="connsiteY30" fmla="*/ 114300 h 638175"/>
              <a:gd name="connsiteX31" fmla="*/ 47625 w 772528"/>
              <a:gd name="connsiteY31" fmla="*/ 47625 h 638175"/>
              <a:gd name="connsiteX32" fmla="*/ 0 w 772528"/>
              <a:gd name="connsiteY32" fmla="*/ 0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72528" h="638175">
                <a:moveTo>
                  <a:pt x="0" y="0"/>
                </a:moveTo>
                <a:lnTo>
                  <a:pt x="0" y="0"/>
                </a:lnTo>
                <a:cubicBezTo>
                  <a:pt x="28627" y="64411"/>
                  <a:pt x="30093" y="87243"/>
                  <a:pt x="76200" y="133350"/>
                </a:cubicBezTo>
                <a:cubicBezTo>
                  <a:pt x="95203" y="152353"/>
                  <a:pt x="145316" y="169349"/>
                  <a:pt x="161925" y="180975"/>
                </a:cubicBezTo>
                <a:cubicBezTo>
                  <a:pt x="176639" y="191275"/>
                  <a:pt x="186086" y="207749"/>
                  <a:pt x="200025" y="219075"/>
                </a:cubicBezTo>
                <a:cubicBezTo>
                  <a:pt x="236987" y="249107"/>
                  <a:pt x="280649" y="271124"/>
                  <a:pt x="314325" y="304800"/>
                </a:cubicBezTo>
                <a:cubicBezTo>
                  <a:pt x="323850" y="314325"/>
                  <a:pt x="332763" y="324505"/>
                  <a:pt x="342900" y="333375"/>
                </a:cubicBezTo>
                <a:cubicBezTo>
                  <a:pt x="358200" y="346762"/>
                  <a:pt x="376150" y="357100"/>
                  <a:pt x="390525" y="371475"/>
                </a:cubicBezTo>
                <a:cubicBezTo>
                  <a:pt x="404900" y="385850"/>
                  <a:pt x="413582" y="405425"/>
                  <a:pt x="428625" y="419100"/>
                </a:cubicBezTo>
                <a:cubicBezTo>
                  <a:pt x="457261" y="445132"/>
                  <a:pt x="496654" y="470027"/>
                  <a:pt x="533400" y="485775"/>
                </a:cubicBezTo>
                <a:cubicBezTo>
                  <a:pt x="542628" y="489730"/>
                  <a:pt x="552450" y="492125"/>
                  <a:pt x="561975" y="495300"/>
                </a:cubicBezTo>
                <a:cubicBezTo>
                  <a:pt x="588841" y="535599"/>
                  <a:pt x="595108" y="547483"/>
                  <a:pt x="638175" y="590550"/>
                </a:cubicBezTo>
                <a:cubicBezTo>
                  <a:pt x="646270" y="598645"/>
                  <a:pt x="656183" y="605197"/>
                  <a:pt x="666750" y="609600"/>
                </a:cubicBezTo>
                <a:cubicBezTo>
                  <a:pt x="694554" y="621185"/>
                  <a:pt x="752475" y="638175"/>
                  <a:pt x="752475" y="638175"/>
                </a:cubicBezTo>
                <a:cubicBezTo>
                  <a:pt x="758825" y="628650"/>
                  <a:pt x="770105" y="620959"/>
                  <a:pt x="771525" y="609600"/>
                </a:cubicBezTo>
                <a:cubicBezTo>
                  <a:pt x="777038" y="565496"/>
                  <a:pt x="758759" y="565018"/>
                  <a:pt x="742950" y="533400"/>
                </a:cubicBezTo>
                <a:cubicBezTo>
                  <a:pt x="738460" y="524420"/>
                  <a:pt x="739697" y="512665"/>
                  <a:pt x="733425" y="504825"/>
                </a:cubicBezTo>
                <a:cubicBezTo>
                  <a:pt x="726274" y="495886"/>
                  <a:pt x="713644" y="493104"/>
                  <a:pt x="704850" y="485775"/>
                </a:cubicBezTo>
                <a:cubicBezTo>
                  <a:pt x="694502" y="477151"/>
                  <a:pt x="685800" y="466725"/>
                  <a:pt x="676275" y="457200"/>
                </a:cubicBezTo>
                <a:cubicBezTo>
                  <a:pt x="673100" y="447675"/>
                  <a:pt x="668546" y="438503"/>
                  <a:pt x="666750" y="428625"/>
                </a:cubicBezTo>
                <a:cubicBezTo>
                  <a:pt x="662171" y="403440"/>
                  <a:pt x="663433" y="377258"/>
                  <a:pt x="657225" y="352425"/>
                </a:cubicBezTo>
                <a:cubicBezTo>
                  <a:pt x="653781" y="338650"/>
                  <a:pt x="643161" y="327620"/>
                  <a:pt x="638175" y="314325"/>
                </a:cubicBezTo>
                <a:cubicBezTo>
                  <a:pt x="633578" y="302068"/>
                  <a:pt x="635912" y="287117"/>
                  <a:pt x="628650" y="276225"/>
                </a:cubicBezTo>
                <a:cubicBezTo>
                  <a:pt x="622300" y="266700"/>
                  <a:pt x="608170" y="265270"/>
                  <a:pt x="600075" y="257175"/>
                </a:cubicBezTo>
                <a:cubicBezTo>
                  <a:pt x="588850" y="245950"/>
                  <a:pt x="584962" y="227489"/>
                  <a:pt x="571500" y="219075"/>
                </a:cubicBezTo>
                <a:cubicBezTo>
                  <a:pt x="557771" y="210495"/>
                  <a:pt x="539581" y="213477"/>
                  <a:pt x="523875" y="209550"/>
                </a:cubicBezTo>
                <a:cubicBezTo>
                  <a:pt x="418742" y="183267"/>
                  <a:pt x="593499" y="221865"/>
                  <a:pt x="457200" y="180975"/>
                </a:cubicBezTo>
                <a:cubicBezTo>
                  <a:pt x="438702" y="175426"/>
                  <a:pt x="419100" y="174625"/>
                  <a:pt x="400050" y="171450"/>
                </a:cubicBezTo>
                <a:cubicBezTo>
                  <a:pt x="387350" y="165100"/>
                  <a:pt x="375873" y="155185"/>
                  <a:pt x="361950" y="152400"/>
                </a:cubicBezTo>
                <a:cubicBezTo>
                  <a:pt x="295906" y="139191"/>
                  <a:pt x="161925" y="123825"/>
                  <a:pt x="161925" y="123825"/>
                </a:cubicBezTo>
                <a:cubicBezTo>
                  <a:pt x="152400" y="120650"/>
                  <a:pt x="141704" y="119869"/>
                  <a:pt x="133350" y="114300"/>
                </a:cubicBezTo>
                <a:cubicBezTo>
                  <a:pt x="84040" y="81426"/>
                  <a:pt x="123710" y="72987"/>
                  <a:pt x="47625" y="47625"/>
                </a:cubicBezTo>
                <a:cubicBezTo>
                  <a:pt x="14790" y="36680"/>
                  <a:pt x="7937" y="7937"/>
                  <a:pt x="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3" name="フリーフォーム: 図形 22">
            <a:extLst>
              <a:ext uri="{FF2B5EF4-FFF2-40B4-BE49-F238E27FC236}">
                <a16:creationId xmlns:a16="http://schemas.microsoft.com/office/drawing/2014/main" id="{8DC74F0A-D0F0-2137-381D-8A30CFF28A25}"/>
              </a:ext>
            </a:extLst>
          </p:cNvPr>
          <p:cNvSpPr/>
          <p:nvPr/>
        </p:nvSpPr>
        <p:spPr>
          <a:xfrm>
            <a:off x="2086089" y="1605076"/>
            <a:ext cx="314325" cy="842962"/>
          </a:xfrm>
          <a:custGeom>
            <a:avLst/>
            <a:gdLst>
              <a:gd name="connsiteX0" fmla="*/ 285750 w 314394"/>
              <a:gd name="connsiteY0" fmla="*/ 0 h 842418"/>
              <a:gd name="connsiteX1" fmla="*/ 285750 w 314394"/>
              <a:gd name="connsiteY1" fmla="*/ 0 h 842418"/>
              <a:gd name="connsiteX2" fmla="*/ 190500 w 314394"/>
              <a:gd name="connsiteY2" fmla="*/ 28575 h 842418"/>
              <a:gd name="connsiteX3" fmla="*/ 152400 w 314394"/>
              <a:gd name="connsiteY3" fmla="*/ 57150 h 842418"/>
              <a:gd name="connsiteX4" fmla="*/ 66675 w 314394"/>
              <a:gd name="connsiteY4" fmla="*/ 104775 h 842418"/>
              <a:gd name="connsiteX5" fmla="*/ 47625 w 314394"/>
              <a:gd name="connsiteY5" fmla="*/ 133350 h 842418"/>
              <a:gd name="connsiteX6" fmla="*/ 0 w 314394"/>
              <a:gd name="connsiteY6" fmla="*/ 238125 h 842418"/>
              <a:gd name="connsiteX7" fmla="*/ 9525 w 314394"/>
              <a:gd name="connsiteY7" fmla="*/ 371475 h 842418"/>
              <a:gd name="connsiteX8" fmla="*/ 28575 w 314394"/>
              <a:gd name="connsiteY8" fmla="*/ 419100 h 842418"/>
              <a:gd name="connsiteX9" fmla="*/ 38100 w 314394"/>
              <a:gd name="connsiteY9" fmla="*/ 514350 h 842418"/>
              <a:gd name="connsiteX10" fmla="*/ 66675 w 314394"/>
              <a:gd name="connsiteY10" fmla="*/ 638175 h 842418"/>
              <a:gd name="connsiteX11" fmla="*/ 95250 w 314394"/>
              <a:gd name="connsiteY11" fmla="*/ 800100 h 842418"/>
              <a:gd name="connsiteX12" fmla="*/ 104775 w 314394"/>
              <a:gd name="connsiteY12" fmla="*/ 600075 h 842418"/>
              <a:gd name="connsiteX13" fmla="*/ 114300 w 314394"/>
              <a:gd name="connsiteY13" fmla="*/ 571500 h 842418"/>
              <a:gd name="connsiteX14" fmla="*/ 123825 w 314394"/>
              <a:gd name="connsiteY14" fmla="*/ 523875 h 842418"/>
              <a:gd name="connsiteX15" fmla="*/ 142875 w 314394"/>
              <a:gd name="connsiteY15" fmla="*/ 285750 h 842418"/>
              <a:gd name="connsiteX16" fmla="*/ 152400 w 314394"/>
              <a:gd name="connsiteY16" fmla="*/ 257175 h 842418"/>
              <a:gd name="connsiteX17" fmla="*/ 200025 w 314394"/>
              <a:gd name="connsiteY17" fmla="*/ 209550 h 842418"/>
              <a:gd name="connsiteX18" fmla="*/ 257175 w 314394"/>
              <a:gd name="connsiteY18" fmla="*/ 190500 h 842418"/>
              <a:gd name="connsiteX19" fmla="*/ 295275 w 314394"/>
              <a:gd name="connsiteY19" fmla="*/ 104775 h 842418"/>
              <a:gd name="connsiteX20" fmla="*/ 304800 w 314394"/>
              <a:gd name="connsiteY20" fmla="*/ 66675 h 842418"/>
              <a:gd name="connsiteX21" fmla="*/ 314325 w 314394"/>
              <a:gd name="connsiteY21" fmla="*/ 38100 h 842418"/>
              <a:gd name="connsiteX22" fmla="*/ 285750 w 314394"/>
              <a:gd name="connsiteY22" fmla="*/ 0 h 84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4394" h="842418">
                <a:moveTo>
                  <a:pt x="285750" y="0"/>
                </a:moveTo>
                <a:lnTo>
                  <a:pt x="285750" y="0"/>
                </a:lnTo>
                <a:cubicBezTo>
                  <a:pt x="254000" y="9525"/>
                  <a:pt x="220968" y="15517"/>
                  <a:pt x="190500" y="28575"/>
                </a:cubicBezTo>
                <a:cubicBezTo>
                  <a:pt x="175909" y="34828"/>
                  <a:pt x="166013" y="48982"/>
                  <a:pt x="152400" y="57150"/>
                </a:cubicBezTo>
                <a:cubicBezTo>
                  <a:pt x="-16073" y="158234"/>
                  <a:pt x="167302" y="37690"/>
                  <a:pt x="66675" y="104775"/>
                </a:cubicBezTo>
                <a:cubicBezTo>
                  <a:pt x="60325" y="114300"/>
                  <a:pt x="53184" y="123343"/>
                  <a:pt x="47625" y="133350"/>
                </a:cubicBezTo>
                <a:cubicBezTo>
                  <a:pt x="21753" y="179920"/>
                  <a:pt x="18652" y="191494"/>
                  <a:pt x="0" y="238125"/>
                </a:cubicBezTo>
                <a:cubicBezTo>
                  <a:pt x="3175" y="282575"/>
                  <a:pt x="2575" y="327457"/>
                  <a:pt x="9525" y="371475"/>
                </a:cubicBezTo>
                <a:cubicBezTo>
                  <a:pt x="12192" y="388364"/>
                  <a:pt x="25222" y="402334"/>
                  <a:pt x="28575" y="419100"/>
                </a:cubicBezTo>
                <a:cubicBezTo>
                  <a:pt x="34833" y="450389"/>
                  <a:pt x="32633" y="482914"/>
                  <a:pt x="38100" y="514350"/>
                </a:cubicBezTo>
                <a:cubicBezTo>
                  <a:pt x="45358" y="556083"/>
                  <a:pt x="57150" y="596900"/>
                  <a:pt x="66675" y="638175"/>
                </a:cubicBezTo>
                <a:cubicBezTo>
                  <a:pt x="86724" y="838665"/>
                  <a:pt x="65544" y="889217"/>
                  <a:pt x="95250" y="800100"/>
                </a:cubicBezTo>
                <a:cubicBezTo>
                  <a:pt x="98425" y="733425"/>
                  <a:pt x="99232" y="666595"/>
                  <a:pt x="104775" y="600075"/>
                </a:cubicBezTo>
                <a:cubicBezTo>
                  <a:pt x="105609" y="590069"/>
                  <a:pt x="111865" y="581240"/>
                  <a:pt x="114300" y="571500"/>
                </a:cubicBezTo>
                <a:cubicBezTo>
                  <a:pt x="118227" y="555794"/>
                  <a:pt x="120650" y="539750"/>
                  <a:pt x="123825" y="523875"/>
                </a:cubicBezTo>
                <a:cubicBezTo>
                  <a:pt x="128760" y="425175"/>
                  <a:pt x="122256" y="368227"/>
                  <a:pt x="142875" y="285750"/>
                </a:cubicBezTo>
                <a:cubicBezTo>
                  <a:pt x="145310" y="276010"/>
                  <a:pt x="147910" y="266155"/>
                  <a:pt x="152400" y="257175"/>
                </a:cubicBezTo>
                <a:cubicBezTo>
                  <a:pt x="164193" y="233589"/>
                  <a:pt x="175532" y="220436"/>
                  <a:pt x="200025" y="209550"/>
                </a:cubicBezTo>
                <a:cubicBezTo>
                  <a:pt x="218375" y="201395"/>
                  <a:pt x="257175" y="190500"/>
                  <a:pt x="257175" y="190500"/>
                </a:cubicBezTo>
                <a:cubicBezTo>
                  <a:pt x="279845" y="122490"/>
                  <a:pt x="265086" y="150058"/>
                  <a:pt x="295275" y="104775"/>
                </a:cubicBezTo>
                <a:cubicBezTo>
                  <a:pt x="298450" y="92075"/>
                  <a:pt x="301204" y="79262"/>
                  <a:pt x="304800" y="66675"/>
                </a:cubicBezTo>
                <a:cubicBezTo>
                  <a:pt x="307558" y="57021"/>
                  <a:pt x="312674" y="48004"/>
                  <a:pt x="314325" y="38100"/>
                </a:cubicBezTo>
                <a:cubicBezTo>
                  <a:pt x="315891" y="28705"/>
                  <a:pt x="290512" y="6350"/>
                  <a:pt x="28575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5" name="テキスト ボックス 21">
            <a:extLst>
              <a:ext uri="{FF2B5EF4-FFF2-40B4-BE49-F238E27FC236}">
                <a16:creationId xmlns:a16="http://schemas.microsoft.com/office/drawing/2014/main" id="{4DB0B996-A017-7382-3E34-F95894E68997}"/>
              </a:ext>
            </a:extLst>
          </p:cNvPr>
          <p:cNvSpPr txBox="1">
            <a:spLocks noChangeArrowheads="1"/>
          </p:cNvSpPr>
          <p:nvPr/>
        </p:nvSpPr>
        <p:spPr bwMode="auto">
          <a:xfrm>
            <a:off x="157276" y="631162"/>
            <a:ext cx="815738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氷山モデルを用いて、主の課題の背景にあるものを考えてみましょう。</a:t>
            </a:r>
          </a:p>
        </p:txBody>
      </p:sp>
    </p:spTree>
    <p:extLst>
      <p:ext uri="{BB962C8B-B14F-4D97-AF65-F5344CB8AC3E}">
        <p14:creationId xmlns:p14="http://schemas.microsoft.com/office/powerpoint/2010/main" val="3722357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番号プレースホルダー 2">
            <a:extLst>
              <a:ext uri="{FF2B5EF4-FFF2-40B4-BE49-F238E27FC236}">
                <a16:creationId xmlns:a16="http://schemas.microsoft.com/office/drawing/2014/main" id="{546AAC89-E018-8756-ECC6-9F3AD720A63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4FF6C3D-A70A-41D5-9A2D-F4AF79A5EEAA}" type="slidenum">
              <a:rPr lang="ja-JP" altLang="en-US" sz="1000">
                <a:solidFill>
                  <a:srgbClr val="898989"/>
                </a:solidFill>
              </a:rPr>
              <a:pPr>
                <a:lnSpc>
                  <a:spcPct val="100000"/>
                </a:lnSpc>
                <a:spcBef>
                  <a:spcPct val="0"/>
                </a:spcBef>
                <a:buFontTx/>
                <a:buNone/>
              </a:pPr>
              <a:t>3</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345B590F-6D9C-0136-FD6F-88ABE93867E1}"/>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ワークを行う上での留意点</a:t>
            </a:r>
          </a:p>
        </p:txBody>
      </p:sp>
      <p:sp>
        <p:nvSpPr>
          <p:cNvPr id="4" name="テキスト ボックス 24">
            <a:extLst>
              <a:ext uri="{FF2B5EF4-FFF2-40B4-BE49-F238E27FC236}">
                <a16:creationId xmlns:a16="http://schemas.microsoft.com/office/drawing/2014/main" id="{9D97F5FB-5FCB-4B00-A7C9-3B404FA0F275}"/>
              </a:ext>
            </a:extLst>
          </p:cNvPr>
          <p:cNvSpPr txBox="1">
            <a:spLocks noChangeArrowheads="1"/>
          </p:cNvSpPr>
          <p:nvPr/>
        </p:nvSpPr>
        <p:spPr bwMode="auto">
          <a:xfrm>
            <a:off x="342900" y="719138"/>
            <a:ext cx="9218613" cy="66040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ts val="600"/>
              </a:spcBef>
              <a:buFont typeface="Arial" panose="020B0604020202020204" pitchFamily="34" charset="0"/>
              <a:buNone/>
              <a:defRPr/>
            </a:pPr>
            <a:r>
              <a:rPr kumimoji="0" lang="ja-JP" altLang="en-US" sz="1600" spc="100" dirty="0">
                <a:latin typeface="メイリオ" panose="020B0604030504040204" pitchFamily="50" charset="-128"/>
                <a:ea typeface="メイリオ" panose="020B0604030504040204" pitchFamily="50" charset="-128"/>
              </a:rPr>
              <a:t>本教材は、受講者のみなさん同士で意見交換をする「ワーク」を取り入れています。</a:t>
            </a:r>
            <a:endParaRPr kumimoji="0" lang="en-US" altLang="ja-JP" sz="1600" spc="100" dirty="0">
              <a:latin typeface="メイリオ" panose="020B0604030504040204" pitchFamily="50" charset="-128"/>
              <a:ea typeface="メイリオ" panose="020B0604030504040204" pitchFamily="50" charset="-128"/>
            </a:endParaRPr>
          </a:p>
          <a:p>
            <a:pPr>
              <a:lnSpc>
                <a:spcPct val="100000"/>
              </a:lnSpc>
              <a:spcBef>
                <a:spcPts val="600"/>
              </a:spcBef>
              <a:buFont typeface="Arial" panose="020B0604020202020204" pitchFamily="34" charset="0"/>
              <a:buNone/>
              <a:defRPr/>
            </a:pPr>
            <a:r>
              <a:rPr kumimoji="0" lang="ja-JP" altLang="en-US" sz="1600" spc="100" dirty="0">
                <a:latin typeface="メイリオ" panose="020B0604030504040204" pitchFamily="50" charset="-128"/>
                <a:ea typeface="メイリオ" panose="020B0604030504040204" pitchFamily="50" charset="-128"/>
              </a:rPr>
              <a:t>ワークを意義ある時間にするために、以下のルールを守りましょう。</a:t>
            </a:r>
          </a:p>
        </p:txBody>
      </p:sp>
      <p:sp>
        <p:nvSpPr>
          <p:cNvPr id="6" name="吹き出し: 角を丸めた四角形 5">
            <a:extLst>
              <a:ext uri="{FF2B5EF4-FFF2-40B4-BE49-F238E27FC236}">
                <a16:creationId xmlns:a16="http://schemas.microsoft.com/office/drawing/2014/main" id="{DD4FBDD9-5476-958D-D27C-E07CC96C5D3B}"/>
              </a:ext>
            </a:extLst>
          </p:cNvPr>
          <p:cNvSpPr/>
          <p:nvPr/>
        </p:nvSpPr>
        <p:spPr>
          <a:xfrm>
            <a:off x="4237038" y="5881688"/>
            <a:ext cx="3967162" cy="523875"/>
          </a:xfrm>
          <a:prstGeom prst="wedgeRoundRectCallout">
            <a:avLst>
              <a:gd name="adj1" fmla="val 54949"/>
              <a:gd name="adj2" fmla="val 21996"/>
              <a:gd name="adj3" fmla="val 16667"/>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皆さんの仕事においても、重要な視点ですね。</a:t>
            </a:r>
          </a:p>
        </p:txBody>
      </p:sp>
      <p:sp>
        <p:nvSpPr>
          <p:cNvPr id="8" name="テキスト ボックス 7">
            <a:extLst>
              <a:ext uri="{FF2B5EF4-FFF2-40B4-BE49-F238E27FC236}">
                <a16:creationId xmlns:a16="http://schemas.microsoft.com/office/drawing/2014/main" id="{C277ADFC-B4E0-3614-FD6E-436467DFD741}"/>
              </a:ext>
            </a:extLst>
          </p:cNvPr>
          <p:cNvSpPr txBox="1"/>
          <p:nvPr/>
        </p:nvSpPr>
        <p:spPr>
          <a:xfrm>
            <a:off x="433388" y="1622425"/>
            <a:ext cx="2401887" cy="539750"/>
          </a:xfrm>
          <a:prstGeom prst="roundRect">
            <a:avLst>
              <a:gd name="adj" fmla="val 50000"/>
            </a:avLst>
          </a:prstGeom>
          <a:noFill/>
          <a:ln>
            <a:noFill/>
          </a:ln>
        </p:spPr>
        <p:txBody>
          <a:bodyPr rIns="90000"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批判しない</a:t>
            </a:r>
            <a:endParaRPr lang="ja-JP" altLang="en-US" spc="300" dirty="0"/>
          </a:p>
        </p:txBody>
      </p:sp>
      <p:sp>
        <p:nvSpPr>
          <p:cNvPr id="9" name="テキスト ボックス 8">
            <a:extLst>
              <a:ext uri="{FF2B5EF4-FFF2-40B4-BE49-F238E27FC236}">
                <a16:creationId xmlns:a16="http://schemas.microsoft.com/office/drawing/2014/main" id="{A8888848-4316-9946-DC4A-25D6BC2F6006}"/>
              </a:ext>
            </a:extLst>
          </p:cNvPr>
          <p:cNvSpPr txBox="1"/>
          <p:nvPr/>
        </p:nvSpPr>
        <p:spPr>
          <a:xfrm>
            <a:off x="433388" y="3167063"/>
            <a:ext cx="3224212" cy="539750"/>
          </a:xfrm>
          <a:prstGeom prst="roundRect">
            <a:avLst>
              <a:gd name="adj" fmla="val 50000"/>
            </a:avLst>
          </a:prstGeom>
          <a:noFill/>
          <a:ln>
            <a:noFill/>
          </a:ln>
        </p:spPr>
        <p:txBody>
          <a:bodyPr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みんなの意見を聞く</a:t>
            </a:r>
            <a:endParaRPr lang="ja-JP" altLang="en-US" spc="300" dirty="0"/>
          </a:p>
        </p:txBody>
      </p:sp>
      <p:sp>
        <p:nvSpPr>
          <p:cNvPr id="10" name="テキスト ボックス 9">
            <a:extLst>
              <a:ext uri="{FF2B5EF4-FFF2-40B4-BE49-F238E27FC236}">
                <a16:creationId xmlns:a16="http://schemas.microsoft.com/office/drawing/2014/main" id="{CA555569-5F19-6C90-27FA-E4863079BC06}"/>
              </a:ext>
            </a:extLst>
          </p:cNvPr>
          <p:cNvSpPr txBox="1"/>
          <p:nvPr/>
        </p:nvSpPr>
        <p:spPr>
          <a:xfrm>
            <a:off x="433388" y="4465638"/>
            <a:ext cx="5942012" cy="539750"/>
          </a:xfrm>
          <a:prstGeom prst="roundRect">
            <a:avLst>
              <a:gd name="adj" fmla="val 50000"/>
            </a:avLst>
          </a:prstGeom>
          <a:noFill/>
          <a:ln>
            <a:noFill/>
          </a:ln>
        </p:spPr>
        <p:txBody>
          <a:bodyPr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聞いたこと、話したことはこの場限りで</a:t>
            </a:r>
            <a:endParaRPr lang="ja-JP" altLang="en-US" spc="300" dirty="0"/>
          </a:p>
        </p:txBody>
      </p:sp>
      <p:pic>
        <p:nvPicPr>
          <p:cNvPr id="16393" name="図 11" descr="抽象 が含まれている画像&#10;&#10;自動的に生成された説明">
            <a:extLst>
              <a:ext uri="{FF2B5EF4-FFF2-40B4-BE49-F238E27FC236}">
                <a16:creationId xmlns:a16="http://schemas.microsoft.com/office/drawing/2014/main" id="{F911351C-0DE9-55AC-43F7-A9782A1223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3216"/>
          <a:stretch>
            <a:fillRect/>
          </a:stretch>
        </p:blipFill>
        <p:spPr bwMode="auto">
          <a:xfrm>
            <a:off x="8043863" y="5451475"/>
            <a:ext cx="1655762"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46F1F94B-8ACA-19DD-188F-2F7671C92E30}"/>
              </a:ext>
            </a:extLst>
          </p:cNvPr>
          <p:cNvSpPr txBox="1"/>
          <p:nvPr/>
        </p:nvSpPr>
        <p:spPr>
          <a:xfrm>
            <a:off x="690563" y="2205038"/>
            <a:ext cx="7145337" cy="815975"/>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「思ったこと」を率直に、自由に話し合う上で大切なルールです。</a:t>
            </a:r>
            <a:endParaRPr kumimoji="1" lang="en-US" altLang="ja-JP" sz="1400" spc="100" dirty="0">
              <a:latin typeface="メイリオ" panose="020B0604030504040204" pitchFamily="50" charset="-128"/>
              <a:ea typeface="メイリオ" panose="020B0604030504040204" pitchFamily="50" charset="-128"/>
            </a:endParaRPr>
          </a:p>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ネガティブな意見や、「理解できない</a:t>
            </a:r>
            <a:r>
              <a:rPr kumimoji="1" lang="en-US" altLang="ja-JP" sz="1400" spc="100" dirty="0">
                <a:latin typeface="メイリオ" panose="020B0604030504040204" pitchFamily="50" charset="-128"/>
                <a:ea typeface="メイリオ" panose="020B0604030504040204" pitchFamily="50" charset="-128"/>
              </a:rPr>
              <a:t>…</a:t>
            </a:r>
            <a:r>
              <a:rPr kumimoji="1" lang="ja-JP" altLang="en-US" sz="1400" spc="100" dirty="0">
                <a:latin typeface="メイリオ" panose="020B0604030504040204" pitchFamily="50" charset="-128"/>
                <a:ea typeface="メイリオ" panose="020B0604030504040204" pitchFamily="50" charset="-128"/>
              </a:rPr>
              <a:t>」と感じる意見が出てきたとしても、それを頭ごなしに否定はせず、まずはその意見をそのまま受け止めましょう。</a:t>
            </a:r>
            <a:endParaRPr kumimoji="1" lang="en-US" altLang="ja-JP" sz="1400" spc="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9D8BD9BD-E2D6-5116-B47F-AFE43175881C}"/>
              </a:ext>
            </a:extLst>
          </p:cNvPr>
          <p:cNvSpPr txBox="1"/>
          <p:nvPr/>
        </p:nvSpPr>
        <p:spPr>
          <a:xfrm>
            <a:off x="690563" y="3759200"/>
            <a:ext cx="7145337" cy="523875"/>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限られた研修時間を有効に活用するために、参加している人全員が発言の機会を持てるようにしましょう。</a:t>
            </a:r>
            <a:endParaRPr kumimoji="1" lang="en-US" altLang="ja-JP" sz="1400" spc="100" dirty="0">
              <a:latin typeface="メイリオ" panose="020B0604030504040204" pitchFamily="50" charset="-128"/>
              <a:ea typeface="メイリオ" panose="020B0604030504040204" pitchFamily="50" charset="-128"/>
            </a:endParaRPr>
          </a:p>
        </p:txBody>
      </p:sp>
      <p:sp>
        <p:nvSpPr>
          <p:cNvPr id="25" name="平行四辺形 24">
            <a:extLst>
              <a:ext uri="{FF2B5EF4-FFF2-40B4-BE49-F238E27FC236}">
                <a16:creationId xmlns:a16="http://schemas.microsoft.com/office/drawing/2014/main" id="{9AAD11F8-A784-8D4C-E574-2C39A914AA84}"/>
              </a:ext>
            </a:extLst>
          </p:cNvPr>
          <p:cNvSpPr/>
          <p:nvPr/>
        </p:nvSpPr>
        <p:spPr>
          <a:xfrm>
            <a:off x="433388" y="2022475"/>
            <a:ext cx="165576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6" name="平行四辺形 25">
            <a:extLst>
              <a:ext uri="{FF2B5EF4-FFF2-40B4-BE49-F238E27FC236}">
                <a16:creationId xmlns:a16="http://schemas.microsoft.com/office/drawing/2014/main" id="{5390A962-D599-3189-301D-DB14F6A947A5}"/>
              </a:ext>
            </a:extLst>
          </p:cNvPr>
          <p:cNvSpPr/>
          <p:nvPr/>
        </p:nvSpPr>
        <p:spPr>
          <a:xfrm>
            <a:off x="433388" y="3563938"/>
            <a:ext cx="262731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7" name="平行四辺形 26">
            <a:extLst>
              <a:ext uri="{FF2B5EF4-FFF2-40B4-BE49-F238E27FC236}">
                <a16:creationId xmlns:a16="http://schemas.microsoft.com/office/drawing/2014/main" id="{85F4F853-9358-DBFC-8F0C-8CBDA3223A6E}"/>
              </a:ext>
            </a:extLst>
          </p:cNvPr>
          <p:cNvSpPr/>
          <p:nvPr/>
        </p:nvSpPr>
        <p:spPr>
          <a:xfrm>
            <a:off x="433388" y="4865688"/>
            <a:ext cx="504031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pic>
        <p:nvPicPr>
          <p:cNvPr id="29" name="図 28" descr="時計 が含まれている画像&#10;&#10;AI によって生成されたコンテンツは間違っている可能性があります。">
            <a:extLst>
              <a:ext uri="{FF2B5EF4-FFF2-40B4-BE49-F238E27FC236}">
                <a16:creationId xmlns:a16="http://schemas.microsoft.com/office/drawing/2014/main" id="{9C129495-FB5D-15D4-6294-95AEA088805C}"/>
              </a:ext>
            </a:extLst>
          </p:cNvPr>
          <p:cNvPicPr>
            <a:picLocks noChangeAspect="1"/>
          </p:cNvPicPr>
          <p:nvPr/>
        </p:nvPicPr>
        <p:blipFill>
          <a:blip r:embed="rId4">
            <a:duotone>
              <a:prstClr val="black"/>
              <a:schemeClr val="accent5">
                <a:tint val="45000"/>
                <a:satMod val="400000"/>
              </a:schemeClr>
            </a:duotone>
          </a:blip>
          <a:stretch>
            <a:fillRect/>
          </a:stretch>
        </p:blipFill>
        <p:spPr>
          <a:xfrm>
            <a:off x="8333888" y="4546417"/>
            <a:ext cx="1076873" cy="1076873"/>
          </a:xfrm>
          <a:prstGeom prst="rect">
            <a:avLst/>
          </a:prstGeom>
        </p:spPr>
      </p:pic>
      <p:sp>
        <p:nvSpPr>
          <p:cNvPr id="30" name="乗算記号 29">
            <a:extLst>
              <a:ext uri="{FF2B5EF4-FFF2-40B4-BE49-F238E27FC236}">
                <a16:creationId xmlns:a16="http://schemas.microsoft.com/office/drawing/2014/main" id="{3B2BF094-FDB1-4E7D-EDC2-1F1080BE885B}"/>
              </a:ext>
            </a:extLst>
          </p:cNvPr>
          <p:cNvSpPr/>
          <p:nvPr/>
        </p:nvSpPr>
        <p:spPr>
          <a:xfrm>
            <a:off x="8031163" y="4446588"/>
            <a:ext cx="576262" cy="576262"/>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grpSp>
        <p:nvGrpSpPr>
          <p:cNvPr id="16402" name="グループ化 36">
            <a:extLst>
              <a:ext uri="{FF2B5EF4-FFF2-40B4-BE49-F238E27FC236}">
                <a16:creationId xmlns:a16="http://schemas.microsoft.com/office/drawing/2014/main" id="{C0D75497-1607-0561-F860-A805778E3DD3}"/>
              </a:ext>
            </a:extLst>
          </p:cNvPr>
          <p:cNvGrpSpPr>
            <a:grpSpLocks/>
          </p:cNvGrpSpPr>
          <p:nvPr/>
        </p:nvGrpSpPr>
        <p:grpSpPr bwMode="auto">
          <a:xfrm>
            <a:off x="8734425" y="3378200"/>
            <a:ext cx="1068388" cy="1068388"/>
            <a:chOff x="8399784" y="3448193"/>
            <a:chExt cx="1068322" cy="1068322"/>
          </a:xfrm>
        </p:grpSpPr>
        <p:pic>
          <p:nvPicPr>
            <p:cNvPr id="34" name="図 33" descr="時計 が含まれている画像&#10;&#10;AI によって生成されたコンテンツは間違っている可能性があります。">
              <a:extLst>
                <a:ext uri="{FF2B5EF4-FFF2-40B4-BE49-F238E27FC236}">
                  <a16:creationId xmlns:a16="http://schemas.microsoft.com/office/drawing/2014/main" id="{1EFE3DA5-139D-ACF4-EBF9-6FE2DEED3E7B}"/>
                </a:ext>
              </a:extLst>
            </p:cNvPr>
            <p:cNvPicPr>
              <a:picLocks noChangeAspect="1"/>
            </p:cNvPicPr>
            <p:nvPr/>
          </p:nvPicPr>
          <p:blipFill>
            <a:blip r:embed="rId5">
              <a:duotone>
                <a:prstClr val="black"/>
                <a:schemeClr val="accent5">
                  <a:tint val="45000"/>
                  <a:satMod val="400000"/>
                </a:schemeClr>
              </a:duotone>
            </a:blip>
            <a:stretch>
              <a:fillRect/>
            </a:stretch>
          </p:blipFill>
          <p:spPr>
            <a:xfrm>
              <a:off x="8399784" y="3448193"/>
              <a:ext cx="915922" cy="915922"/>
            </a:xfrm>
            <a:prstGeom prst="rect">
              <a:avLst/>
            </a:prstGeom>
          </p:spPr>
        </p:pic>
        <p:pic>
          <p:nvPicPr>
            <p:cNvPr id="35" name="図 34" descr="時計 が含まれている画像&#10;&#10;AI によって生成されたコンテンツは間違っている可能性があります。">
              <a:extLst>
                <a:ext uri="{FF2B5EF4-FFF2-40B4-BE49-F238E27FC236}">
                  <a16:creationId xmlns:a16="http://schemas.microsoft.com/office/drawing/2014/main" id="{1D802503-ECB6-C85A-F1B3-C5E3CEBE9D46}"/>
                </a:ext>
              </a:extLst>
            </p:cNvPr>
            <p:cNvPicPr>
              <a:picLocks noChangeAspect="1"/>
            </p:cNvPicPr>
            <p:nvPr/>
          </p:nvPicPr>
          <p:blipFill>
            <a:blip r:embed="rId5">
              <a:duotone>
                <a:prstClr val="black"/>
                <a:schemeClr val="accent5">
                  <a:tint val="45000"/>
                  <a:satMod val="400000"/>
                </a:schemeClr>
              </a:duotone>
            </a:blip>
            <a:stretch>
              <a:fillRect/>
            </a:stretch>
          </p:blipFill>
          <p:spPr>
            <a:xfrm>
              <a:off x="8552184" y="3600593"/>
              <a:ext cx="915922" cy="915922"/>
            </a:xfrm>
            <a:prstGeom prst="rect">
              <a:avLst/>
            </a:prstGeom>
          </p:spPr>
        </p:pic>
        <p:pic>
          <p:nvPicPr>
            <p:cNvPr id="36" name="図 35" descr="時計 が含まれている画像&#10;&#10;AI によって生成されたコンテンツは間違っている可能性があります。">
              <a:extLst>
                <a:ext uri="{FF2B5EF4-FFF2-40B4-BE49-F238E27FC236}">
                  <a16:creationId xmlns:a16="http://schemas.microsoft.com/office/drawing/2014/main" id="{51757EEF-2753-E5AB-F9F6-DDCC1B17C71A}"/>
                </a:ext>
              </a:extLst>
            </p:cNvPr>
            <p:cNvPicPr>
              <a:picLocks noChangeAspect="1"/>
            </p:cNvPicPr>
            <p:nvPr/>
          </p:nvPicPr>
          <p:blipFill>
            <a:blip r:embed="rId5">
              <a:duotone>
                <a:prstClr val="black"/>
                <a:schemeClr val="accent5">
                  <a:tint val="45000"/>
                  <a:satMod val="400000"/>
                </a:schemeClr>
              </a:duotone>
            </a:blip>
            <a:srcRect r="30050"/>
            <a:stretch/>
          </p:blipFill>
          <p:spPr>
            <a:xfrm>
              <a:off x="8748937" y="3489697"/>
              <a:ext cx="640687" cy="915922"/>
            </a:xfrm>
            <a:prstGeom prst="rect">
              <a:avLst/>
            </a:prstGeom>
          </p:spPr>
        </p:pic>
      </p:grpSp>
      <p:sp>
        <p:nvSpPr>
          <p:cNvPr id="40" name="乗算記号 39">
            <a:extLst>
              <a:ext uri="{FF2B5EF4-FFF2-40B4-BE49-F238E27FC236}">
                <a16:creationId xmlns:a16="http://schemas.microsoft.com/office/drawing/2014/main" id="{0F4A840C-F330-312C-B34D-98B3FEA89215}"/>
              </a:ext>
            </a:extLst>
          </p:cNvPr>
          <p:cNvSpPr/>
          <p:nvPr/>
        </p:nvSpPr>
        <p:spPr>
          <a:xfrm>
            <a:off x="8031163" y="1892300"/>
            <a:ext cx="576262" cy="576263"/>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41" name="乗算記号 40">
            <a:extLst>
              <a:ext uri="{FF2B5EF4-FFF2-40B4-BE49-F238E27FC236}">
                <a16:creationId xmlns:a16="http://schemas.microsoft.com/office/drawing/2014/main" id="{FBCA2F16-44E3-8CEA-F64B-D10F90A14C2B}"/>
              </a:ext>
            </a:extLst>
          </p:cNvPr>
          <p:cNvSpPr/>
          <p:nvPr/>
        </p:nvSpPr>
        <p:spPr>
          <a:xfrm>
            <a:off x="8031163" y="3228975"/>
            <a:ext cx="576262" cy="574675"/>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pic>
        <p:nvPicPr>
          <p:cNvPr id="43" name="図 42" descr="アイコン&#10;&#10;AI によって生成されたコンテンツは間違っている可能性があります。">
            <a:extLst>
              <a:ext uri="{FF2B5EF4-FFF2-40B4-BE49-F238E27FC236}">
                <a16:creationId xmlns:a16="http://schemas.microsoft.com/office/drawing/2014/main" id="{34A2A082-02B0-07A2-0CC5-7B1B8F21D9C8}"/>
              </a:ext>
            </a:extLst>
          </p:cNvPr>
          <p:cNvPicPr>
            <a:picLocks noChangeAspect="1"/>
          </p:cNvPicPr>
          <p:nvPr/>
        </p:nvPicPr>
        <p:blipFill>
          <a:blip r:embed="rId6">
            <a:duotone>
              <a:prstClr val="black"/>
              <a:schemeClr val="accent5">
                <a:tint val="45000"/>
                <a:satMod val="400000"/>
              </a:schemeClr>
            </a:duotone>
          </a:blip>
          <a:stretch>
            <a:fillRect/>
          </a:stretch>
        </p:blipFill>
        <p:spPr>
          <a:xfrm>
            <a:off x="8310917" y="3335445"/>
            <a:ext cx="872442" cy="872442"/>
          </a:xfrm>
          <a:prstGeom prst="rect">
            <a:avLst/>
          </a:prstGeom>
        </p:spPr>
      </p:pic>
      <p:pic>
        <p:nvPicPr>
          <p:cNvPr id="5" name="図 4" descr="アイコン&#10;&#10;AI によって生成されたコンテンツは間違っている可能性があります。">
            <a:extLst>
              <a:ext uri="{FF2B5EF4-FFF2-40B4-BE49-F238E27FC236}">
                <a16:creationId xmlns:a16="http://schemas.microsoft.com/office/drawing/2014/main" id="{6A6F4DEC-246E-62F4-B470-5E6C0B243BEA}"/>
              </a:ext>
            </a:extLst>
          </p:cNvPr>
          <p:cNvPicPr>
            <a:picLocks noChangeAspect="1"/>
          </p:cNvPicPr>
          <p:nvPr/>
        </p:nvPicPr>
        <p:blipFill>
          <a:blip r:embed="rId7">
            <a:duotone>
              <a:prstClr val="black"/>
              <a:schemeClr val="accent5">
                <a:tint val="45000"/>
                <a:satMod val="400000"/>
              </a:schemeClr>
            </a:duotone>
          </a:blip>
          <a:stretch>
            <a:fillRect/>
          </a:stretch>
        </p:blipFill>
        <p:spPr>
          <a:xfrm>
            <a:off x="8346933" y="2036141"/>
            <a:ext cx="961032" cy="961032"/>
          </a:xfrm>
          <a:prstGeom prst="rect">
            <a:avLst/>
          </a:prstGeom>
        </p:spPr>
      </p:pic>
      <p:pic>
        <p:nvPicPr>
          <p:cNvPr id="12" name="図 11" descr="アイコン&#10;&#10;AI によって生成されたコンテンツは間違っている可能性があります。">
            <a:extLst>
              <a:ext uri="{FF2B5EF4-FFF2-40B4-BE49-F238E27FC236}">
                <a16:creationId xmlns:a16="http://schemas.microsoft.com/office/drawing/2014/main" id="{A2E5A9B9-1C2A-86D0-04F1-D4D54FDF7CD1}"/>
              </a:ext>
            </a:extLst>
          </p:cNvPr>
          <p:cNvPicPr>
            <a:picLocks noChangeAspect="1"/>
          </p:cNvPicPr>
          <p:nvPr/>
        </p:nvPicPr>
        <p:blipFill>
          <a:blip r:embed="rId8">
            <a:duotone>
              <a:prstClr val="black"/>
              <a:schemeClr val="accent5">
                <a:tint val="45000"/>
                <a:satMod val="400000"/>
              </a:schemeClr>
            </a:duotone>
          </a:blip>
          <a:stretch>
            <a:fillRect/>
          </a:stretch>
        </p:blipFill>
        <p:spPr>
          <a:xfrm>
            <a:off x="8909804" y="2054703"/>
            <a:ext cx="863958" cy="863958"/>
          </a:xfrm>
          <a:prstGeom prst="rect">
            <a:avLst/>
          </a:prstGeom>
        </p:spPr>
      </p:pic>
      <p:sp>
        <p:nvSpPr>
          <p:cNvPr id="2" name="テキスト ボックス 1">
            <a:extLst>
              <a:ext uri="{FF2B5EF4-FFF2-40B4-BE49-F238E27FC236}">
                <a16:creationId xmlns:a16="http://schemas.microsoft.com/office/drawing/2014/main" id="{2400FE31-7E5D-30F5-94E8-C58352EBF3C7}"/>
              </a:ext>
            </a:extLst>
          </p:cNvPr>
          <p:cNvSpPr txBox="1"/>
          <p:nvPr/>
        </p:nvSpPr>
        <p:spPr>
          <a:xfrm>
            <a:off x="690563" y="5016868"/>
            <a:ext cx="7145337" cy="815608"/>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安心して話せる場を作るために大切なルールです。</a:t>
            </a:r>
            <a:endParaRPr kumimoji="1" lang="en-US" altLang="ja-JP" sz="1400" spc="100" dirty="0">
              <a:latin typeface="メイリオ" panose="020B0604030504040204" pitchFamily="50" charset="-128"/>
              <a:ea typeface="メイリオ" panose="020B0604030504040204" pitchFamily="50" charset="-128"/>
            </a:endParaRPr>
          </a:p>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誰かに共有したいと感じたよい話があれば、共有してもよいかどうか、</a:t>
            </a:r>
            <a:br>
              <a:rPr kumimoji="1" lang="en-US" altLang="ja-JP" sz="1400" spc="100" dirty="0">
                <a:latin typeface="メイリオ" panose="020B0604030504040204" pitchFamily="50" charset="-128"/>
                <a:ea typeface="メイリオ" panose="020B0604030504040204" pitchFamily="50" charset="-128"/>
              </a:rPr>
            </a:br>
            <a:r>
              <a:rPr kumimoji="1" lang="ja-JP" altLang="en-US" sz="1400" spc="100" dirty="0">
                <a:latin typeface="メイリオ" panose="020B0604030504040204" pitchFamily="50" charset="-128"/>
                <a:ea typeface="メイリオ" panose="020B0604030504040204" pitchFamily="50" charset="-128"/>
              </a:rPr>
              <a:t>講師や本人に相談しましょう。</a:t>
            </a:r>
            <a:endParaRPr kumimoji="1" lang="en-US" altLang="ja-JP" sz="1400" spc="1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2E9CF-3EB0-0A50-21D5-929964D18604}"/>
            </a:ext>
          </a:extLst>
        </p:cNvPr>
        <p:cNvGrpSpPr/>
        <p:nvPr/>
      </p:nvGrpSpPr>
      <p:grpSpPr>
        <a:xfrm>
          <a:off x="0" y="0"/>
          <a:ext cx="0" cy="0"/>
          <a:chOff x="0" y="0"/>
          <a:chExt cx="0" cy="0"/>
        </a:xfrm>
      </p:grpSpPr>
      <p:sp>
        <p:nvSpPr>
          <p:cNvPr id="37892" name="スライド番号プレースホルダー 2">
            <a:extLst>
              <a:ext uri="{FF2B5EF4-FFF2-40B4-BE49-F238E27FC236}">
                <a16:creationId xmlns:a16="http://schemas.microsoft.com/office/drawing/2014/main" id="{24F3FC04-92E8-7A84-8F21-A790F69B9932}"/>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39</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C5D72810-697D-9CD6-3E7D-BCF5661315DD}"/>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kumimoji="1" lang="en-US" altLang="ja-JP" sz="2000" dirty="0">
                <a:latin typeface="メイリオ" panose="020B0604030504040204" pitchFamily="50" charset="-128"/>
                <a:ea typeface="メイリオ" panose="020B0604030504040204" pitchFamily="50" charset="-128"/>
              </a:rPr>
              <a:t>【STEP1</a:t>
            </a:r>
            <a:r>
              <a:rPr kumimoji="1" lang="ja-JP" altLang="en-US" sz="2000" dirty="0">
                <a:latin typeface="メイリオ" panose="020B0604030504040204" pitchFamily="50" charset="-128"/>
                <a:ea typeface="メイリオ" panose="020B0604030504040204" pitchFamily="50" charset="-128"/>
              </a:rPr>
              <a:t>のシートに加筆・修正を行ってください</a:t>
            </a:r>
            <a:r>
              <a:rPr kumimoji="1" lang="en-US" altLang="ja-JP" sz="2000" dirty="0">
                <a:latin typeface="メイリオ" panose="020B0604030504040204" pitchFamily="50" charset="-128"/>
                <a:ea typeface="メイリオ" panose="020B0604030504040204" pitchFamily="50" charset="-128"/>
              </a:rPr>
              <a:t>】</a:t>
            </a:r>
            <a:br>
              <a:rPr kumimoji="1" lang="en-US" altLang="ja-JP" sz="2000" dirty="0">
                <a:latin typeface="メイリオ" panose="020B0604030504040204" pitchFamily="50" charset="-128"/>
                <a:ea typeface="メイリオ" panose="020B0604030504040204" pitchFamily="50" charset="-128"/>
              </a:rPr>
            </a:br>
            <a:endParaRPr kumimoji="1" lang="en-US" altLang="ja-JP" sz="2000" dirty="0">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2000" dirty="0">
                <a:latin typeface="メイリオ" panose="020B0604030504040204" pitchFamily="50" charset="-128"/>
                <a:ea typeface="メイリオ" panose="020B0604030504040204" pitchFamily="50" charset="-128"/>
              </a:rPr>
              <a:t>（例えば）</a:t>
            </a:r>
            <a:br>
              <a:rPr kumimoji="1" lang="en-US" altLang="ja-JP" sz="2000" dirty="0">
                <a:latin typeface="メイリオ" panose="020B0604030504040204" pitchFamily="50" charset="-128"/>
                <a:ea typeface="メイリオ" panose="020B0604030504040204" pitchFamily="50" charset="-128"/>
              </a:rPr>
            </a:br>
            <a:r>
              <a:rPr kumimoji="1" lang="ja-JP" altLang="en-US" sz="2000" dirty="0">
                <a:latin typeface="メイリオ" panose="020B0604030504040204" pitchFamily="50" charset="-128"/>
                <a:ea typeface="メイリオ" panose="020B0604030504040204" pitchFamily="50" charset="-128"/>
              </a:rPr>
              <a:t>新たに見つかった課題を付箋で追加</a:t>
            </a:r>
            <a:endParaRPr kumimoji="1" lang="en-US" altLang="ja-JP" sz="2000" dirty="0">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2000" dirty="0">
                <a:latin typeface="メイリオ" panose="020B0604030504040204" pitchFamily="50" charset="-128"/>
                <a:ea typeface="メイリオ" panose="020B0604030504040204" pitchFamily="50" charset="-128"/>
              </a:rPr>
              <a:t>課題の背景にあるものを付箋で追加</a:t>
            </a:r>
          </a:p>
        </p:txBody>
      </p:sp>
      <p:sp>
        <p:nvSpPr>
          <p:cNvPr id="2" name="正方形/長方形 1">
            <a:extLst>
              <a:ext uri="{FF2B5EF4-FFF2-40B4-BE49-F238E27FC236}">
                <a16:creationId xmlns:a16="http://schemas.microsoft.com/office/drawing/2014/main" id="{60434FDB-7C70-39CA-E5BD-BE606806804D}"/>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STEP4</a:t>
            </a:r>
            <a:r>
              <a:rPr kumimoji="1" lang="ja-JP" altLang="en-US" sz="2000" b="1" spc="200" dirty="0">
                <a:solidFill>
                  <a:schemeClr val="tx1"/>
                </a:solidFill>
                <a:latin typeface="メイリオ" panose="020B0604030504040204" pitchFamily="50" charset="-128"/>
                <a:ea typeface="メイリオ" panose="020B0604030504040204" pitchFamily="50" charset="-128"/>
              </a:rPr>
              <a:t>：（改めて）主の課題を分析する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10" name="吹き出し: 角を丸めた四角形 9">
            <a:extLst>
              <a:ext uri="{FF2B5EF4-FFF2-40B4-BE49-F238E27FC236}">
                <a16:creationId xmlns:a16="http://schemas.microsoft.com/office/drawing/2014/main" id="{A71100FC-56A6-E99F-7672-45500413D5E9}"/>
              </a:ext>
            </a:extLst>
          </p:cNvPr>
          <p:cNvSpPr/>
          <p:nvPr/>
        </p:nvSpPr>
        <p:spPr>
          <a:xfrm>
            <a:off x="7028293" y="1431514"/>
            <a:ext cx="2558620"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「ストレングス」や「課題の背景」を踏まえて、追加や修正があるか、見直してみましょう</a:t>
            </a:r>
          </a:p>
        </p:txBody>
      </p:sp>
      <p:sp>
        <p:nvSpPr>
          <p:cNvPr id="8" name="テキスト ボックス 7">
            <a:extLst>
              <a:ext uri="{FF2B5EF4-FFF2-40B4-BE49-F238E27FC236}">
                <a16:creationId xmlns:a16="http://schemas.microsoft.com/office/drawing/2014/main" id="{0A4E062D-A712-CDDB-5BFD-25B7B1FB7087}"/>
              </a:ext>
            </a:extLst>
          </p:cNvPr>
          <p:cNvSpPr txBox="1"/>
          <p:nvPr/>
        </p:nvSpPr>
        <p:spPr>
          <a:xfrm>
            <a:off x="276225" y="716819"/>
            <a:ext cx="9359900" cy="1169551"/>
          </a:xfrm>
          <a:prstGeom prst="rect">
            <a:avLst/>
          </a:prstGeom>
          <a:noFill/>
        </p:spPr>
        <p:txBody>
          <a:bodyPr>
            <a:spAutoFit/>
          </a:bodyPr>
          <a:lstStyle/>
          <a:p>
            <a:pPr eaLnBrk="1" fontAlgn="auto" hangingPunct="1">
              <a:spcBef>
                <a:spcPts val="0"/>
              </a:spcBef>
              <a:spcAft>
                <a:spcPts val="0"/>
              </a:spcAft>
              <a:defRPr/>
            </a:pPr>
            <a:r>
              <a:rPr kumimoji="1" lang="ja-JP" altLang="en-US" spc="100" dirty="0">
                <a:latin typeface="メイリオ" panose="020B0604030504040204" pitchFamily="50" charset="-128"/>
                <a:ea typeface="メイリオ" panose="020B0604030504040204" pitchFamily="50" charset="-128"/>
              </a:rPr>
              <a:t>　</a:t>
            </a:r>
            <a:r>
              <a:rPr lang="en-US" altLang="ja-JP" sz="1800" spc="100" dirty="0">
                <a:latin typeface="メイリオ" panose="020B0604030504040204" pitchFamily="50" charset="-128"/>
                <a:ea typeface="メイリオ" panose="020B0604030504040204" pitchFamily="50" charset="-128"/>
              </a:rPr>
              <a:t>STEP2</a:t>
            </a:r>
            <a:r>
              <a:rPr lang="ja-JP" altLang="en-US" sz="1800" spc="100" dirty="0">
                <a:latin typeface="メイリオ" panose="020B0604030504040204" pitchFamily="50" charset="-128"/>
                <a:ea typeface="メイリオ" panose="020B0604030504040204" pitchFamily="50" charset="-128"/>
              </a:rPr>
              <a:t>の「主のストレングス」と</a:t>
            </a:r>
            <a:r>
              <a:rPr lang="en-US" altLang="ja-JP" sz="1800" spc="100" dirty="0">
                <a:latin typeface="メイリオ" panose="020B0604030504040204" pitchFamily="50" charset="-128"/>
                <a:ea typeface="メイリオ" panose="020B0604030504040204" pitchFamily="50" charset="-128"/>
              </a:rPr>
              <a:t>STEP3</a:t>
            </a:r>
            <a:r>
              <a:rPr lang="ja-JP" altLang="en-US" sz="1800" spc="100" dirty="0">
                <a:latin typeface="メイリオ" panose="020B0604030504040204" pitchFamily="50" charset="-128"/>
                <a:ea typeface="メイリオ" panose="020B0604030504040204" pitchFamily="50" charset="-128"/>
              </a:rPr>
              <a:t>の「主の課題の背景にあるもの」を踏まえて、</a:t>
            </a:r>
            <a:r>
              <a:rPr lang="en-US" altLang="ja-JP" sz="1800" spc="100" dirty="0">
                <a:latin typeface="メイリオ" panose="020B0604030504040204" pitchFamily="50" charset="-128"/>
                <a:ea typeface="メイリオ" panose="020B0604030504040204" pitchFamily="50" charset="-128"/>
              </a:rPr>
              <a:t>STEP1</a:t>
            </a:r>
            <a:r>
              <a:rPr lang="ja-JP" altLang="en-US" sz="1800" spc="100" dirty="0">
                <a:latin typeface="メイリオ" panose="020B0604030504040204" pitchFamily="50" charset="-128"/>
                <a:ea typeface="メイリオ" panose="020B0604030504040204" pitchFamily="50" charset="-128"/>
              </a:rPr>
              <a:t>で作成した「主の課題（世帯員も含む）」を改めて分析してみましょう。（付箋に書いて、上から貼り付けましょう）</a:t>
            </a:r>
          </a:p>
          <a:p>
            <a:pPr eaLnBrk="1" fontAlgn="auto" hangingPunct="1">
              <a:spcBef>
                <a:spcPts val="0"/>
              </a:spcBef>
              <a:spcAft>
                <a:spcPts val="0"/>
              </a:spcAft>
              <a:defRPr/>
            </a:pPr>
            <a:endParaRPr kumimoji="1" lang="en-US" altLang="ja-JP" sz="16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7138024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8E9C3-2B0E-2791-7315-C72FD52665E5}"/>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B08B1980-D5EA-F52E-F53F-4ED67D2956E5}"/>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40</a:t>
            </a:fld>
            <a:endParaRPr lang="ja-JP" altLang="en-US">
              <a:solidFill>
                <a:srgbClr val="898989"/>
              </a:solidFill>
            </a:endParaRPr>
          </a:p>
        </p:txBody>
      </p:sp>
      <p:sp>
        <p:nvSpPr>
          <p:cNvPr id="3" name="正方形/長方形 2">
            <a:extLst>
              <a:ext uri="{FF2B5EF4-FFF2-40B4-BE49-F238E27FC236}">
                <a16:creationId xmlns:a16="http://schemas.microsoft.com/office/drawing/2014/main" id="{92CE013C-2AD2-1714-9774-651F3C395C58}"/>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STEP5</a:t>
            </a:r>
            <a:r>
              <a:rPr kumimoji="1" lang="ja-JP" altLang="en-US" sz="2000" b="1" spc="200" dirty="0">
                <a:solidFill>
                  <a:schemeClr val="tx1"/>
                </a:solidFill>
                <a:latin typeface="メイリオ" panose="020B0604030504040204" pitchFamily="50" charset="-128"/>
                <a:ea typeface="メイリオ" panose="020B0604030504040204" pitchFamily="50" charset="-128"/>
              </a:rPr>
              <a:t>：課題解決の方法を検討する～援助方針の策定～</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graphicFrame>
        <p:nvGraphicFramePr>
          <p:cNvPr id="4" name="表 3">
            <a:extLst>
              <a:ext uri="{FF2B5EF4-FFF2-40B4-BE49-F238E27FC236}">
                <a16:creationId xmlns:a16="http://schemas.microsoft.com/office/drawing/2014/main" id="{36F3E332-7E5F-A79B-84B3-C0206BCE5F6C}"/>
              </a:ext>
            </a:extLst>
          </p:cNvPr>
          <p:cNvGraphicFramePr>
            <a:graphicFrameLocks noGrp="1"/>
          </p:cNvGraphicFramePr>
          <p:nvPr/>
        </p:nvGraphicFramePr>
        <p:xfrm>
          <a:off x="452438" y="1922654"/>
          <a:ext cx="9039225" cy="4570222"/>
        </p:xfrm>
        <a:graphic>
          <a:graphicData uri="http://schemas.openxmlformats.org/drawingml/2006/table">
            <a:tbl>
              <a:tblPr firstRow="1" bandRow="1">
                <a:tableStyleId>{5C22544A-7EE6-4342-B048-85BDC9FD1C3A}</a:tableStyleId>
              </a:tblPr>
              <a:tblGrid>
                <a:gridCol w="3013075">
                  <a:extLst>
                    <a:ext uri="{9D8B030D-6E8A-4147-A177-3AD203B41FA5}">
                      <a16:colId xmlns:a16="http://schemas.microsoft.com/office/drawing/2014/main" val="20000"/>
                    </a:ext>
                  </a:extLst>
                </a:gridCol>
                <a:gridCol w="3013075">
                  <a:extLst>
                    <a:ext uri="{9D8B030D-6E8A-4147-A177-3AD203B41FA5}">
                      <a16:colId xmlns:a16="http://schemas.microsoft.com/office/drawing/2014/main" val="20001"/>
                    </a:ext>
                  </a:extLst>
                </a:gridCol>
                <a:gridCol w="3013075">
                  <a:extLst>
                    <a:ext uri="{9D8B030D-6E8A-4147-A177-3AD203B41FA5}">
                      <a16:colId xmlns:a16="http://schemas.microsoft.com/office/drawing/2014/main" val="20002"/>
                    </a:ext>
                  </a:extLst>
                </a:gridCol>
              </a:tblGrid>
              <a:tr h="440722">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③援助方針</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②援助目標（短期）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①援助目標（中長期）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4129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メイリオ" panose="020B0604030504040204" pitchFamily="50" charset="-128"/>
                          <a:ea typeface="メイリオ" panose="020B0604030504040204" pitchFamily="50" charset="-128"/>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②の短期の目標を達成する</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ための、具体的な取組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（本人・福祉事務所）を記入</a:t>
                      </a:r>
                      <a:b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してください。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短期の目標（希望）</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を記入してください。</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800" dirty="0">
                          <a:latin typeface="メイリオ" panose="020B0604030504040204" pitchFamily="50" charset="-128"/>
                          <a:ea typeface="メイリオ" panose="020B0604030504040204" pitchFamily="50" charset="-128"/>
                        </a:rPr>
                        <a:t>　　</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中長期の目標（希望）</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　　　　を記入してください。</a:t>
                      </a:r>
                      <a:endParaRPr kumimoji="1" lang="en-US" altLang="ja-JP"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8" name="テキスト ボックス 21">
            <a:extLst>
              <a:ext uri="{FF2B5EF4-FFF2-40B4-BE49-F238E27FC236}">
                <a16:creationId xmlns:a16="http://schemas.microsoft.com/office/drawing/2014/main" id="{CAD94A46-9EA8-FE5C-2374-702FA5122163}"/>
              </a:ext>
            </a:extLst>
          </p:cNvPr>
          <p:cNvSpPr txBox="1">
            <a:spLocks noChangeArrowheads="1"/>
          </p:cNvSpPr>
          <p:nvPr/>
        </p:nvSpPr>
        <p:spPr bwMode="auto">
          <a:xfrm>
            <a:off x="157276" y="631162"/>
            <a:ext cx="9636125" cy="120032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課題分析の結果を踏まえ、「③援助方針」を「①援助目標（中長期）」「②援助目標（短期）」に沿って、策定してみましょう。</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「援助方針」の前に、「目標」を明確にする必要があります。</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（①⇒②⇒③の順番で考えてみてください。②⇒①でも結構です。）</a:t>
            </a:r>
          </a:p>
        </p:txBody>
      </p:sp>
      <p:sp>
        <p:nvSpPr>
          <p:cNvPr id="11" name="正方形/長方形 10">
            <a:extLst>
              <a:ext uri="{FF2B5EF4-FFF2-40B4-BE49-F238E27FC236}">
                <a16:creationId xmlns:a16="http://schemas.microsoft.com/office/drawing/2014/main" id="{6557497C-480B-7A2B-520B-BF24C2AB247C}"/>
              </a:ext>
            </a:extLst>
          </p:cNvPr>
          <p:cNvSpPr/>
          <p:nvPr/>
        </p:nvSpPr>
        <p:spPr>
          <a:xfrm>
            <a:off x="4853698" y="6518191"/>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Tree>
    <p:extLst>
      <p:ext uri="{BB962C8B-B14F-4D97-AF65-F5344CB8AC3E}">
        <p14:creationId xmlns:p14="http://schemas.microsoft.com/office/powerpoint/2010/main" val="24101343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AEB44-A542-3425-4077-6AD7ADBEA0A6}"/>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C9AA349-CF6C-57F2-9A0E-DB50F4051D6F}"/>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9C19EEC-A7DD-4A63-AEC8-C70E92A6779F}" type="slidenum">
              <a:rPr kumimoji="1" lang="ja-JP" altLang="en-US" sz="1000" b="0" i="0" u="none" strike="noStrike" kern="1200" cap="none" spc="0" normalizeH="0" baseline="0" noProof="0" smtClean="0">
                <a:ln>
                  <a:noFill/>
                </a:ln>
                <a:solidFill>
                  <a:srgbClr val="898989"/>
                </a:solidFill>
                <a:effectLst/>
                <a:uLnTx/>
                <a:uFillTx/>
                <a:latin typeface="Calibri" panose="020F0502020204030204" pitchFamily="34" charset="0"/>
                <a:ea typeface="游ゴシック" panose="020B0400000000000000" pitchFamily="50"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41</a:t>
            </a:fld>
            <a:endParaRPr kumimoji="1" lang="ja-JP" altLang="en-US" sz="1000" b="0" i="0" u="none" strike="noStrike" kern="1200" cap="none" spc="0" normalizeH="0" baseline="0" noProof="0">
              <a:ln>
                <a:noFill/>
              </a:ln>
              <a:solidFill>
                <a:srgbClr val="898989"/>
              </a:solidFill>
              <a:effectLst/>
              <a:uLnTx/>
              <a:uFillTx/>
              <a:latin typeface="Calibri" panose="020F0502020204030204" pitchFamily="34" charset="0"/>
              <a:ea typeface="游ゴシック" panose="020B0400000000000000" pitchFamily="50" charset="-128"/>
              <a:cs typeface="+mn-cs"/>
            </a:endParaRPr>
          </a:p>
        </p:txBody>
      </p:sp>
      <p:sp>
        <p:nvSpPr>
          <p:cNvPr id="4" name="正方形/長方形 3">
            <a:extLst>
              <a:ext uri="{FF2B5EF4-FFF2-40B4-BE49-F238E27FC236}">
                <a16:creationId xmlns:a16="http://schemas.microsoft.com/office/drawing/2014/main" id="{AE233818-95C0-4112-9F4C-6233F54DFFA7}"/>
              </a:ext>
            </a:extLst>
          </p:cNvPr>
          <p:cNvSpPr/>
          <p:nvPr/>
        </p:nvSpPr>
        <p:spPr>
          <a:xfrm>
            <a:off x="627061" y="1292799"/>
            <a:ext cx="8651875" cy="577669"/>
          </a:xfrm>
          <a:prstGeom prst="rect">
            <a:avLst/>
          </a:prstGeom>
          <a:noFill/>
          <a:ln w="57150">
            <a:noFill/>
            <a:prstDash val="solid"/>
          </a:ln>
        </p:spPr>
        <p:style>
          <a:lnRef idx="2">
            <a:schemeClr val="accent3"/>
          </a:lnRef>
          <a:fillRef idx="1">
            <a:schemeClr val="lt1"/>
          </a:fillRef>
          <a:effectRef idx="0">
            <a:schemeClr val="accent3"/>
          </a:effectRef>
          <a:fontRef idx="minor">
            <a:schemeClr val="dk1"/>
          </a:fontRef>
        </p:style>
        <p:txBody>
          <a:bodyPr anchor="ctr"/>
          <a:lstStyle/>
          <a:p>
            <a:pPr marL="571500" indent="-571500" eaLnBrk="1" fontAlgn="auto" hangingPunct="1">
              <a:spcBef>
                <a:spcPts val="0"/>
              </a:spcBef>
              <a:spcAft>
                <a:spcPts val="0"/>
              </a:spcAft>
              <a:buFont typeface="Wingdings" panose="05000000000000000000" pitchFamily="2" charset="2"/>
              <a:buChar char="ü"/>
              <a:defRPr/>
            </a:pPr>
            <a:r>
              <a:rPr kumimoji="1" lang="ja-JP" altLang="en-US" sz="2000" b="1" spc="300" dirty="0">
                <a:solidFill>
                  <a:schemeClr val="tx1"/>
                </a:solidFill>
                <a:latin typeface="メイリオ" panose="020B0604030504040204" pitchFamily="50" charset="-128"/>
                <a:ea typeface="メイリオ" panose="020B0604030504040204" pitchFamily="50" charset="-128"/>
              </a:rPr>
              <a:t>認知症についての基本的な知識を学び、支援にあたっての</a:t>
            </a:r>
            <a:br>
              <a:rPr kumimoji="1" lang="en-US" altLang="ja-JP" sz="2000" b="1" spc="300" dirty="0">
                <a:solidFill>
                  <a:schemeClr val="tx1"/>
                </a:solidFill>
                <a:latin typeface="メイリオ" panose="020B0604030504040204" pitchFamily="50" charset="-128"/>
                <a:ea typeface="メイリオ" panose="020B0604030504040204" pitchFamily="50" charset="-128"/>
              </a:rPr>
            </a:br>
            <a:r>
              <a:rPr kumimoji="1" lang="ja-JP" altLang="en-US" sz="2000" b="1" spc="300" dirty="0">
                <a:solidFill>
                  <a:schemeClr val="tx1"/>
                </a:solidFill>
                <a:latin typeface="メイリオ" panose="020B0604030504040204" pitchFamily="50" charset="-128"/>
                <a:ea typeface="メイリオ" panose="020B0604030504040204" pitchFamily="50" charset="-128"/>
              </a:rPr>
              <a:t>姿勢を理解する</a:t>
            </a:r>
            <a:endParaRPr lang="ja-JP" altLang="en-US" sz="2000" b="1" spc="300" dirty="0">
              <a:solidFill>
                <a:schemeClr val="tx1"/>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3A8116F8-E453-CFB7-3173-3B0D9304621F}"/>
              </a:ext>
            </a:extLst>
          </p:cNvPr>
          <p:cNvSpPr/>
          <p:nvPr/>
        </p:nvSpPr>
        <p:spPr>
          <a:xfrm>
            <a:off x="463083" y="968359"/>
            <a:ext cx="8979833" cy="1064658"/>
          </a:xfrm>
          <a:prstGeom prst="roundRect">
            <a:avLst/>
          </a:pr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6" name="正方形/長方形 5">
            <a:extLst>
              <a:ext uri="{FF2B5EF4-FFF2-40B4-BE49-F238E27FC236}">
                <a16:creationId xmlns:a16="http://schemas.microsoft.com/office/drawing/2014/main" id="{DD70273E-F639-6DBE-585A-2E15EA7F9F2A}"/>
              </a:ext>
            </a:extLst>
          </p:cNvPr>
          <p:cNvSpPr/>
          <p:nvPr/>
        </p:nvSpPr>
        <p:spPr>
          <a:xfrm>
            <a:off x="609833" y="2991045"/>
            <a:ext cx="8686334" cy="35738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認知症のある方と接する際は、この研修で学んだ</a:t>
            </a:r>
            <a:endParaRPr lang="en-US" altLang="ja-JP" spc="100" dirty="0">
              <a:solidFill>
                <a:schemeClr val="tx1"/>
              </a:solidFill>
              <a:latin typeface="メイリオ" panose="020B0604030504040204" pitchFamily="50" charset="-128"/>
              <a:ea typeface="メイリオ" panose="020B0604030504040204" pitchFamily="50" charset="-128"/>
            </a:endParaRPr>
          </a:p>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「新しい認知症観」も念頭に置き、</a:t>
            </a:r>
            <a:endParaRPr lang="en-US" altLang="ja-JP" spc="100" dirty="0">
              <a:solidFill>
                <a:schemeClr val="tx1"/>
              </a:solidFill>
              <a:latin typeface="メイリオ" panose="020B0604030504040204" pitchFamily="50" charset="-128"/>
              <a:ea typeface="メイリオ" panose="020B0604030504040204" pitchFamily="50" charset="-128"/>
            </a:endParaRPr>
          </a:p>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本人が住み慣れた地域で希望を持って暮らし続けることができるよう</a:t>
            </a:r>
            <a:endParaRPr kumimoji="0" lang="en-US" altLang="ja-JP"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支援することが重要です。</a:t>
            </a:r>
            <a:endParaRPr kumimoji="0" lang="en-US" altLang="ja-JP"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R="0" lvl="0" algn="ctr" defTabSz="457200" rtl="0" eaLnBrk="1" fontAlgn="base" latinLnBrk="0" hangingPunct="1">
              <a:lnSpc>
                <a:spcPct val="100000"/>
              </a:lnSpc>
              <a:spcBef>
                <a:spcPts val="600"/>
              </a:spcBef>
              <a:spcAft>
                <a:spcPct val="0"/>
              </a:spcAft>
              <a:buClrTx/>
              <a:buSzTx/>
              <a:tabLst/>
              <a:defRPr/>
            </a:pPr>
            <a:endParaRPr kumimoji="0" lang="en-US" altLang="ja-JP"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本人を単に「支える対象」として捉えるのではなく、本人の意思を尊重し、</a:t>
            </a:r>
            <a:endParaRPr lang="en-US" altLang="ja-JP" spc="100" dirty="0">
              <a:solidFill>
                <a:schemeClr val="tx1"/>
              </a:solidFill>
              <a:latin typeface="メイリオ" panose="020B0604030504040204" pitchFamily="50" charset="-128"/>
              <a:ea typeface="メイリオ" panose="020B0604030504040204" pitchFamily="50" charset="-128"/>
            </a:endParaRPr>
          </a:p>
          <a:p>
            <a:pPr algn="ctr" eaLnBrk="1" hangingPunct="1">
              <a:spcBef>
                <a:spcPts val="600"/>
              </a:spcBef>
              <a:defRPr/>
            </a:pPr>
            <a:r>
              <a:rPr kumimoji="0" lang="ja-JP" altLang="en-US"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専門職や医師の力を借りながらサポートを行うことが大切です。</a:t>
            </a:r>
            <a:endParaRPr kumimoji="0" lang="en-US" altLang="ja-JP"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尊厳を確保していく姿勢を大切にしましょう。</a:t>
            </a:r>
          </a:p>
        </p:txBody>
      </p:sp>
      <p:sp>
        <p:nvSpPr>
          <p:cNvPr id="7" name="テキスト ボックス 6">
            <a:extLst>
              <a:ext uri="{FF2B5EF4-FFF2-40B4-BE49-F238E27FC236}">
                <a16:creationId xmlns:a16="http://schemas.microsoft.com/office/drawing/2014/main" id="{CFBAA2BB-578A-8BDE-D956-3FF411FEA2B4}"/>
              </a:ext>
            </a:extLst>
          </p:cNvPr>
          <p:cNvSpPr txBox="1"/>
          <p:nvPr/>
        </p:nvSpPr>
        <p:spPr>
          <a:xfrm>
            <a:off x="659598" y="2729803"/>
            <a:ext cx="1442471" cy="369332"/>
          </a:xfrm>
          <a:prstGeom prst="rect">
            <a:avLst/>
          </a:prstGeom>
          <a:noFill/>
        </p:spPr>
        <p:txBody>
          <a:bodyPr wrap="square" rtlCol="0">
            <a:spAutoFit/>
          </a:bodyPr>
          <a:lstStyle/>
          <a:p>
            <a:pPr algn="ctr"/>
            <a:r>
              <a:rPr kumimoji="1" lang="ja-JP" altLang="en-US" b="1" spc="100" dirty="0">
                <a:latin typeface="メイリオ" panose="020B0604030504040204" pitchFamily="50" charset="-128"/>
                <a:ea typeface="メイリオ" panose="020B0604030504040204" pitchFamily="50" charset="-128"/>
              </a:rPr>
              <a:t>（記載例）</a:t>
            </a:r>
          </a:p>
        </p:txBody>
      </p:sp>
      <p:sp>
        <p:nvSpPr>
          <p:cNvPr id="9" name="正方形/長方形 8">
            <a:extLst>
              <a:ext uri="{FF2B5EF4-FFF2-40B4-BE49-F238E27FC236}">
                <a16:creationId xmlns:a16="http://schemas.microsoft.com/office/drawing/2014/main" id="{3273E58D-B1C9-0905-5629-8BBC8926ED14}"/>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まとめ</a:t>
            </a:r>
          </a:p>
        </p:txBody>
      </p:sp>
      <p:sp>
        <p:nvSpPr>
          <p:cNvPr id="10" name="テキスト ボックス 9">
            <a:extLst>
              <a:ext uri="{FF2B5EF4-FFF2-40B4-BE49-F238E27FC236}">
                <a16:creationId xmlns:a16="http://schemas.microsoft.com/office/drawing/2014/main" id="{E6880248-F8FD-F622-F5A8-767200E02CD5}"/>
              </a:ext>
            </a:extLst>
          </p:cNvPr>
          <p:cNvSpPr txBox="1"/>
          <p:nvPr/>
        </p:nvSpPr>
        <p:spPr>
          <a:xfrm>
            <a:off x="3105689" y="783693"/>
            <a:ext cx="3694622" cy="369332"/>
          </a:xfrm>
          <a:prstGeom prst="rect">
            <a:avLst/>
          </a:prstGeom>
          <a:solidFill>
            <a:schemeClr val="bg1"/>
          </a:solidFill>
        </p:spPr>
        <p:txBody>
          <a:bodyPr wrap="square" rtlCol="0">
            <a:spAutoFit/>
          </a:bodyPr>
          <a:lstStyle/>
          <a:p>
            <a:pPr algn="ctr"/>
            <a:r>
              <a:rPr kumimoji="1" lang="ja-JP" altLang="en-US" b="1" spc="300" dirty="0">
                <a:latin typeface="メイリオ" panose="020B0604030504040204" pitchFamily="50" charset="-128"/>
                <a:ea typeface="メイリオ" panose="020B0604030504040204" pitchFamily="50" charset="-128"/>
              </a:rPr>
              <a:t>本研修の獲得目標の再確認</a:t>
            </a:r>
          </a:p>
        </p:txBody>
      </p:sp>
      <p:sp>
        <p:nvSpPr>
          <p:cNvPr id="11" name="四角形: 角を丸くする 10">
            <a:extLst>
              <a:ext uri="{FF2B5EF4-FFF2-40B4-BE49-F238E27FC236}">
                <a16:creationId xmlns:a16="http://schemas.microsoft.com/office/drawing/2014/main" id="{17E2EF65-D2FC-6E8C-D60B-B8DE5A009BAF}"/>
              </a:ext>
            </a:extLst>
          </p:cNvPr>
          <p:cNvSpPr/>
          <p:nvPr/>
        </p:nvSpPr>
        <p:spPr>
          <a:xfrm>
            <a:off x="463083" y="2540616"/>
            <a:ext cx="8979833" cy="3971043"/>
          </a:xfrm>
          <a:prstGeom prst="roundRect">
            <a:avLst>
              <a:gd name="adj" fmla="val 5021"/>
            </a:avLst>
          </a:prstGeom>
          <a:noFill/>
          <a:ln w="285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AB7ABD26-E772-9E8B-B7B0-725D725AF641}"/>
              </a:ext>
            </a:extLst>
          </p:cNvPr>
          <p:cNvSpPr txBox="1"/>
          <p:nvPr/>
        </p:nvSpPr>
        <p:spPr>
          <a:xfrm>
            <a:off x="3105689" y="2360471"/>
            <a:ext cx="3694622" cy="369332"/>
          </a:xfrm>
          <a:prstGeom prst="rect">
            <a:avLst/>
          </a:prstGeom>
          <a:solidFill>
            <a:schemeClr val="bg1"/>
          </a:solidFill>
        </p:spPr>
        <p:txBody>
          <a:bodyPr wrap="square" rtlCol="0">
            <a:spAutoFit/>
          </a:bodyPr>
          <a:lstStyle/>
          <a:p>
            <a:pPr algn="ctr"/>
            <a:r>
              <a:rPr kumimoji="1" lang="ja-JP" altLang="en-US" b="1" spc="300" dirty="0">
                <a:latin typeface="メイリオ" panose="020B0604030504040204" pitchFamily="50" charset="-128"/>
                <a:ea typeface="メイリオ" panose="020B0604030504040204" pitchFamily="50" charset="-128"/>
              </a:rPr>
              <a:t>講師からのメッセージ</a:t>
            </a:r>
          </a:p>
        </p:txBody>
      </p:sp>
    </p:spTree>
    <p:extLst>
      <p:ext uri="{BB962C8B-B14F-4D97-AF65-F5344CB8AC3E}">
        <p14:creationId xmlns:p14="http://schemas.microsoft.com/office/powerpoint/2010/main" val="3605673989"/>
      </p:ext>
    </p:extLst>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スライド番号プレースホルダー 1">
            <a:extLst>
              <a:ext uri="{FF2B5EF4-FFF2-40B4-BE49-F238E27FC236}">
                <a16:creationId xmlns:a16="http://schemas.microsoft.com/office/drawing/2014/main" id="{6BAE2486-FE33-E838-BB3C-C1D188F4A4C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3E1B5ED-2FDB-4A77-B522-58B2E5C13BD6}" type="slidenum">
              <a:rPr lang="ja-JP" altLang="en-US" sz="1000">
                <a:solidFill>
                  <a:srgbClr val="898989"/>
                </a:solidFill>
              </a:rPr>
              <a:pPr>
                <a:lnSpc>
                  <a:spcPct val="100000"/>
                </a:lnSpc>
                <a:spcBef>
                  <a:spcPct val="0"/>
                </a:spcBef>
                <a:buFontTx/>
                <a:buNone/>
              </a:pPr>
              <a:t>42</a:t>
            </a:fld>
            <a:endParaRPr lang="ja-JP" altLang="en-US" sz="1000">
              <a:solidFill>
                <a:srgbClr val="898989"/>
              </a:solidFill>
            </a:endParaRPr>
          </a:p>
        </p:txBody>
      </p:sp>
    </p:spTree>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スライド番号プレースホルダー 1">
            <a:extLst>
              <a:ext uri="{FF2B5EF4-FFF2-40B4-BE49-F238E27FC236}">
                <a16:creationId xmlns:a16="http://schemas.microsoft.com/office/drawing/2014/main" id="{6F7A40A5-3621-16D1-0704-E4DA94F23FC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E679BAA-8154-4958-BDF4-5D83CF03108E}" type="slidenum">
              <a:rPr lang="ja-JP" altLang="en-US" sz="1000">
                <a:solidFill>
                  <a:srgbClr val="898989"/>
                </a:solidFill>
              </a:rPr>
              <a:pPr>
                <a:lnSpc>
                  <a:spcPct val="100000"/>
                </a:lnSpc>
                <a:spcBef>
                  <a:spcPct val="0"/>
                </a:spcBef>
                <a:buFontTx/>
                <a:buNone/>
              </a:pPr>
              <a:t>43</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6E284481-0D9F-B928-8644-A4DC2EB62A5A}"/>
              </a:ext>
            </a:extLst>
          </p:cNvPr>
          <p:cNvSpPr/>
          <p:nvPr/>
        </p:nvSpPr>
        <p:spPr>
          <a:xfrm>
            <a:off x="134937" y="643187"/>
            <a:ext cx="9636125" cy="3600986"/>
          </a:xfrm>
          <a:prstGeom prst="rect">
            <a:avLst/>
          </a:prstGeom>
        </p:spPr>
        <p:txBody>
          <a:bodyPr>
            <a:spAutoFit/>
          </a:bodyPr>
          <a:lstStyle/>
          <a:p>
            <a:pPr eaLnBrk="1" fontAlgn="auto" hangingPunct="1">
              <a:spcBef>
                <a:spcPts val="0"/>
              </a:spcBef>
              <a:spcAft>
                <a:spcPts val="0"/>
              </a:spcAft>
              <a:defRPr/>
            </a:pPr>
            <a:r>
              <a:rPr lang="en-US" altLang="ja-JP" b="1" spc="200" dirty="0">
                <a:latin typeface="メイリオ" panose="020B0604030504040204" pitchFamily="50" charset="-128"/>
                <a:ea typeface="メイリオ" panose="020B0604030504040204" pitchFamily="50" charset="-128"/>
              </a:rPr>
              <a:t>【</a:t>
            </a:r>
            <a:r>
              <a:rPr lang="ja-JP" altLang="en-US" b="1" spc="200" dirty="0">
                <a:latin typeface="メイリオ" panose="020B0604030504040204" pitchFamily="50" charset="-128"/>
                <a:ea typeface="メイリオ" panose="020B0604030504040204" pitchFamily="50" charset="-128"/>
              </a:rPr>
              <a:t>教材作成に用いた資料</a:t>
            </a:r>
            <a:r>
              <a:rPr lang="en-US" altLang="ja-JP" b="1" spc="2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lang="ja-JP" altLang="en-US" sz="1100" dirty="0">
                <a:latin typeface="メイリオ" panose="020B0604030504040204" pitchFamily="50" charset="-128"/>
                <a:ea typeface="メイリオ" panose="020B0604030504040204" pitchFamily="50" charset="-128"/>
              </a:rPr>
              <a:t>政府広報オンライン</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知っておきたい認知症の基本</a:t>
            </a:r>
            <a:r>
              <a:rPr lang="en-US" altLang="ja-JP" sz="1100" dirty="0">
                <a:latin typeface="メイリオ" panose="020B0604030504040204" pitchFamily="50" charset="-128"/>
                <a:ea typeface="メイリオ" panose="020B0604030504040204" pitchFamily="50" charset="-128"/>
              </a:rPr>
              <a:t>』 </a:t>
            </a:r>
            <a:r>
              <a:rPr kumimoji="1" lang="ja-JP" altLang="en-US" sz="1100" dirty="0">
                <a:latin typeface="メイリオ" panose="020B0604030504040204" pitchFamily="50" charset="-128"/>
                <a:ea typeface="メイリオ" panose="020B0604030504040204" pitchFamily="50" charset="-128"/>
              </a:rPr>
              <a:t>（最終閲覧日：令和</a:t>
            </a:r>
            <a:r>
              <a:rPr kumimoji="1" lang="en-US" altLang="ja-JP" sz="1100" dirty="0">
                <a:latin typeface="メイリオ" panose="020B0604030504040204" pitchFamily="50" charset="-128"/>
                <a:ea typeface="メイリオ" panose="020B0604030504040204" pitchFamily="50" charset="-128"/>
              </a:rPr>
              <a:t>7</a:t>
            </a:r>
            <a:r>
              <a:rPr kumimoji="1" lang="ja-JP" altLang="en-US" sz="1100" dirty="0">
                <a:latin typeface="メイリオ" panose="020B0604030504040204" pitchFamily="50" charset="-128"/>
                <a:ea typeface="メイリオ" panose="020B0604030504040204" pitchFamily="50" charset="-128"/>
              </a:rPr>
              <a:t>年</a:t>
            </a:r>
            <a:r>
              <a:rPr kumimoji="1" lang="en-US" altLang="ja-JP" sz="1100" dirty="0">
                <a:latin typeface="メイリオ" panose="020B0604030504040204" pitchFamily="50" charset="-128"/>
                <a:ea typeface="メイリオ" panose="020B0604030504040204" pitchFamily="50" charset="-128"/>
              </a:rPr>
              <a:t>3</a:t>
            </a:r>
            <a:r>
              <a:rPr kumimoji="1" lang="ja-JP" altLang="en-US" sz="1100" dirty="0">
                <a:latin typeface="メイリオ" panose="020B0604030504040204" pitchFamily="50" charset="-128"/>
                <a:ea typeface="メイリオ" panose="020B0604030504040204" pitchFamily="50" charset="-128"/>
              </a:rPr>
              <a:t>月</a:t>
            </a:r>
            <a:r>
              <a:rPr kumimoji="1" lang="en-US" altLang="ja-JP" sz="1100" dirty="0">
                <a:latin typeface="メイリオ" panose="020B0604030504040204" pitchFamily="50" charset="-128"/>
                <a:ea typeface="メイリオ" panose="020B0604030504040204" pitchFamily="50" charset="-128"/>
              </a:rPr>
              <a:t>27</a:t>
            </a:r>
            <a:r>
              <a:rPr kumimoji="1" lang="ja-JP" altLang="en-US" sz="1100" dirty="0">
                <a:latin typeface="メイリオ" panose="020B0604030504040204" pitchFamily="50" charset="-128"/>
                <a:ea typeface="メイリオ" panose="020B0604030504040204" pitchFamily="50" charset="-128"/>
              </a:rPr>
              <a:t>日）</a:t>
            </a:r>
            <a:r>
              <a:rPr kumimoji="1" lang="en-US" altLang="ja-JP" sz="1100" dirty="0">
                <a:solidFill>
                  <a:schemeClr val="tx1"/>
                </a:solidFill>
                <a:latin typeface="メイリオ" panose="020B0604030504040204" pitchFamily="50" charset="-128"/>
                <a:ea typeface="メイリオ" panose="020B0604030504040204" pitchFamily="50" charset="-128"/>
              </a:rPr>
              <a:t> </a:t>
            </a:r>
            <a:br>
              <a:rPr lang="en-US" altLang="ja-JP" sz="1100" dirty="0">
                <a:latin typeface="メイリオ" panose="020B0604030504040204" pitchFamily="50" charset="-128"/>
                <a:ea typeface="メイリオ" panose="020B0604030504040204" pitchFamily="50" charset="-128"/>
              </a:rPr>
            </a:br>
            <a:r>
              <a:rPr lang="en-US" altLang="ja-JP" sz="1100" dirty="0">
                <a:latin typeface="メイリオ" panose="020B0604030504040204" pitchFamily="50" charset="-128"/>
                <a:ea typeface="メイリオ" panose="020B0604030504040204" pitchFamily="50" charset="-128"/>
                <a:hlinkClick r:id="" action="ppaction://noaction"/>
              </a:rPr>
              <a:t>https://www.gov-online.go.jp/article/202501/entry-7013.html</a:t>
            </a:r>
            <a:endParaRPr lang="en-US" altLang="ja-JP" sz="11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lang="ja-JP" altLang="en-US" sz="1100" dirty="0">
                <a:latin typeface="メイリオ" panose="020B0604030504040204" pitchFamily="50" charset="-128"/>
                <a:ea typeface="メイリオ" panose="020B0604030504040204" pitchFamily="50" charset="-128"/>
              </a:rPr>
              <a:t>厚生労働省</a:t>
            </a:r>
            <a:r>
              <a:rPr lang="en-US" altLang="ja-JP" sz="1100" dirty="0">
                <a:latin typeface="メイリオ" panose="020B0604030504040204" pitchFamily="50" charset="-128"/>
                <a:ea typeface="メイリオ" panose="020B0604030504040204" pitchFamily="50" charset="-128"/>
              </a:rPr>
              <a:t>『</a:t>
            </a:r>
            <a:r>
              <a:rPr lang="zh-TW" altLang="en-US" sz="1100" dirty="0">
                <a:latin typeface="メイリオ" panose="020B0604030504040204" pitchFamily="50" charset="-128"/>
                <a:ea typeface="メイリオ" panose="020B0604030504040204" pitchFamily="50" charset="-128"/>
              </a:rPr>
              <a:t>若年性認知症実態調査結果概要</a:t>
            </a:r>
            <a:r>
              <a:rPr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 （最終閲覧日：令和</a:t>
            </a:r>
            <a:r>
              <a:rPr kumimoji="1" lang="en-US" altLang="ja-JP" sz="1100" dirty="0">
                <a:latin typeface="メイリオ" panose="020B0604030504040204" pitchFamily="50" charset="-128"/>
                <a:ea typeface="メイリオ" panose="020B0604030504040204" pitchFamily="50" charset="-128"/>
              </a:rPr>
              <a:t>7</a:t>
            </a:r>
            <a:r>
              <a:rPr kumimoji="1" lang="ja-JP" altLang="en-US" sz="1100" dirty="0">
                <a:latin typeface="メイリオ" panose="020B0604030504040204" pitchFamily="50" charset="-128"/>
                <a:ea typeface="メイリオ" panose="020B0604030504040204" pitchFamily="50" charset="-128"/>
              </a:rPr>
              <a:t>年</a:t>
            </a:r>
            <a:r>
              <a:rPr kumimoji="1" lang="en-US" altLang="ja-JP" sz="1100" dirty="0">
                <a:latin typeface="メイリオ" panose="020B0604030504040204" pitchFamily="50" charset="-128"/>
                <a:ea typeface="メイリオ" panose="020B0604030504040204" pitchFamily="50" charset="-128"/>
              </a:rPr>
              <a:t>3</a:t>
            </a:r>
            <a:r>
              <a:rPr kumimoji="1" lang="ja-JP" altLang="en-US" sz="1100" dirty="0">
                <a:latin typeface="メイリオ" panose="020B0604030504040204" pitchFamily="50" charset="-128"/>
                <a:ea typeface="メイリオ" panose="020B0604030504040204" pitchFamily="50" charset="-128"/>
              </a:rPr>
              <a:t>月</a:t>
            </a:r>
            <a:r>
              <a:rPr kumimoji="1" lang="en-US" altLang="ja-JP" sz="1100" dirty="0">
                <a:latin typeface="メイリオ" panose="020B0604030504040204" pitchFamily="50" charset="-128"/>
                <a:ea typeface="メイリオ" panose="020B0604030504040204" pitchFamily="50" charset="-128"/>
              </a:rPr>
              <a:t>27</a:t>
            </a:r>
            <a:r>
              <a:rPr kumimoji="1" lang="ja-JP" altLang="en-US" sz="1100" dirty="0">
                <a:latin typeface="メイリオ" panose="020B0604030504040204" pitchFamily="50" charset="-128"/>
                <a:ea typeface="メイリオ" panose="020B0604030504040204" pitchFamily="50" charset="-128"/>
              </a:rPr>
              <a:t>日）</a:t>
            </a:r>
            <a:r>
              <a:rPr lang="en-US" altLang="ja-JP" sz="1100" dirty="0">
                <a:latin typeface="メイリオ" panose="020B0604030504040204" pitchFamily="50" charset="-128"/>
                <a:ea typeface="メイリオ" panose="020B0604030504040204" pitchFamily="50" charset="-128"/>
                <a:hlinkClick r:id="" action="ppaction://noaction"/>
              </a:rPr>
              <a:t>https://www.mhlw.go.jp/content/12300000/001324264.pdf</a:t>
            </a:r>
            <a:endParaRPr lang="en-US" altLang="ja-JP" sz="11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lang="ja-JP" altLang="en-US" sz="1100" dirty="0">
                <a:latin typeface="メイリオ" panose="020B0604030504040204" pitchFamily="50" charset="-128"/>
                <a:ea typeface="メイリオ" panose="020B0604030504040204" pitchFamily="50" charset="-128"/>
              </a:rPr>
              <a:t>認知症の人と家族の会</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家族がつくった「認知症」早期発見のめやす</a:t>
            </a:r>
            <a:r>
              <a:rPr lang="en-US" altLang="ja-JP" sz="1100" dirty="0">
                <a:latin typeface="メイリオ" panose="020B0604030504040204" pitchFamily="50" charset="-128"/>
                <a:ea typeface="メイリオ" panose="020B0604030504040204" pitchFamily="50" charset="-128"/>
              </a:rPr>
              <a:t>』 </a:t>
            </a:r>
            <a:r>
              <a:rPr kumimoji="1" lang="ja-JP" altLang="en-US" sz="1100" dirty="0">
                <a:latin typeface="メイリオ" panose="020B0604030504040204" pitchFamily="50" charset="-128"/>
                <a:ea typeface="メイリオ" panose="020B0604030504040204" pitchFamily="50" charset="-128"/>
              </a:rPr>
              <a:t>（最終閲覧日：令和</a:t>
            </a:r>
            <a:r>
              <a:rPr kumimoji="1" lang="en-US" altLang="ja-JP" sz="1100" dirty="0">
                <a:latin typeface="メイリオ" panose="020B0604030504040204" pitchFamily="50" charset="-128"/>
                <a:ea typeface="メイリオ" panose="020B0604030504040204" pitchFamily="50" charset="-128"/>
              </a:rPr>
              <a:t>7</a:t>
            </a:r>
            <a:r>
              <a:rPr kumimoji="1" lang="ja-JP" altLang="en-US" sz="1100" dirty="0">
                <a:latin typeface="メイリオ" panose="020B0604030504040204" pitchFamily="50" charset="-128"/>
                <a:ea typeface="メイリオ" panose="020B0604030504040204" pitchFamily="50" charset="-128"/>
              </a:rPr>
              <a:t>年</a:t>
            </a:r>
            <a:r>
              <a:rPr kumimoji="1" lang="en-US" altLang="ja-JP" sz="1100" dirty="0">
                <a:latin typeface="メイリオ" panose="020B0604030504040204" pitchFamily="50" charset="-128"/>
                <a:ea typeface="メイリオ" panose="020B0604030504040204" pitchFamily="50" charset="-128"/>
              </a:rPr>
              <a:t>3</a:t>
            </a:r>
            <a:r>
              <a:rPr kumimoji="1" lang="ja-JP" altLang="en-US" sz="1100" dirty="0">
                <a:latin typeface="メイリオ" panose="020B0604030504040204" pitchFamily="50" charset="-128"/>
                <a:ea typeface="メイリオ" panose="020B0604030504040204" pitchFamily="50" charset="-128"/>
              </a:rPr>
              <a:t>月</a:t>
            </a:r>
            <a:r>
              <a:rPr kumimoji="1" lang="en-US" altLang="ja-JP" sz="1100" dirty="0">
                <a:latin typeface="メイリオ" panose="020B0604030504040204" pitchFamily="50" charset="-128"/>
                <a:ea typeface="メイリオ" panose="020B0604030504040204" pitchFamily="50" charset="-128"/>
              </a:rPr>
              <a:t>27</a:t>
            </a:r>
            <a:r>
              <a:rPr kumimoji="1" lang="ja-JP" altLang="en-US" sz="1100" dirty="0">
                <a:latin typeface="メイリオ" panose="020B0604030504040204" pitchFamily="50" charset="-128"/>
                <a:ea typeface="メイリオ" panose="020B0604030504040204" pitchFamily="50" charset="-128"/>
              </a:rPr>
              <a:t>日）</a:t>
            </a:r>
            <a:r>
              <a:rPr kumimoji="1" lang="en-US" altLang="ja-JP" sz="1100" dirty="0">
                <a:solidFill>
                  <a:schemeClr val="tx1"/>
                </a:solidFill>
                <a:latin typeface="メイリオ" panose="020B0604030504040204" pitchFamily="50" charset="-128"/>
                <a:ea typeface="メイリオ" panose="020B0604030504040204" pitchFamily="50" charset="-128"/>
              </a:rPr>
              <a:t> </a:t>
            </a:r>
            <a:r>
              <a:rPr lang="en-US" altLang="ja-JP" sz="1100" dirty="0">
                <a:latin typeface="メイリオ" panose="020B0604030504040204" pitchFamily="50" charset="-128"/>
                <a:ea typeface="メイリオ" panose="020B0604030504040204" pitchFamily="50" charset="-128"/>
              </a:rPr>
              <a:t> </a:t>
            </a:r>
            <a:r>
              <a:rPr lang="en-US" altLang="ja-JP" sz="1100" dirty="0">
                <a:latin typeface="メイリオ" panose="020B0604030504040204" pitchFamily="50" charset="-128"/>
                <a:ea typeface="メイリオ" panose="020B0604030504040204" pitchFamily="50" charset="-128"/>
                <a:hlinkClick r:id="" action="ppaction://noaction"/>
              </a:rPr>
              <a:t>https://www.alzheimer.or.jp/?page_id=2196</a:t>
            </a:r>
            <a:endParaRPr lang="en-US" altLang="ja-JP" sz="11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kumimoji="1" lang="ja-JP" altLang="en-US" sz="1100" dirty="0">
                <a:latin typeface="メイリオ" panose="020B0604030504040204" pitchFamily="50" charset="-128"/>
                <a:ea typeface="メイリオ" panose="020B0604030504040204" pitchFamily="50" charset="-128"/>
              </a:rPr>
              <a:t>厚生労働省</a:t>
            </a:r>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認知症の人の日常生活・社会生活における意思決定支援ガイドライン</a:t>
            </a:r>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平成</a:t>
            </a:r>
            <a:r>
              <a:rPr kumimoji="1" lang="en-US" altLang="ja-JP" sz="1100" dirty="0">
                <a:latin typeface="メイリオ" panose="020B0604030504040204" pitchFamily="50" charset="-128"/>
                <a:ea typeface="メイリオ" panose="020B0604030504040204" pitchFamily="50" charset="-128"/>
              </a:rPr>
              <a:t>30</a:t>
            </a:r>
            <a:r>
              <a:rPr kumimoji="1" lang="ja-JP" altLang="en-US" sz="1100" dirty="0">
                <a:latin typeface="メイリオ" panose="020B0604030504040204" pitchFamily="50" charset="-128"/>
                <a:ea typeface="メイリオ" panose="020B0604030504040204" pitchFamily="50" charset="-128"/>
              </a:rPr>
              <a:t>年</a:t>
            </a:r>
            <a:r>
              <a:rPr kumimoji="1" lang="en-US" altLang="ja-JP" sz="1100" dirty="0">
                <a:latin typeface="メイリオ" panose="020B0604030504040204" pitchFamily="50" charset="-128"/>
                <a:ea typeface="メイリオ" panose="020B0604030504040204" pitchFamily="50" charset="-128"/>
              </a:rPr>
              <a:t>6</a:t>
            </a:r>
            <a:r>
              <a:rPr kumimoji="1" lang="ja-JP" altLang="en-US" sz="1100" dirty="0">
                <a:latin typeface="メイリオ" panose="020B0604030504040204" pitchFamily="50" charset="-128"/>
                <a:ea typeface="メイリオ" panose="020B0604030504040204" pitchFamily="50" charset="-128"/>
              </a:rPr>
              <a:t>月 （最終閲覧日：令和</a:t>
            </a:r>
            <a:r>
              <a:rPr kumimoji="1" lang="en-US" altLang="ja-JP" sz="1100" dirty="0">
                <a:latin typeface="メイリオ" panose="020B0604030504040204" pitchFamily="50" charset="-128"/>
                <a:ea typeface="メイリオ" panose="020B0604030504040204" pitchFamily="50" charset="-128"/>
              </a:rPr>
              <a:t>7</a:t>
            </a:r>
            <a:r>
              <a:rPr kumimoji="1" lang="ja-JP" altLang="en-US" sz="1100" dirty="0">
                <a:latin typeface="メイリオ" panose="020B0604030504040204" pitchFamily="50" charset="-128"/>
                <a:ea typeface="メイリオ" panose="020B0604030504040204" pitchFamily="50" charset="-128"/>
              </a:rPr>
              <a:t>年</a:t>
            </a:r>
            <a:r>
              <a:rPr kumimoji="1" lang="en-US" altLang="ja-JP" sz="1100" dirty="0">
                <a:latin typeface="メイリオ" panose="020B0604030504040204" pitchFamily="50" charset="-128"/>
                <a:ea typeface="メイリオ" panose="020B0604030504040204" pitchFamily="50" charset="-128"/>
              </a:rPr>
              <a:t>3</a:t>
            </a:r>
            <a:r>
              <a:rPr kumimoji="1" lang="ja-JP" altLang="en-US" sz="1100" dirty="0">
                <a:latin typeface="メイリオ" panose="020B0604030504040204" pitchFamily="50" charset="-128"/>
                <a:ea typeface="メイリオ" panose="020B0604030504040204" pitchFamily="50" charset="-128"/>
              </a:rPr>
              <a:t>月</a:t>
            </a:r>
            <a:r>
              <a:rPr kumimoji="1" lang="en-US" altLang="ja-JP" sz="1100" dirty="0">
                <a:latin typeface="メイリオ" panose="020B0604030504040204" pitchFamily="50" charset="-128"/>
                <a:ea typeface="メイリオ" panose="020B0604030504040204" pitchFamily="50" charset="-128"/>
              </a:rPr>
              <a:t>27</a:t>
            </a:r>
            <a:r>
              <a:rPr kumimoji="1" lang="ja-JP" altLang="en-US" sz="1100" dirty="0">
                <a:latin typeface="メイリオ" panose="020B0604030504040204" pitchFamily="50" charset="-128"/>
                <a:ea typeface="メイリオ" panose="020B0604030504040204" pitchFamily="50" charset="-128"/>
              </a:rPr>
              <a:t>日）</a:t>
            </a:r>
            <a:r>
              <a:rPr kumimoji="1" lang="en-US" altLang="ja-JP" sz="1100" dirty="0">
                <a:latin typeface="メイリオ" panose="020B0604030504040204" pitchFamily="50" charset="-128"/>
                <a:ea typeface="メイリオ" panose="020B0604030504040204" pitchFamily="50" charset="-128"/>
              </a:rPr>
              <a:t> </a:t>
            </a:r>
            <a:r>
              <a:rPr kumimoji="1" lang="en-US" altLang="ja-JP" sz="1100" dirty="0">
                <a:latin typeface="メイリオ" panose="020B0604030504040204" pitchFamily="50" charset="-128"/>
                <a:ea typeface="メイリオ" panose="020B0604030504040204" pitchFamily="50" charset="-128"/>
                <a:hlinkClick r:id="" action="ppaction://noaction"/>
              </a:rPr>
              <a:t>https://www.mhlw.go.jp/file/06-Seisakujouhou-12300000-Roukenkyoku/0000212396.pdf</a:t>
            </a:r>
            <a:endParaRPr kumimoji="1" lang="en-US" altLang="ja-JP" sz="11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lang="ja-JP" altLang="en-US" sz="1100" dirty="0">
                <a:latin typeface="メイリオ" panose="020B0604030504040204" pitchFamily="50" charset="-128"/>
                <a:ea typeface="メイリオ" panose="020B0604030504040204" pitchFamily="50" charset="-128"/>
              </a:rPr>
              <a:t>厚生労働省社会・援護局地域福祉課成年後見制度利用促進室</a:t>
            </a:r>
            <a:r>
              <a:rPr lang="en-US" altLang="ja-JP" sz="1100" dirty="0">
                <a:latin typeface="メイリオ" panose="020B0604030504040204" pitchFamily="50" charset="-128"/>
                <a:ea typeface="メイリオ" panose="020B0604030504040204" pitchFamily="50" charset="-128"/>
              </a:rPr>
              <a:t>『</a:t>
            </a:r>
            <a:r>
              <a:rPr kumimoji="0" lang="ja-JP" altLang="en-US" sz="1100" dirty="0">
                <a:latin typeface="メイリオ" panose="020B0604030504040204" pitchFamily="50" charset="-128"/>
                <a:ea typeface="メイリオ" panose="020B0604030504040204" pitchFamily="50" charset="-128"/>
              </a:rPr>
              <a:t>意思決定支援及び後見人等の担い手確保に関する取組状況</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令和元年</a:t>
            </a:r>
            <a:r>
              <a:rPr lang="en-US" altLang="ja-JP" sz="1100" dirty="0">
                <a:latin typeface="メイリオ" panose="020B0604030504040204" pitchFamily="50" charset="-128"/>
                <a:ea typeface="メイリオ" panose="020B0604030504040204" pitchFamily="50" charset="-128"/>
              </a:rPr>
              <a:t>11</a:t>
            </a:r>
            <a:r>
              <a:rPr lang="ja-JP" altLang="en-US" sz="1100" dirty="0">
                <a:latin typeface="メイリオ" panose="020B0604030504040204" pitchFamily="50" charset="-128"/>
                <a:ea typeface="メイリオ" panose="020B0604030504040204" pitchFamily="50" charset="-128"/>
              </a:rPr>
              <a:t>月</a:t>
            </a:r>
            <a:r>
              <a:rPr lang="en-US" altLang="ja-JP" sz="1100" dirty="0">
                <a:latin typeface="メイリオ" panose="020B0604030504040204" pitchFamily="50" charset="-128"/>
                <a:ea typeface="メイリオ" panose="020B0604030504040204" pitchFamily="50" charset="-128"/>
              </a:rPr>
              <a:t>5</a:t>
            </a:r>
            <a:r>
              <a:rPr lang="ja-JP" altLang="en-US" sz="1100" dirty="0">
                <a:latin typeface="メイリオ" panose="020B0604030504040204" pitchFamily="50" charset="-128"/>
                <a:ea typeface="メイリオ" panose="020B0604030504040204" pitchFamily="50" charset="-128"/>
              </a:rPr>
              <a:t>日</a:t>
            </a:r>
            <a:r>
              <a:rPr lang="en-US" altLang="ja-JP" sz="1100" dirty="0">
                <a:latin typeface="メイリオ" panose="020B0604030504040204" pitchFamily="50" charset="-128"/>
                <a:ea typeface="メイリオ" panose="020B0604030504040204" pitchFamily="50" charset="-128"/>
              </a:rPr>
              <a:t>.</a:t>
            </a:r>
            <a:endParaRPr kumimoji="1" lang="en-US" altLang="ja-JP" sz="11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kumimoji="1" lang="ja-JP" altLang="en-US" sz="1100" dirty="0">
                <a:latin typeface="メイリオ" panose="020B0604030504040204" pitchFamily="50" charset="-128"/>
                <a:ea typeface="メイリオ" panose="020B0604030504040204" pitchFamily="50" charset="-128"/>
              </a:rPr>
              <a:t>認知症介護研究・研修大府センター</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若年性認知症ハンドブック</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令和</a:t>
            </a:r>
            <a:r>
              <a:rPr lang="en-US" altLang="ja-JP" sz="1100" dirty="0">
                <a:latin typeface="メイリオ" panose="020B0604030504040204" pitchFamily="50" charset="-128"/>
                <a:ea typeface="メイリオ" panose="020B0604030504040204" pitchFamily="50" charset="-128"/>
              </a:rPr>
              <a:t>2</a:t>
            </a:r>
            <a:r>
              <a:rPr lang="ja-JP" altLang="en-US" sz="1100" dirty="0">
                <a:latin typeface="メイリオ" panose="020B0604030504040204" pitchFamily="50" charset="-128"/>
                <a:ea typeface="メイリオ" panose="020B0604030504040204" pitchFamily="50" charset="-128"/>
              </a:rPr>
              <a:t>年</a:t>
            </a:r>
            <a:r>
              <a:rPr lang="en-US" altLang="ja-JP" sz="1100" dirty="0">
                <a:latin typeface="メイリオ" panose="020B0604030504040204" pitchFamily="50" charset="-128"/>
                <a:ea typeface="メイリオ" panose="020B0604030504040204" pitchFamily="50" charset="-128"/>
              </a:rPr>
              <a:t>9</a:t>
            </a:r>
            <a:r>
              <a:rPr lang="ja-JP" altLang="en-US" sz="1100" dirty="0">
                <a:latin typeface="メイリオ" panose="020B0604030504040204" pitchFamily="50" charset="-128"/>
                <a:ea typeface="メイリオ" panose="020B0604030504040204" pitchFamily="50" charset="-128"/>
              </a:rPr>
              <a:t>月 </a:t>
            </a:r>
            <a:r>
              <a:rPr kumimoji="1" lang="ja-JP" altLang="en-US" sz="1100" dirty="0">
                <a:latin typeface="メイリオ" panose="020B0604030504040204" pitchFamily="50" charset="-128"/>
                <a:ea typeface="メイリオ" panose="020B0604030504040204" pitchFamily="50" charset="-128"/>
              </a:rPr>
              <a:t>（最終閲覧日：令和</a:t>
            </a:r>
            <a:r>
              <a:rPr kumimoji="1" lang="en-US" altLang="ja-JP" sz="1100" dirty="0">
                <a:latin typeface="メイリオ" panose="020B0604030504040204" pitchFamily="50" charset="-128"/>
                <a:ea typeface="メイリオ" panose="020B0604030504040204" pitchFamily="50" charset="-128"/>
              </a:rPr>
              <a:t>7</a:t>
            </a:r>
            <a:r>
              <a:rPr kumimoji="1" lang="ja-JP" altLang="en-US" sz="1100" dirty="0">
                <a:latin typeface="メイリオ" panose="020B0604030504040204" pitchFamily="50" charset="-128"/>
                <a:ea typeface="メイリオ" panose="020B0604030504040204" pitchFamily="50" charset="-128"/>
              </a:rPr>
              <a:t>年</a:t>
            </a:r>
            <a:r>
              <a:rPr kumimoji="1" lang="en-US" altLang="ja-JP" sz="1100" dirty="0">
                <a:latin typeface="メイリオ" panose="020B0604030504040204" pitchFamily="50" charset="-128"/>
                <a:ea typeface="メイリオ" panose="020B0604030504040204" pitchFamily="50" charset="-128"/>
              </a:rPr>
              <a:t>3</a:t>
            </a:r>
            <a:r>
              <a:rPr kumimoji="1" lang="ja-JP" altLang="en-US" sz="1100" dirty="0">
                <a:latin typeface="メイリオ" panose="020B0604030504040204" pitchFamily="50" charset="-128"/>
                <a:ea typeface="メイリオ" panose="020B0604030504040204" pitchFamily="50" charset="-128"/>
              </a:rPr>
              <a:t>月</a:t>
            </a:r>
            <a:r>
              <a:rPr kumimoji="1" lang="en-US" altLang="ja-JP" sz="1100" dirty="0">
                <a:latin typeface="メイリオ" panose="020B0604030504040204" pitchFamily="50" charset="-128"/>
                <a:ea typeface="メイリオ" panose="020B0604030504040204" pitchFamily="50" charset="-128"/>
              </a:rPr>
              <a:t>27</a:t>
            </a:r>
            <a:r>
              <a:rPr kumimoji="1" lang="ja-JP" altLang="en-US" sz="1100" dirty="0">
                <a:latin typeface="メイリオ" panose="020B0604030504040204" pitchFamily="50" charset="-128"/>
                <a:ea typeface="メイリオ" panose="020B0604030504040204" pitchFamily="50" charset="-128"/>
              </a:rPr>
              <a:t>日）</a:t>
            </a:r>
            <a:r>
              <a:rPr lang="en-US" altLang="ja-JP" sz="1100" dirty="0">
                <a:latin typeface="メイリオ" panose="020B0604030504040204" pitchFamily="50" charset="-128"/>
                <a:ea typeface="メイリオ" panose="020B0604030504040204" pitchFamily="50" charset="-128"/>
              </a:rPr>
              <a:t> </a:t>
            </a:r>
            <a:r>
              <a:rPr lang="en-US" altLang="ja-JP" sz="1100" dirty="0">
                <a:latin typeface="メイリオ" panose="020B0604030504040204" pitchFamily="50" charset="-128"/>
                <a:ea typeface="メイリオ" panose="020B0604030504040204" pitchFamily="50" charset="-128"/>
                <a:hlinkClick r:id="" action="ppaction://noaction"/>
              </a:rPr>
              <a:t>https://www.mhlw.go.jp/content/000569242.pdf</a:t>
            </a:r>
            <a:endParaRPr lang="en-US" altLang="ja-JP" sz="11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lang="ja-JP" altLang="en-US" sz="1100" dirty="0">
                <a:latin typeface="メイリオ" panose="020B0604030504040204" pitchFamily="50" charset="-128"/>
                <a:ea typeface="メイリオ" panose="020B0604030504040204" pitchFamily="50" charset="-128"/>
              </a:rPr>
              <a:t>厚生労働省</a:t>
            </a:r>
            <a:r>
              <a:rPr lang="en-US" altLang="ja-JP" sz="1100" dirty="0">
                <a:latin typeface="メイリオ" panose="020B0604030504040204" pitchFamily="50" charset="-128"/>
                <a:ea typeface="メイリオ" panose="020B0604030504040204" pitchFamily="50" charset="-128"/>
              </a:rPr>
              <a:t>WEB</a:t>
            </a:r>
            <a:r>
              <a:rPr lang="ja-JP" altLang="en-US" sz="1100" dirty="0">
                <a:latin typeface="メイリオ" panose="020B0604030504040204" pitchFamily="50" charset="-128"/>
                <a:ea typeface="メイリオ" panose="020B0604030504040204" pitchFamily="50" charset="-128"/>
              </a:rPr>
              <a:t>サイト</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認知症に関する相談先</a:t>
            </a:r>
            <a:r>
              <a:rPr lang="en-US" altLang="ja-JP" sz="1100" dirty="0">
                <a:latin typeface="メイリオ" panose="020B0604030504040204" pitchFamily="50" charset="-128"/>
                <a:ea typeface="メイリオ" panose="020B0604030504040204" pitchFamily="50" charset="-128"/>
              </a:rPr>
              <a:t>』 </a:t>
            </a:r>
            <a:r>
              <a:rPr kumimoji="1" lang="ja-JP" altLang="en-US" sz="1100" dirty="0">
                <a:latin typeface="メイリオ" panose="020B0604030504040204" pitchFamily="50" charset="-128"/>
                <a:ea typeface="メイリオ" panose="020B0604030504040204" pitchFamily="50" charset="-128"/>
              </a:rPr>
              <a:t>（最終閲覧日：令和</a:t>
            </a:r>
            <a:r>
              <a:rPr kumimoji="1" lang="en-US" altLang="ja-JP" sz="1100" dirty="0">
                <a:latin typeface="メイリオ" panose="020B0604030504040204" pitchFamily="50" charset="-128"/>
                <a:ea typeface="メイリオ" panose="020B0604030504040204" pitchFamily="50" charset="-128"/>
              </a:rPr>
              <a:t>7</a:t>
            </a:r>
            <a:r>
              <a:rPr kumimoji="1" lang="ja-JP" altLang="en-US" sz="1100" dirty="0">
                <a:latin typeface="メイリオ" panose="020B0604030504040204" pitchFamily="50" charset="-128"/>
                <a:ea typeface="メイリオ" panose="020B0604030504040204" pitchFamily="50" charset="-128"/>
              </a:rPr>
              <a:t>年</a:t>
            </a:r>
            <a:r>
              <a:rPr kumimoji="1" lang="en-US" altLang="ja-JP" sz="1100" dirty="0">
                <a:latin typeface="メイリオ" panose="020B0604030504040204" pitchFamily="50" charset="-128"/>
                <a:ea typeface="メイリオ" panose="020B0604030504040204" pitchFamily="50" charset="-128"/>
              </a:rPr>
              <a:t>3</a:t>
            </a:r>
            <a:r>
              <a:rPr kumimoji="1" lang="ja-JP" altLang="en-US" sz="1100" dirty="0">
                <a:latin typeface="メイリオ" panose="020B0604030504040204" pitchFamily="50" charset="-128"/>
                <a:ea typeface="メイリオ" panose="020B0604030504040204" pitchFamily="50" charset="-128"/>
              </a:rPr>
              <a:t>月</a:t>
            </a:r>
            <a:r>
              <a:rPr kumimoji="1" lang="en-US" altLang="ja-JP" sz="1100" dirty="0">
                <a:latin typeface="メイリオ" panose="020B0604030504040204" pitchFamily="50" charset="-128"/>
                <a:ea typeface="メイリオ" panose="020B0604030504040204" pitchFamily="50" charset="-128"/>
              </a:rPr>
              <a:t>27</a:t>
            </a:r>
            <a:r>
              <a:rPr kumimoji="1" lang="ja-JP" altLang="en-US" sz="1100" dirty="0">
                <a:latin typeface="メイリオ" panose="020B0604030504040204" pitchFamily="50" charset="-128"/>
                <a:ea typeface="メイリオ" panose="020B0604030504040204" pitchFamily="50" charset="-128"/>
              </a:rPr>
              <a:t>日）</a:t>
            </a:r>
            <a:r>
              <a:rPr kumimoji="1" lang="en-US" altLang="ja-JP" sz="1100" dirty="0">
                <a:solidFill>
                  <a:schemeClr val="tx1"/>
                </a:solidFill>
                <a:latin typeface="メイリオ" panose="020B0604030504040204" pitchFamily="50" charset="-128"/>
                <a:ea typeface="メイリオ" panose="020B0604030504040204" pitchFamily="50" charset="-128"/>
              </a:rPr>
              <a:t> </a:t>
            </a:r>
            <a:br>
              <a:rPr lang="en-US" altLang="ja-JP" sz="1100" dirty="0">
                <a:latin typeface="メイリオ" panose="020B0604030504040204" pitchFamily="50" charset="-128"/>
                <a:ea typeface="メイリオ" panose="020B0604030504040204" pitchFamily="50" charset="-128"/>
              </a:rPr>
            </a:br>
            <a:r>
              <a:rPr lang="de-DE" altLang="ja-JP" sz="1100" dirty="0">
                <a:latin typeface="メイリオ" panose="020B0604030504040204" pitchFamily="50" charset="-128"/>
                <a:ea typeface="メイリオ" panose="020B0604030504040204" pitchFamily="50" charset="-128"/>
                <a:hlinkClick r:id="" action="ppaction://noaction"/>
              </a:rPr>
              <a:t>https://www.mhlw.go.jp/stf/seisakunitsuite/bunya/0000076236_00003.html</a:t>
            </a:r>
            <a:endParaRPr lang="de-DE" altLang="ja-JP" sz="11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lang="ja-JP" altLang="en-US" sz="1100" dirty="0">
                <a:latin typeface="メイリオ" panose="020B0604030504040204" pitchFamily="50" charset="-128"/>
                <a:ea typeface="メイリオ" panose="020B0604030504040204" pitchFamily="50" charset="-128"/>
              </a:rPr>
              <a:t>厚生労働省</a:t>
            </a:r>
            <a:r>
              <a:rPr lang="en-US" altLang="ja-JP" sz="1100" dirty="0">
                <a:latin typeface="メイリオ" panose="020B0604030504040204" pitchFamily="50" charset="-128"/>
                <a:ea typeface="メイリオ" panose="020B0604030504040204" pitchFamily="50" charset="-128"/>
              </a:rPr>
              <a:t>『</a:t>
            </a:r>
            <a:r>
              <a:rPr lang="zh-TW" altLang="en-US" sz="1100" dirty="0">
                <a:latin typeface="メイリオ" panose="020B0604030504040204" pitchFamily="50" charset="-128"/>
                <a:ea typeface="メイリオ" panose="020B0604030504040204" pitchFamily="50" charset="-128"/>
              </a:rPr>
              <a:t>認知症施策推進基本計画</a:t>
            </a:r>
            <a:r>
              <a:rPr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  （最終閲覧日：令和</a:t>
            </a:r>
            <a:r>
              <a:rPr kumimoji="1" lang="en-US" altLang="ja-JP" sz="1100" dirty="0">
                <a:latin typeface="メイリオ" panose="020B0604030504040204" pitchFamily="50" charset="-128"/>
                <a:ea typeface="メイリオ" panose="020B0604030504040204" pitchFamily="50" charset="-128"/>
              </a:rPr>
              <a:t>7</a:t>
            </a:r>
            <a:r>
              <a:rPr kumimoji="1" lang="ja-JP" altLang="en-US" sz="1100" dirty="0">
                <a:latin typeface="メイリオ" panose="020B0604030504040204" pitchFamily="50" charset="-128"/>
                <a:ea typeface="メイリオ" panose="020B0604030504040204" pitchFamily="50" charset="-128"/>
              </a:rPr>
              <a:t>年</a:t>
            </a:r>
            <a:r>
              <a:rPr kumimoji="1" lang="en-US" altLang="ja-JP" sz="1100" dirty="0">
                <a:latin typeface="メイリオ" panose="020B0604030504040204" pitchFamily="50" charset="-128"/>
                <a:ea typeface="メイリオ" panose="020B0604030504040204" pitchFamily="50" charset="-128"/>
              </a:rPr>
              <a:t>3</a:t>
            </a:r>
            <a:r>
              <a:rPr kumimoji="1" lang="ja-JP" altLang="en-US" sz="1100" dirty="0">
                <a:latin typeface="メイリオ" panose="020B0604030504040204" pitchFamily="50" charset="-128"/>
                <a:ea typeface="メイリオ" panose="020B0604030504040204" pitchFamily="50" charset="-128"/>
              </a:rPr>
              <a:t>月</a:t>
            </a:r>
            <a:r>
              <a:rPr kumimoji="1" lang="en-US" altLang="ja-JP" sz="1100" dirty="0">
                <a:latin typeface="メイリオ" panose="020B0604030504040204" pitchFamily="50" charset="-128"/>
                <a:ea typeface="メイリオ" panose="020B0604030504040204" pitchFamily="50" charset="-128"/>
              </a:rPr>
              <a:t>27</a:t>
            </a:r>
            <a:r>
              <a:rPr kumimoji="1" lang="ja-JP" altLang="en-US" sz="1100" dirty="0">
                <a:latin typeface="メイリオ" panose="020B0604030504040204" pitchFamily="50" charset="-128"/>
                <a:ea typeface="メイリオ" panose="020B0604030504040204" pitchFamily="50" charset="-128"/>
              </a:rPr>
              <a:t>日）</a:t>
            </a:r>
            <a:r>
              <a:rPr lang="en-US" altLang="ja-JP" sz="1100" dirty="0">
                <a:latin typeface="メイリオ" panose="020B0604030504040204" pitchFamily="50" charset="-128"/>
                <a:ea typeface="メイリオ" panose="020B0604030504040204" pitchFamily="50" charset="-128"/>
              </a:rPr>
              <a:t> </a:t>
            </a:r>
            <a:r>
              <a:rPr lang="en-US" altLang="ja-JP" sz="1100" dirty="0">
                <a:latin typeface="メイリオ" panose="020B0604030504040204" pitchFamily="50" charset="-128"/>
                <a:ea typeface="メイリオ" panose="020B0604030504040204" pitchFamily="50" charset="-128"/>
                <a:hlinkClick r:id="" action="ppaction://noaction"/>
              </a:rPr>
              <a:t>https://www.mhlw.go.jp/content/001344090.pdf</a:t>
            </a:r>
            <a:endParaRPr lang="en-US" altLang="ja-JP" sz="11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lang="ja-JP" altLang="en-US" sz="1100" dirty="0">
                <a:latin typeface="メイリオ" panose="020B0604030504040204" pitchFamily="50" charset="-128"/>
                <a:ea typeface="メイリオ" panose="020B0604030504040204" pitchFamily="50" charset="-128"/>
              </a:rPr>
              <a:t>社会的包摂サポートセンター編</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相談支援員必携 事例で見る生活困窮者</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中央法規出版</a:t>
            </a:r>
            <a:r>
              <a:rPr lang="en-US" altLang="ja-JP" sz="1100" dirty="0">
                <a:latin typeface="メイリオ" panose="020B0604030504040204" pitchFamily="50" charset="-128"/>
                <a:ea typeface="メイリオ" panose="020B0604030504040204" pitchFamily="50" charset="-128"/>
              </a:rPr>
              <a:t>,2015</a:t>
            </a:r>
            <a:r>
              <a:rPr lang="ja-JP" altLang="en-US" sz="1100" dirty="0">
                <a:latin typeface="メイリオ" panose="020B0604030504040204" pitchFamily="50" charset="-128"/>
                <a:ea typeface="メイリオ" panose="020B0604030504040204" pitchFamily="50" charset="-128"/>
              </a:rPr>
              <a:t>年</a:t>
            </a:r>
            <a:r>
              <a:rPr lang="en-US" altLang="ja-JP" sz="1100" dirty="0">
                <a:latin typeface="メイリオ" panose="020B0604030504040204" pitchFamily="50" charset="-128"/>
                <a:ea typeface="メイリオ" panose="020B0604030504040204" pitchFamily="50" charset="-128"/>
              </a:rPr>
              <a:t>.</a:t>
            </a:r>
            <a:endParaRPr kumimoji="1" lang="en-US" altLang="ja-JP" sz="1100" dirty="0">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49C7AC14-A3A1-F783-6C09-C125D6B826BA}"/>
              </a:ext>
            </a:extLst>
          </p:cNvPr>
          <p:cNvSpPr/>
          <p:nvPr/>
        </p:nvSpPr>
        <p:spPr>
          <a:xfrm>
            <a:off x="134937" y="4512962"/>
            <a:ext cx="9636125" cy="2031325"/>
          </a:xfrm>
          <a:prstGeom prst="rect">
            <a:avLst/>
          </a:prstGeom>
        </p:spPr>
        <p:txBody>
          <a:bodyPr>
            <a:spAutoFit/>
          </a:bodyPr>
          <a:lstStyle/>
          <a:p>
            <a:pPr eaLnBrk="1" fontAlgn="auto" hangingPunct="1">
              <a:spcBef>
                <a:spcPts val="0"/>
              </a:spcBef>
              <a:spcAft>
                <a:spcPts val="0"/>
              </a:spcAft>
              <a:defRPr/>
            </a:pPr>
            <a:r>
              <a:rPr lang="en-US" altLang="ja-JP" b="1" spc="200" dirty="0">
                <a:latin typeface="メイリオ" panose="020B0604030504040204" pitchFamily="50" charset="-128"/>
                <a:ea typeface="メイリオ" panose="020B0604030504040204" pitchFamily="50" charset="-128"/>
              </a:rPr>
              <a:t>【</a:t>
            </a:r>
            <a:r>
              <a:rPr lang="ja-JP" altLang="en-US" b="1" spc="200" dirty="0">
                <a:latin typeface="メイリオ" panose="020B0604030504040204" pitchFamily="50" charset="-128"/>
                <a:ea typeface="メイリオ" panose="020B0604030504040204" pitchFamily="50" charset="-128"/>
              </a:rPr>
              <a:t>参考図書・文献</a:t>
            </a:r>
            <a:r>
              <a:rPr lang="en-US" altLang="ja-JP" b="1" spc="2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kumimoji="1" lang="ja-JP" altLang="en-US" sz="1100" dirty="0">
                <a:latin typeface="メイリオ" panose="020B0604030504040204" pitchFamily="50" charset="-128"/>
                <a:ea typeface="メイリオ" panose="020B0604030504040204" pitchFamily="50" charset="-128"/>
              </a:rPr>
              <a:t>東北福祉会 認知症介護研究・研修仙台センター</a:t>
            </a:r>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もしも　気になるようでしたらお読みください</a:t>
            </a:r>
            <a:r>
              <a:rPr kumimoji="1" lang="en-US" altLang="ja-JP" sz="1100" dirty="0">
                <a:latin typeface="メイリオ" panose="020B0604030504040204" pitchFamily="50" charset="-128"/>
                <a:ea typeface="メイリオ" panose="020B0604030504040204" pitchFamily="50" charset="-128"/>
              </a:rPr>
              <a:t>』 </a:t>
            </a:r>
            <a:r>
              <a:rPr kumimoji="1" lang="ja-JP" altLang="en-US" sz="1100" dirty="0">
                <a:latin typeface="メイリオ" panose="020B0604030504040204" pitchFamily="50" charset="-128"/>
                <a:ea typeface="メイリオ" panose="020B0604030504040204" pitchFamily="50" charset="-128"/>
              </a:rPr>
              <a:t>（最終閲覧日：令和</a:t>
            </a:r>
            <a:r>
              <a:rPr kumimoji="1" lang="en-US" altLang="ja-JP" sz="1100" dirty="0">
                <a:latin typeface="メイリオ" panose="020B0604030504040204" pitchFamily="50" charset="-128"/>
                <a:ea typeface="メイリオ" panose="020B0604030504040204" pitchFamily="50" charset="-128"/>
              </a:rPr>
              <a:t>7</a:t>
            </a:r>
            <a:r>
              <a:rPr kumimoji="1" lang="ja-JP" altLang="en-US" sz="1100" dirty="0">
                <a:latin typeface="メイリオ" panose="020B0604030504040204" pitchFamily="50" charset="-128"/>
                <a:ea typeface="メイリオ" panose="020B0604030504040204" pitchFamily="50" charset="-128"/>
              </a:rPr>
              <a:t>年</a:t>
            </a:r>
            <a:r>
              <a:rPr kumimoji="1" lang="en-US" altLang="ja-JP" sz="1100" dirty="0">
                <a:latin typeface="メイリオ" panose="020B0604030504040204" pitchFamily="50" charset="-128"/>
                <a:ea typeface="メイリオ" panose="020B0604030504040204" pitchFamily="50" charset="-128"/>
              </a:rPr>
              <a:t>3</a:t>
            </a:r>
            <a:r>
              <a:rPr kumimoji="1" lang="ja-JP" altLang="en-US" sz="1100" dirty="0">
                <a:latin typeface="メイリオ" panose="020B0604030504040204" pitchFamily="50" charset="-128"/>
                <a:ea typeface="メイリオ" panose="020B0604030504040204" pitchFamily="50" charset="-128"/>
              </a:rPr>
              <a:t>月</a:t>
            </a:r>
            <a:r>
              <a:rPr kumimoji="1" lang="en-US" altLang="ja-JP" sz="1100" dirty="0">
                <a:latin typeface="メイリオ" panose="020B0604030504040204" pitchFamily="50" charset="-128"/>
                <a:ea typeface="メイリオ" panose="020B0604030504040204" pitchFamily="50" charset="-128"/>
              </a:rPr>
              <a:t>27</a:t>
            </a:r>
            <a:r>
              <a:rPr kumimoji="1" lang="ja-JP" altLang="en-US" sz="1100" dirty="0">
                <a:latin typeface="メイリオ" panose="020B0604030504040204" pitchFamily="50" charset="-128"/>
                <a:ea typeface="メイリオ" panose="020B0604030504040204" pitchFamily="50" charset="-128"/>
              </a:rPr>
              <a:t>日）</a:t>
            </a:r>
            <a:r>
              <a:rPr kumimoji="1" lang="en-US" altLang="ja-JP" sz="1100" dirty="0">
                <a:solidFill>
                  <a:schemeClr val="tx1"/>
                </a:solidFill>
                <a:latin typeface="メイリオ" panose="020B0604030504040204" pitchFamily="50" charset="-128"/>
                <a:ea typeface="メイリオ" panose="020B0604030504040204" pitchFamily="50" charset="-128"/>
              </a:rPr>
              <a:t>  </a:t>
            </a:r>
            <a:r>
              <a:rPr kumimoji="1" lang="en-US" altLang="ja-JP" sz="1100" dirty="0">
                <a:latin typeface="メイリオ" panose="020B0604030504040204" pitchFamily="50" charset="-128"/>
                <a:ea typeface="メイリオ" panose="020B0604030504040204" pitchFamily="50" charset="-128"/>
                <a:hlinkClick r:id="" action="ppaction://noaction"/>
              </a:rPr>
              <a:t>https://www.mhlw.go.jp/content/000521120.pdf</a:t>
            </a:r>
            <a:endParaRPr kumimoji="1" lang="en-US" altLang="ja-JP" sz="11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kumimoji="1" lang="ja-JP" altLang="en-US" sz="1100" dirty="0">
                <a:latin typeface="メイリオ" panose="020B0604030504040204" pitchFamily="50" charset="-128"/>
                <a:ea typeface="メイリオ" panose="020B0604030504040204" pitchFamily="50" charset="-128"/>
              </a:rPr>
              <a:t>東京都健康長寿医療センター</a:t>
            </a:r>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本人にとってのよりよい暮らしガイド</a:t>
            </a:r>
            <a:r>
              <a:rPr kumimoji="1" lang="en-US" altLang="ja-JP" sz="1100" dirty="0">
                <a:latin typeface="メイリオ" panose="020B0604030504040204" pitchFamily="50" charset="-128"/>
                <a:ea typeface="メイリオ" panose="020B0604030504040204" pitchFamily="50" charset="-128"/>
              </a:rPr>
              <a:t>』 </a:t>
            </a:r>
            <a:r>
              <a:rPr kumimoji="1" lang="ja-JP" altLang="en-US" sz="1100" dirty="0">
                <a:latin typeface="メイリオ" panose="020B0604030504040204" pitchFamily="50" charset="-128"/>
                <a:ea typeface="メイリオ" panose="020B0604030504040204" pitchFamily="50" charset="-128"/>
              </a:rPr>
              <a:t>（最終閲覧日：令和</a:t>
            </a:r>
            <a:r>
              <a:rPr kumimoji="1" lang="en-US" altLang="ja-JP" sz="1100" dirty="0">
                <a:latin typeface="メイリオ" panose="020B0604030504040204" pitchFamily="50" charset="-128"/>
                <a:ea typeface="メイリオ" panose="020B0604030504040204" pitchFamily="50" charset="-128"/>
              </a:rPr>
              <a:t>7</a:t>
            </a:r>
            <a:r>
              <a:rPr kumimoji="1" lang="ja-JP" altLang="en-US" sz="1100" dirty="0">
                <a:latin typeface="メイリオ" panose="020B0604030504040204" pitchFamily="50" charset="-128"/>
                <a:ea typeface="メイリオ" panose="020B0604030504040204" pitchFamily="50" charset="-128"/>
              </a:rPr>
              <a:t>年</a:t>
            </a:r>
            <a:r>
              <a:rPr kumimoji="1" lang="en-US" altLang="ja-JP" sz="1100" dirty="0">
                <a:latin typeface="メイリオ" panose="020B0604030504040204" pitchFamily="50" charset="-128"/>
                <a:ea typeface="メイリオ" panose="020B0604030504040204" pitchFamily="50" charset="-128"/>
              </a:rPr>
              <a:t>3</a:t>
            </a:r>
            <a:r>
              <a:rPr kumimoji="1" lang="ja-JP" altLang="en-US" sz="1100" dirty="0">
                <a:latin typeface="メイリオ" panose="020B0604030504040204" pitchFamily="50" charset="-128"/>
                <a:ea typeface="メイリオ" panose="020B0604030504040204" pitchFamily="50" charset="-128"/>
              </a:rPr>
              <a:t>月</a:t>
            </a:r>
            <a:r>
              <a:rPr kumimoji="1" lang="en-US" altLang="ja-JP" sz="1100" dirty="0">
                <a:latin typeface="メイリオ" panose="020B0604030504040204" pitchFamily="50" charset="-128"/>
                <a:ea typeface="メイリオ" panose="020B0604030504040204" pitchFamily="50" charset="-128"/>
              </a:rPr>
              <a:t>27</a:t>
            </a:r>
            <a:r>
              <a:rPr kumimoji="1" lang="ja-JP" altLang="en-US" sz="1100" dirty="0">
                <a:latin typeface="メイリオ" panose="020B0604030504040204" pitchFamily="50" charset="-128"/>
                <a:ea typeface="メイリオ" panose="020B0604030504040204" pitchFamily="50" charset="-128"/>
              </a:rPr>
              <a:t>日）</a:t>
            </a:r>
            <a:r>
              <a:rPr kumimoji="1" lang="en-US" altLang="ja-JP" sz="1100" dirty="0">
                <a:latin typeface="メイリオ" panose="020B0604030504040204" pitchFamily="50" charset="-128"/>
                <a:ea typeface="メイリオ" panose="020B0604030504040204" pitchFamily="50" charset="-128"/>
              </a:rPr>
              <a:t> </a:t>
            </a:r>
            <a:r>
              <a:rPr kumimoji="1" lang="en-US" altLang="ja-JP" sz="1100" dirty="0">
                <a:latin typeface="メイリオ" panose="020B0604030504040204" pitchFamily="50" charset="-128"/>
                <a:ea typeface="メイリオ" panose="020B0604030504040204" pitchFamily="50" charset="-128"/>
                <a:hlinkClick r:id="" action="ppaction://noaction"/>
              </a:rPr>
              <a:t>https://www.mhlw.go.jp/content/000521131.pdf</a:t>
            </a:r>
            <a:r>
              <a:rPr kumimoji="1" lang="en-US" altLang="ja-JP" sz="1100" dirty="0">
                <a:latin typeface="メイリオ" panose="020B0604030504040204" pitchFamily="50" charset="-128"/>
                <a:ea typeface="メイリオ" panose="020B0604030504040204" pitchFamily="50" charset="-128"/>
              </a:rPr>
              <a:t> </a:t>
            </a:r>
          </a:p>
          <a:p>
            <a:pPr marL="342900" indent="-342900" eaLnBrk="1" fontAlgn="auto" hangingPunct="1">
              <a:spcBef>
                <a:spcPts val="600"/>
              </a:spcBef>
              <a:spcAft>
                <a:spcPts val="0"/>
              </a:spcAft>
              <a:buFont typeface="Arial" panose="020B0604020202020204" pitchFamily="34" charset="0"/>
              <a:buChar char="•"/>
              <a:defRPr/>
            </a:pPr>
            <a:r>
              <a:rPr kumimoji="1" lang="ja-JP" altLang="en-US" sz="1100" dirty="0">
                <a:latin typeface="メイリオ" panose="020B0604030504040204" pitchFamily="50" charset="-128"/>
                <a:ea typeface="メイリオ" panose="020B0604030504040204" pitchFamily="50" charset="-128"/>
              </a:rPr>
              <a:t>国立長寿医療研究センター「あたまとからだを元気にする　</a:t>
            </a:r>
            <a:r>
              <a:rPr kumimoji="1" lang="en-US" altLang="ja-JP" sz="1100" dirty="0">
                <a:latin typeface="メイリオ" panose="020B0604030504040204" pitchFamily="50" charset="-128"/>
                <a:ea typeface="メイリオ" panose="020B0604030504040204" pitchFamily="50" charset="-128"/>
              </a:rPr>
              <a:t>MCI</a:t>
            </a:r>
            <a:r>
              <a:rPr kumimoji="1" lang="ja-JP" altLang="en-US" sz="1100" dirty="0">
                <a:latin typeface="メイリオ" panose="020B0604030504040204" pitchFamily="50" charset="-128"/>
                <a:ea typeface="メイリオ" panose="020B0604030504040204" pitchFamily="50" charset="-128"/>
              </a:rPr>
              <a:t>ハンドブック」 （最終閲覧日：令和</a:t>
            </a:r>
            <a:r>
              <a:rPr kumimoji="1" lang="en-US" altLang="ja-JP" sz="1100" dirty="0">
                <a:latin typeface="メイリオ" panose="020B0604030504040204" pitchFamily="50" charset="-128"/>
                <a:ea typeface="メイリオ" panose="020B0604030504040204" pitchFamily="50" charset="-128"/>
              </a:rPr>
              <a:t>7</a:t>
            </a:r>
            <a:r>
              <a:rPr kumimoji="1" lang="ja-JP" altLang="en-US" sz="1100" dirty="0">
                <a:latin typeface="メイリオ" panose="020B0604030504040204" pitchFamily="50" charset="-128"/>
                <a:ea typeface="メイリオ" panose="020B0604030504040204" pitchFamily="50" charset="-128"/>
              </a:rPr>
              <a:t>年</a:t>
            </a:r>
            <a:r>
              <a:rPr kumimoji="1" lang="en-US" altLang="ja-JP" sz="1100" dirty="0">
                <a:latin typeface="メイリオ" panose="020B0604030504040204" pitchFamily="50" charset="-128"/>
                <a:ea typeface="メイリオ" panose="020B0604030504040204" pitchFamily="50" charset="-128"/>
              </a:rPr>
              <a:t>3</a:t>
            </a:r>
            <a:r>
              <a:rPr kumimoji="1" lang="ja-JP" altLang="en-US" sz="1100" dirty="0">
                <a:latin typeface="メイリオ" panose="020B0604030504040204" pitchFamily="50" charset="-128"/>
                <a:ea typeface="メイリオ" panose="020B0604030504040204" pitchFamily="50" charset="-128"/>
              </a:rPr>
              <a:t>月</a:t>
            </a:r>
            <a:r>
              <a:rPr kumimoji="1" lang="en-US" altLang="ja-JP" sz="1100" dirty="0">
                <a:latin typeface="メイリオ" panose="020B0604030504040204" pitchFamily="50" charset="-128"/>
                <a:ea typeface="メイリオ" panose="020B0604030504040204" pitchFamily="50" charset="-128"/>
              </a:rPr>
              <a:t>27</a:t>
            </a:r>
            <a:r>
              <a:rPr kumimoji="1" lang="ja-JP" altLang="en-US" sz="1100" dirty="0">
                <a:latin typeface="メイリオ" panose="020B0604030504040204" pitchFamily="50" charset="-128"/>
                <a:ea typeface="メイリオ" panose="020B0604030504040204" pitchFamily="50" charset="-128"/>
              </a:rPr>
              <a:t>日）</a:t>
            </a:r>
            <a:r>
              <a:rPr kumimoji="1" lang="en-US" altLang="ja-JP" sz="1100" dirty="0">
                <a:latin typeface="メイリオ" panose="020B0604030504040204" pitchFamily="50" charset="-128"/>
                <a:ea typeface="メイリオ" panose="020B0604030504040204" pitchFamily="50" charset="-128"/>
              </a:rPr>
              <a:t> </a:t>
            </a:r>
            <a:r>
              <a:rPr kumimoji="1" lang="en-US" altLang="ja-JP" sz="1100" dirty="0">
                <a:latin typeface="メイリオ" panose="020B0604030504040204" pitchFamily="50" charset="-128"/>
                <a:ea typeface="メイリオ" panose="020B0604030504040204" pitchFamily="50" charset="-128"/>
                <a:hlinkClick r:id="" action="ppaction://noaction"/>
              </a:rPr>
              <a:t>https://www.mhlw.go.jp/content/001100288.pdf</a:t>
            </a:r>
            <a:endParaRPr kumimoji="1" lang="en-US" altLang="ja-JP" sz="11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kumimoji="1" lang="ja-JP" altLang="en-US" sz="1100" dirty="0">
                <a:latin typeface="メイリオ" panose="020B0604030504040204" pitchFamily="50" charset="-128"/>
                <a:ea typeface="メイリオ" panose="020B0604030504040204" pitchFamily="50" charset="-128"/>
              </a:rPr>
              <a:t>厚生労働省</a:t>
            </a:r>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意思決定支援の基本的考え方</a:t>
            </a:r>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だれもが「私の人生の主人公は、私」</a:t>
            </a:r>
            <a:r>
              <a:rPr kumimoji="1" lang="en-US" altLang="ja-JP" sz="1100" dirty="0">
                <a:latin typeface="メイリオ" panose="020B0604030504040204" pitchFamily="50" charset="-128"/>
                <a:ea typeface="メイリオ" panose="020B0604030504040204" pitchFamily="50" charset="-128"/>
              </a:rPr>
              <a:t>~』 </a:t>
            </a:r>
            <a:r>
              <a:rPr kumimoji="1" lang="ja-JP" altLang="en-US" sz="1100" dirty="0">
                <a:latin typeface="メイリオ" panose="020B0604030504040204" pitchFamily="50" charset="-128"/>
                <a:ea typeface="メイリオ" panose="020B0604030504040204" pitchFamily="50" charset="-128"/>
              </a:rPr>
              <a:t>（最終閲覧日：令和</a:t>
            </a:r>
            <a:r>
              <a:rPr kumimoji="1" lang="en-US" altLang="ja-JP" sz="1100" dirty="0">
                <a:latin typeface="メイリオ" panose="020B0604030504040204" pitchFamily="50" charset="-128"/>
                <a:ea typeface="メイリオ" panose="020B0604030504040204" pitchFamily="50" charset="-128"/>
              </a:rPr>
              <a:t>7</a:t>
            </a:r>
            <a:r>
              <a:rPr kumimoji="1" lang="ja-JP" altLang="en-US" sz="1100" dirty="0">
                <a:latin typeface="メイリオ" panose="020B0604030504040204" pitchFamily="50" charset="-128"/>
                <a:ea typeface="メイリオ" panose="020B0604030504040204" pitchFamily="50" charset="-128"/>
              </a:rPr>
              <a:t>年</a:t>
            </a:r>
            <a:r>
              <a:rPr kumimoji="1" lang="en-US" altLang="ja-JP" sz="1100" dirty="0">
                <a:latin typeface="メイリオ" panose="020B0604030504040204" pitchFamily="50" charset="-128"/>
                <a:ea typeface="メイリオ" panose="020B0604030504040204" pitchFamily="50" charset="-128"/>
              </a:rPr>
              <a:t>3</a:t>
            </a:r>
            <a:r>
              <a:rPr kumimoji="1" lang="ja-JP" altLang="en-US" sz="1100" dirty="0">
                <a:latin typeface="メイリオ" panose="020B0604030504040204" pitchFamily="50" charset="-128"/>
                <a:ea typeface="メイリオ" panose="020B0604030504040204" pitchFamily="50" charset="-128"/>
              </a:rPr>
              <a:t>月</a:t>
            </a:r>
            <a:r>
              <a:rPr kumimoji="1" lang="en-US" altLang="ja-JP" sz="1100" dirty="0">
                <a:latin typeface="メイリオ" panose="020B0604030504040204" pitchFamily="50" charset="-128"/>
                <a:ea typeface="メイリオ" panose="020B0604030504040204" pitchFamily="50" charset="-128"/>
              </a:rPr>
              <a:t>27</a:t>
            </a:r>
            <a:r>
              <a:rPr kumimoji="1" lang="ja-JP" altLang="en-US" sz="1100" dirty="0">
                <a:latin typeface="メイリオ" panose="020B0604030504040204" pitchFamily="50" charset="-128"/>
                <a:ea typeface="メイリオ" panose="020B0604030504040204" pitchFamily="50" charset="-128"/>
              </a:rPr>
              <a:t>日）</a:t>
            </a:r>
            <a:r>
              <a:rPr kumimoji="1" lang="en-US" altLang="ja-JP" sz="1100" dirty="0">
                <a:solidFill>
                  <a:schemeClr val="tx1"/>
                </a:solidFill>
                <a:latin typeface="メイリオ" panose="020B0604030504040204" pitchFamily="50" charset="-128"/>
                <a:ea typeface="メイリオ" panose="020B0604030504040204" pitchFamily="50" charset="-128"/>
              </a:rPr>
              <a:t> </a:t>
            </a:r>
            <a:br>
              <a:rPr kumimoji="1" lang="en-US" altLang="ja-JP" sz="1100" dirty="0">
                <a:latin typeface="メイリオ" panose="020B0604030504040204" pitchFamily="50" charset="-128"/>
                <a:ea typeface="メイリオ" panose="020B0604030504040204" pitchFamily="50" charset="-128"/>
              </a:rPr>
            </a:br>
            <a:r>
              <a:rPr kumimoji="1" lang="en-US" altLang="ja-JP" sz="1100" dirty="0">
                <a:latin typeface="メイリオ" panose="020B0604030504040204" pitchFamily="50" charset="-128"/>
                <a:ea typeface="メイリオ" panose="020B0604030504040204" pitchFamily="50" charset="-128"/>
                <a:hlinkClick r:id="" action="ppaction://noaction"/>
              </a:rPr>
              <a:t>https://guardianship.mhlw.go.jp/common/uploads/2023/09/20230908_2.pdf</a:t>
            </a:r>
            <a:endParaRPr kumimoji="1" lang="en-US" altLang="ja-JP" sz="1100" dirty="0">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ー 1">
            <a:extLst>
              <a:ext uri="{FF2B5EF4-FFF2-40B4-BE49-F238E27FC236}">
                <a16:creationId xmlns:a16="http://schemas.microsoft.com/office/drawing/2014/main" id="{8365C1EF-3B71-4E63-7A82-3FC8D485083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7155D595-E299-4907-ABF1-8D6E644DA7DB}" type="slidenum">
              <a:rPr lang="ja-JP" altLang="en-US" sz="1000" smtClean="0">
                <a:solidFill>
                  <a:srgbClr val="898989"/>
                </a:solidFill>
              </a:rPr>
              <a:pPr>
                <a:lnSpc>
                  <a:spcPct val="100000"/>
                </a:lnSpc>
                <a:spcBef>
                  <a:spcPct val="0"/>
                </a:spcBef>
                <a:buFontTx/>
                <a:buNone/>
              </a:pPr>
              <a:t>4</a:t>
            </a:fld>
            <a:endParaRPr lang="ja-JP" altLang="en-US" sz="1000">
              <a:solidFill>
                <a:srgbClr val="898989"/>
              </a:solidFill>
            </a:endParaRPr>
          </a:p>
        </p:txBody>
      </p:sp>
      <p:pic>
        <p:nvPicPr>
          <p:cNvPr id="19459" name="図 2" descr="ランプ, 光 が含まれている画像&#10;&#10;AI によって生成されたコンテンツは間違っている可能性があります。">
            <a:extLst>
              <a:ext uri="{FF2B5EF4-FFF2-40B4-BE49-F238E27FC236}">
                <a16:creationId xmlns:a16="http://schemas.microsoft.com/office/drawing/2014/main" id="{56707FF3-0558-075F-B3A4-58FD6DE7C5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425450" y="2524125"/>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テキスト ボックス 4">
            <a:extLst>
              <a:ext uri="{FF2B5EF4-FFF2-40B4-BE49-F238E27FC236}">
                <a16:creationId xmlns:a16="http://schemas.microsoft.com/office/drawing/2014/main" id="{19E53FDA-ECEE-79DD-DB67-AF0019736885}"/>
              </a:ext>
            </a:extLst>
          </p:cNvPr>
          <p:cNvSpPr txBox="1"/>
          <p:nvPr/>
        </p:nvSpPr>
        <p:spPr>
          <a:xfrm>
            <a:off x="796925" y="4373254"/>
            <a:ext cx="8729663" cy="369332"/>
          </a:xfrm>
          <a:prstGeom prst="rect">
            <a:avLst/>
          </a:prstGeom>
          <a:noFill/>
          <a:ln>
            <a:noFill/>
          </a:ln>
        </p:spPr>
        <p:txBody>
          <a:bodyPr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認知症とは何かについて、基本的な知識を学んでいきます。</a:t>
            </a:r>
            <a:endParaRPr kumimoji="1" lang="en-US" altLang="ja-JP" spc="300" dirty="0">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E56905E2-29E3-0767-462F-44194E94CD39}"/>
              </a:ext>
            </a:extLst>
          </p:cNvPr>
          <p:cNvSpPr txBox="1"/>
          <p:nvPr/>
        </p:nvSpPr>
        <p:spPr>
          <a:xfrm>
            <a:off x="439738" y="1626348"/>
            <a:ext cx="9161462" cy="584775"/>
          </a:xfrm>
          <a:prstGeom prst="rect">
            <a:avLst/>
          </a:prstGeom>
          <a:noFill/>
        </p:spPr>
        <p:txBody>
          <a:bodyPr wrap="square">
            <a:spAutoFit/>
          </a:bodyPr>
          <a:lstStyle/>
          <a:p>
            <a:pPr>
              <a:defRPr/>
            </a:pPr>
            <a:r>
              <a:rPr kumimoji="1" lang="en-US" altLang="ja-JP" sz="3200" b="1" spc="300" dirty="0">
                <a:latin typeface="メイリオ" panose="020B0604030504040204" pitchFamily="50" charset="-128"/>
                <a:ea typeface="メイリオ" panose="020B0604030504040204" pitchFamily="50" charset="-128"/>
              </a:rPr>
              <a:t>Ⅰ</a:t>
            </a:r>
            <a:r>
              <a:rPr kumimoji="1" lang="ja-JP" altLang="en-US" sz="3200" b="1" spc="300" dirty="0">
                <a:latin typeface="メイリオ" panose="020B0604030504040204" pitchFamily="50" charset="-128"/>
                <a:ea typeface="メイリオ" panose="020B0604030504040204" pitchFamily="50" charset="-128"/>
              </a:rPr>
              <a:t>．認知症について</a:t>
            </a:r>
          </a:p>
        </p:txBody>
      </p:sp>
      <p:sp>
        <p:nvSpPr>
          <p:cNvPr id="8" name="平行四辺形 7">
            <a:extLst>
              <a:ext uri="{FF2B5EF4-FFF2-40B4-BE49-F238E27FC236}">
                <a16:creationId xmlns:a16="http://schemas.microsoft.com/office/drawing/2014/main" id="{0C69DB5D-3D1B-9075-01F1-DE9F4F7CEE0D}"/>
              </a:ext>
            </a:extLst>
          </p:cNvPr>
          <p:cNvSpPr/>
          <p:nvPr/>
        </p:nvSpPr>
        <p:spPr>
          <a:xfrm>
            <a:off x="439738" y="2230017"/>
            <a:ext cx="774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68CA6318-F45C-AAE7-D52A-EBDF2DBEE5E7}"/>
              </a:ext>
            </a:extLst>
          </p:cNvPr>
          <p:cNvPicPr>
            <a:picLocks noChangeAspect="1"/>
          </p:cNvPicPr>
          <p:nvPr/>
        </p:nvPicPr>
        <p:blipFill>
          <a:blip r:embed="rId3"/>
          <a:stretch>
            <a:fillRect/>
          </a:stretch>
        </p:blipFill>
        <p:spPr>
          <a:xfrm>
            <a:off x="2142282" y="2538196"/>
            <a:ext cx="5621436" cy="3801547"/>
          </a:xfrm>
          <a:prstGeom prst="rect">
            <a:avLst/>
          </a:prstGeom>
        </p:spPr>
      </p:pic>
      <p:sp>
        <p:nvSpPr>
          <p:cNvPr id="26626" name="スライド番号プレースホルダー 1">
            <a:extLst>
              <a:ext uri="{FF2B5EF4-FFF2-40B4-BE49-F238E27FC236}">
                <a16:creationId xmlns:a16="http://schemas.microsoft.com/office/drawing/2014/main" id="{E3825410-8920-5676-75FC-84F73FF2CC42}"/>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25EA32A3-12AE-4078-B595-A45F3E9E30A4}" type="slidenum">
              <a:rPr lang="ja-JP" altLang="en-US" sz="1000">
                <a:solidFill>
                  <a:srgbClr val="898989"/>
                </a:solidFill>
              </a:rPr>
              <a:pPr>
                <a:lnSpc>
                  <a:spcPct val="100000"/>
                </a:lnSpc>
                <a:spcBef>
                  <a:spcPct val="0"/>
                </a:spcBef>
                <a:buFontTx/>
                <a:buNone/>
              </a:pPr>
              <a:t>5</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F0C3FCE3-E9DE-EBBF-97D4-9C22F1A4D08C}"/>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300" dirty="0">
                <a:solidFill>
                  <a:schemeClr val="tx1"/>
                </a:solidFill>
                <a:latin typeface="メイリオ" panose="020B0604030504040204" pitchFamily="50" charset="-128"/>
                <a:ea typeface="メイリオ" panose="020B0604030504040204" pitchFamily="50" charset="-128"/>
              </a:rPr>
              <a:t>１．認知症とは？</a:t>
            </a:r>
          </a:p>
        </p:txBody>
      </p:sp>
      <p:sp>
        <p:nvSpPr>
          <p:cNvPr id="2" name="正方形/長方形 1">
            <a:extLst>
              <a:ext uri="{FF2B5EF4-FFF2-40B4-BE49-F238E27FC236}">
                <a16:creationId xmlns:a16="http://schemas.microsoft.com/office/drawing/2014/main" id="{687E5C4B-CB45-AD89-9C77-895874BDF4F2}"/>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．認知症について</a:t>
            </a:r>
          </a:p>
        </p:txBody>
      </p:sp>
      <p:sp>
        <p:nvSpPr>
          <p:cNvPr id="6" name="テキスト ボックス 5">
            <a:extLst>
              <a:ext uri="{FF2B5EF4-FFF2-40B4-BE49-F238E27FC236}">
                <a16:creationId xmlns:a16="http://schemas.microsoft.com/office/drawing/2014/main" id="{3F53E4F8-48CA-BBB3-FEAD-8307A04E24C0}"/>
              </a:ext>
            </a:extLst>
          </p:cNvPr>
          <p:cNvSpPr txBox="1">
            <a:spLocks noChangeArrowheads="1"/>
          </p:cNvSpPr>
          <p:nvPr/>
        </p:nvSpPr>
        <p:spPr bwMode="auto">
          <a:xfrm>
            <a:off x="427038" y="792163"/>
            <a:ext cx="9051925" cy="1475549"/>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285750" indent="-285750" eaLnBrk="1" hangingPunct="1">
              <a:lnSpc>
                <a:spcPct val="100000"/>
              </a:lnSpc>
              <a:spcBef>
                <a:spcPts val="600"/>
              </a:spcBef>
              <a:defRPr/>
            </a:pPr>
            <a:r>
              <a:rPr lang="ja-JP" altLang="en-US" sz="1600" spc="100" dirty="0">
                <a:latin typeface="メイリオ" panose="020B0604030504040204" pitchFamily="50" charset="-128"/>
                <a:ea typeface="メイリオ" panose="020B0604030504040204" pitchFamily="50" charset="-128"/>
              </a:rPr>
              <a:t>「認知症」とは、様々な病気により、脳の神経細胞の働きが徐々に変化し、認知機能（記憶、判断力など）が低下して、社会生活に支障を来した状態をいいます。</a:t>
            </a:r>
            <a:endParaRPr lang="en-US" altLang="ja-JP" sz="1600" spc="100" dirty="0">
              <a:latin typeface="メイリオ" panose="020B0604030504040204" pitchFamily="50" charset="-128"/>
              <a:ea typeface="メイリオ" panose="020B0604030504040204" pitchFamily="50" charset="-128"/>
            </a:endParaRPr>
          </a:p>
          <a:p>
            <a:pPr marL="285750" indent="-285750" eaLnBrk="1" hangingPunct="1">
              <a:lnSpc>
                <a:spcPct val="100000"/>
              </a:lnSpc>
              <a:spcBef>
                <a:spcPts val="600"/>
              </a:spcBef>
              <a:defRPr/>
            </a:pPr>
            <a:r>
              <a:rPr lang="ja-JP" altLang="en-US" sz="1600" spc="100" dirty="0">
                <a:latin typeface="メイリオ" panose="020B0604030504040204" pitchFamily="50" charset="-128"/>
                <a:ea typeface="メイリオ" panose="020B0604030504040204" pitchFamily="50" charset="-128"/>
              </a:rPr>
              <a:t>認知症の種類には、「アルツハイマー型認知症」「血管性認知症」「レビ－小体型認知症」「前頭側頭葉型認知症」等があり、アルツハイマー型認知症が最も高い割合を占めています。（下図）</a:t>
            </a:r>
          </a:p>
          <a:p>
            <a:pPr marL="285750" indent="-285750" eaLnBrk="1" hangingPunct="1">
              <a:lnSpc>
                <a:spcPct val="100000"/>
              </a:lnSpc>
              <a:spcBef>
                <a:spcPts val="600"/>
              </a:spcBef>
              <a:defRPr/>
            </a:pPr>
            <a:endParaRPr lang="en-US" altLang="ja-JP" sz="1600" spc="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3BB14255-E86D-E1A5-4E2A-E06A2596AA9F}"/>
              </a:ext>
            </a:extLst>
          </p:cNvPr>
          <p:cNvSpPr txBox="1">
            <a:spLocks noChangeArrowheads="1"/>
          </p:cNvSpPr>
          <p:nvPr/>
        </p:nvSpPr>
        <p:spPr bwMode="auto">
          <a:xfrm>
            <a:off x="17463" y="6657945"/>
            <a:ext cx="8741496"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出典：政府広報オンライン</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知っておきたい認知症の基本</a:t>
            </a:r>
            <a:r>
              <a:rPr lang="en-US" altLang="ja-JP" sz="1000" dirty="0">
                <a:latin typeface="メイリオ" panose="020B0604030504040204" pitchFamily="50" charset="-128"/>
                <a:ea typeface="メイリオ" panose="020B0604030504040204" pitchFamily="50" charset="-128"/>
              </a:rPr>
              <a:t>』, </a:t>
            </a:r>
            <a:r>
              <a:rPr lang="en-US" altLang="ja-JP" sz="1000" dirty="0">
                <a:latin typeface="メイリオ" panose="020B0604030504040204" pitchFamily="50" charset="-128"/>
                <a:ea typeface="メイリオ" panose="020B0604030504040204" pitchFamily="50" charset="-128"/>
                <a:hlinkClick r:id="" action="ppaction://noaction"/>
              </a:rPr>
              <a:t>https://www.gov-online.go.jp/article/202501/entry-7013.html</a:t>
            </a:r>
            <a:r>
              <a:rPr lang="en-US" altLang="ja-JP" sz="1000" dirty="0">
                <a:latin typeface="メイリオ" panose="020B0604030504040204" pitchFamily="50" charset="-128"/>
                <a:ea typeface="メイリオ" panose="020B0604030504040204" pitchFamily="50" charset="-128"/>
              </a:rPr>
              <a:t> </a:t>
            </a:r>
            <a:r>
              <a:rPr lang="ja-JP" altLang="en-US" sz="1000" dirty="0">
                <a:latin typeface="メイリオ" panose="020B0604030504040204" pitchFamily="50" charset="-128"/>
                <a:ea typeface="メイリオ" panose="020B0604030504040204" pitchFamily="50" charset="-128"/>
              </a:rPr>
              <a:t>をもとに作成</a:t>
            </a:r>
            <a:endParaRPr lang="en-US" altLang="ja-JP" sz="1000" dirty="0">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A975CC76-37F1-5028-213D-2A91435D5DDB}"/>
              </a:ext>
            </a:extLst>
          </p:cNvPr>
          <p:cNvSpPr txBox="1"/>
          <p:nvPr/>
        </p:nvSpPr>
        <p:spPr>
          <a:xfrm>
            <a:off x="5455754" y="2548763"/>
            <a:ext cx="620194" cy="230832"/>
          </a:xfrm>
          <a:prstGeom prst="rect">
            <a:avLst/>
          </a:prstGeom>
          <a:noFill/>
        </p:spPr>
        <p:txBody>
          <a:bodyPr wrap="square">
            <a:spAutoFit/>
          </a:bodyPr>
          <a:lstStyle/>
          <a:p>
            <a:r>
              <a:rPr lang="en-US" altLang="ja-JP" sz="900" dirty="0">
                <a:latin typeface="メイリオ" panose="020B0604030504040204" pitchFamily="50" charset="-128"/>
                <a:ea typeface="メイリオ" panose="020B0604030504040204" pitchFamily="50" charset="-128"/>
              </a:rPr>
              <a:t>n</a:t>
            </a:r>
            <a:r>
              <a:rPr lang="ja-JP" altLang="en-US" sz="900" dirty="0">
                <a:latin typeface="メイリオ" panose="020B0604030504040204" pitchFamily="50" charset="-128"/>
                <a:ea typeface="メイリオ" panose="020B0604030504040204" pitchFamily="50" charset="-128"/>
              </a:rPr>
              <a:t>＝</a:t>
            </a:r>
            <a:r>
              <a:rPr lang="en-US" altLang="ja-JP" sz="900" dirty="0">
                <a:latin typeface="メイリオ" panose="020B0604030504040204" pitchFamily="50" charset="-128"/>
                <a:ea typeface="メイリオ" panose="020B0604030504040204" pitchFamily="50" charset="-128"/>
              </a:rPr>
              <a:t>978</a:t>
            </a:r>
            <a:endParaRPr lang="ja-JP" altLang="en-US" sz="900" dirty="0">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7B08B-E791-FB44-5C23-57AB49EC8B57}"/>
            </a:ext>
          </a:extLst>
        </p:cNvPr>
        <p:cNvGrpSpPr/>
        <p:nvPr/>
      </p:nvGrpSpPr>
      <p:grpSpPr>
        <a:xfrm>
          <a:off x="0" y="0"/>
          <a:ext cx="0" cy="0"/>
          <a:chOff x="0" y="0"/>
          <a:chExt cx="0" cy="0"/>
        </a:xfrm>
      </p:grpSpPr>
      <p:sp>
        <p:nvSpPr>
          <p:cNvPr id="26626" name="スライド番号プレースホルダー 1">
            <a:extLst>
              <a:ext uri="{FF2B5EF4-FFF2-40B4-BE49-F238E27FC236}">
                <a16:creationId xmlns:a16="http://schemas.microsoft.com/office/drawing/2014/main" id="{F6B3B729-5E34-8D6E-526E-AFB8ED9C4E21}"/>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25EA32A3-12AE-4078-B595-A45F3E9E30A4}" type="slidenum">
              <a:rPr lang="ja-JP" altLang="en-US" sz="1000">
                <a:solidFill>
                  <a:srgbClr val="898989"/>
                </a:solidFill>
              </a:rPr>
              <a:pPr>
                <a:lnSpc>
                  <a:spcPct val="100000"/>
                </a:lnSpc>
                <a:spcBef>
                  <a:spcPct val="0"/>
                </a:spcBef>
                <a:buFontTx/>
                <a:buNone/>
              </a:pPr>
              <a:t>6</a:t>
            </a:fld>
            <a:endParaRPr lang="ja-JP" altLang="en-US" sz="1000">
              <a:solidFill>
                <a:srgbClr val="898989"/>
              </a:solidFill>
            </a:endParaRPr>
          </a:p>
        </p:txBody>
      </p:sp>
      <p:sp>
        <p:nvSpPr>
          <p:cNvPr id="6" name="テキスト ボックス 5">
            <a:extLst>
              <a:ext uri="{FF2B5EF4-FFF2-40B4-BE49-F238E27FC236}">
                <a16:creationId xmlns:a16="http://schemas.microsoft.com/office/drawing/2014/main" id="{55E10674-1960-4519-1F91-7AAA4BC7F9DA}"/>
              </a:ext>
            </a:extLst>
          </p:cNvPr>
          <p:cNvSpPr txBox="1">
            <a:spLocks noChangeArrowheads="1"/>
          </p:cNvSpPr>
          <p:nvPr/>
        </p:nvSpPr>
        <p:spPr bwMode="auto">
          <a:xfrm>
            <a:off x="427038" y="279148"/>
            <a:ext cx="9051925" cy="1475549"/>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285750" indent="-285750" eaLnBrk="1" hangingPunct="1">
              <a:lnSpc>
                <a:spcPct val="100000"/>
              </a:lnSpc>
              <a:spcBef>
                <a:spcPts val="600"/>
              </a:spcBef>
              <a:defRPr/>
            </a:pPr>
            <a:r>
              <a:rPr lang="en-US" altLang="ja-JP" sz="1600" spc="100" dirty="0">
                <a:latin typeface="メイリオ" panose="020B0604030504040204" pitchFamily="50" charset="-128"/>
                <a:ea typeface="メイリオ" panose="020B0604030504040204" pitchFamily="50" charset="-128"/>
              </a:rPr>
              <a:t>65</a:t>
            </a:r>
            <a:r>
              <a:rPr lang="ja-JP" altLang="en-US" sz="1600" spc="100" dirty="0">
                <a:latin typeface="メイリオ" panose="020B0604030504040204" pitchFamily="50" charset="-128"/>
                <a:ea typeface="メイリオ" panose="020B0604030504040204" pitchFamily="50" charset="-128"/>
              </a:rPr>
              <a:t>歳以上の高齢者を対象にした令和</a:t>
            </a:r>
            <a:r>
              <a:rPr lang="en-US" altLang="ja-JP" sz="1600" spc="100" dirty="0">
                <a:latin typeface="メイリオ" panose="020B0604030504040204" pitchFamily="50" charset="-128"/>
                <a:ea typeface="メイリオ" panose="020B0604030504040204" pitchFamily="50" charset="-128"/>
              </a:rPr>
              <a:t>4</a:t>
            </a:r>
            <a:r>
              <a:rPr lang="ja-JP" altLang="en-US" sz="1600" spc="100" dirty="0">
                <a:latin typeface="メイリオ" panose="020B0604030504040204" pitchFamily="50" charset="-128"/>
                <a:ea typeface="メイリオ" panose="020B0604030504040204" pitchFamily="50" charset="-128"/>
              </a:rPr>
              <a:t>年度（</a:t>
            </a:r>
            <a:r>
              <a:rPr lang="en-US" altLang="ja-JP" sz="1600" spc="100" dirty="0">
                <a:latin typeface="メイリオ" panose="020B0604030504040204" pitchFamily="50" charset="-128"/>
                <a:ea typeface="メイリオ" panose="020B0604030504040204" pitchFamily="50" charset="-128"/>
              </a:rPr>
              <a:t>2022</a:t>
            </a:r>
            <a:r>
              <a:rPr lang="ja-JP" altLang="en-US" sz="1600" spc="100" dirty="0">
                <a:latin typeface="メイリオ" panose="020B0604030504040204" pitchFamily="50" charset="-128"/>
                <a:ea typeface="メイリオ" panose="020B0604030504040204" pitchFamily="50" charset="-128"/>
              </a:rPr>
              <a:t>年度）の調査の推計では、認知症の人の割合は約</a:t>
            </a:r>
            <a:r>
              <a:rPr lang="en-US" altLang="ja-JP" sz="1600" spc="100" dirty="0">
                <a:latin typeface="メイリオ" panose="020B0604030504040204" pitchFamily="50" charset="-128"/>
                <a:ea typeface="メイリオ" panose="020B0604030504040204" pitchFamily="50" charset="-128"/>
              </a:rPr>
              <a:t>12</a:t>
            </a:r>
            <a:r>
              <a:rPr lang="ja-JP" altLang="en-US" sz="1600" spc="100" dirty="0">
                <a:latin typeface="メイリオ" panose="020B0604030504040204" pitchFamily="50" charset="-128"/>
                <a:ea typeface="メイリオ" panose="020B0604030504040204" pitchFamily="50" charset="-128"/>
              </a:rPr>
              <a:t>％、認知症の前段階と考えられている軽度認知障害（</a:t>
            </a:r>
            <a:r>
              <a:rPr lang="en-US" altLang="ja-JP" sz="1600" spc="100" dirty="0">
                <a:latin typeface="メイリオ" panose="020B0604030504040204" pitchFamily="50" charset="-128"/>
                <a:ea typeface="メイリオ" panose="020B0604030504040204" pitchFamily="50" charset="-128"/>
              </a:rPr>
              <a:t>MCI</a:t>
            </a:r>
            <a:r>
              <a:rPr lang="ja-JP" altLang="en-US" sz="1600" spc="100" dirty="0">
                <a:latin typeface="メイリオ" panose="020B0604030504040204" pitchFamily="50" charset="-128"/>
                <a:ea typeface="メイリオ" panose="020B0604030504040204" pitchFamily="50" charset="-128"/>
              </a:rPr>
              <a:t>）の人の割合は約</a:t>
            </a:r>
            <a:r>
              <a:rPr lang="en-US" altLang="ja-JP" sz="1600" spc="100" dirty="0">
                <a:latin typeface="メイリオ" panose="020B0604030504040204" pitchFamily="50" charset="-128"/>
                <a:ea typeface="メイリオ" panose="020B0604030504040204" pitchFamily="50" charset="-128"/>
              </a:rPr>
              <a:t>16</a:t>
            </a:r>
            <a:r>
              <a:rPr lang="ja-JP" altLang="en-US" sz="1600" spc="100" dirty="0">
                <a:latin typeface="メイリオ" panose="020B0604030504040204" pitchFamily="50" charset="-128"/>
                <a:ea typeface="メイリオ" panose="020B0604030504040204" pitchFamily="50" charset="-128"/>
              </a:rPr>
              <a:t>％とされ、両方を合わせると、</a:t>
            </a:r>
            <a:r>
              <a:rPr lang="en-US" altLang="ja-JP" sz="1600" b="1" u="sng" spc="100" dirty="0">
                <a:latin typeface="メイリオ" panose="020B0604030504040204" pitchFamily="50" charset="-128"/>
                <a:ea typeface="メイリオ" panose="020B0604030504040204" pitchFamily="50" charset="-128"/>
              </a:rPr>
              <a:t>3</a:t>
            </a:r>
            <a:r>
              <a:rPr lang="ja-JP" altLang="en-US" sz="1600" b="1" u="sng" spc="100" dirty="0">
                <a:latin typeface="メイリオ" panose="020B0604030504040204" pitchFamily="50" charset="-128"/>
                <a:ea typeface="メイリオ" panose="020B0604030504040204" pitchFamily="50" charset="-128"/>
              </a:rPr>
              <a:t>人に</a:t>
            </a:r>
            <a:r>
              <a:rPr lang="en-US" altLang="ja-JP" sz="1600" b="1" u="sng" spc="100" dirty="0">
                <a:latin typeface="メイリオ" panose="020B0604030504040204" pitchFamily="50" charset="-128"/>
                <a:ea typeface="メイリオ" panose="020B0604030504040204" pitchFamily="50" charset="-128"/>
              </a:rPr>
              <a:t>1</a:t>
            </a:r>
            <a:r>
              <a:rPr lang="ja-JP" altLang="en-US" sz="1600" b="1" u="sng" spc="100" dirty="0">
                <a:latin typeface="メイリオ" panose="020B0604030504040204" pitchFamily="50" charset="-128"/>
                <a:ea typeface="メイリオ" panose="020B0604030504040204" pitchFamily="50" charset="-128"/>
              </a:rPr>
              <a:t>人が認知機能にかかわる症状がある</a:t>
            </a:r>
            <a:r>
              <a:rPr lang="ja-JP" altLang="en-US" sz="1600" spc="100" dirty="0">
                <a:latin typeface="メイリオ" panose="020B0604030504040204" pitchFamily="50" charset="-128"/>
                <a:ea typeface="メイリオ" panose="020B0604030504040204" pitchFamily="50" charset="-128"/>
              </a:rPr>
              <a:t>ことになります。</a:t>
            </a:r>
            <a:endParaRPr lang="en-US" altLang="ja-JP" sz="1600" spc="100" dirty="0">
              <a:latin typeface="メイリオ" panose="020B0604030504040204" pitchFamily="50" charset="-128"/>
              <a:ea typeface="メイリオ" panose="020B0604030504040204" pitchFamily="50" charset="-128"/>
            </a:endParaRPr>
          </a:p>
          <a:p>
            <a:pPr marL="285750" indent="-285750" eaLnBrk="1" hangingPunct="1">
              <a:lnSpc>
                <a:spcPct val="100000"/>
              </a:lnSpc>
              <a:spcBef>
                <a:spcPts val="600"/>
              </a:spcBef>
              <a:defRPr/>
            </a:pPr>
            <a:r>
              <a:rPr lang="ja-JP" altLang="en-US" sz="1600" spc="100" dirty="0">
                <a:latin typeface="メイリオ" panose="020B0604030504040204" pitchFamily="50" charset="-128"/>
                <a:ea typeface="メイリオ" panose="020B0604030504040204" pitchFamily="50" charset="-128"/>
              </a:rPr>
              <a:t>なお、軽度認知障害の方が全て認知症になるわけではありません。軽度認知障害の方のうち、年間で</a:t>
            </a:r>
            <a:r>
              <a:rPr lang="en-US" altLang="ja-JP" sz="1600" spc="100" dirty="0">
                <a:latin typeface="メイリオ" panose="020B0604030504040204" pitchFamily="50" charset="-128"/>
                <a:ea typeface="メイリオ" panose="020B0604030504040204" pitchFamily="50" charset="-128"/>
              </a:rPr>
              <a:t>10</a:t>
            </a:r>
            <a:r>
              <a:rPr lang="ja-JP" altLang="en-US" sz="1600" spc="100" dirty="0">
                <a:latin typeface="メイリオ" panose="020B0604030504040204" pitchFamily="50" charset="-128"/>
                <a:ea typeface="メイリオ" panose="020B0604030504040204" pitchFamily="50" charset="-128"/>
              </a:rPr>
              <a:t>％～</a:t>
            </a:r>
            <a:r>
              <a:rPr lang="en-US" altLang="ja-JP" sz="1600" spc="100" dirty="0">
                <a:latin typeface="メイリオ" panose="020B0604030504040204" pitchFamily="50" charset="-128"/>
                <a:ea typeface="メイリオ" panose="020B0604030504040204" pitchFamily="50" charset="-128"/>
              </a:rPr>
              <a:t>15</a:t>
            </a:r>
            <a:r>
              <a:rPr lang="ja-JP" altLang="en-US" sz="1600" spc="100" dirty="0">
                <a:latin typeface="メイリオ" panose="020B0604030504040204" pitchFamily="50" charset="-128"/>
                <a:ea typeface="メイリオ" panose="020B0604030504040204" pitchFamily="50" charset="-128"/>
              </a:rPr>
              <a:t>％が、認知症に移行するとされています。</a:t>
            </a:r>
            <a:endParaRPr lang="en-US" altLang="ja-JP" sz="1600" spc="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660E09E9-14E5-68CB-AC91-53118C3A3629}"/>
              </a:ext>
            </a:extLst>
          </p:cNvPr>
          <p:cNvSpPr txBox="1">
            <a:spLocks noChangeArrowheads="1"/>
          </p:cNvSpPr>
          <p:nvPr/>
        </p:nvSpPr>
        <p:spPr bwMode="auto">
          <a:xfrm>
            <a:off x="17463" y="6657945"/>
            <a:ext cx="7672293"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出典：政府広報オンライン</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知っておきたい認知症の基本</a:t>
            </a:r>
            <a:r>
              <a:rPr lang="en-US" altLang="ja-JP" sz="1000" dirty="0">
                <a:latin typeface="メイリオ" panose="020B0604030504040204" pitchFamily="50" charset="-128"/>
                <a:ea typeface="メイリオ" panose="020B0604030504040204" pitchFamily="50" charset="-128"/>
              </a:rPr>
              <a:t>』, </a:t>
            </a:r>
            <a:r>
              <a:rPr lang="en-US" altLang="ja-JP" sz="1000" dirty="0">
                <a:latin typeface="メイリオ" panose="020B0604030504040204" pitchFamily="50" charset="-128"/>
                <a:ea typeface="メイリオ" panose="020B0604030504040204" pitchFamily="50" charset="-128"/>
                <a:hlinkClick r:id="" action="ppaction://noaction"/>
              </a:rPr>
              <a:t>https://www.gov-online.go.jp/article/202501/entry-7013.html</a:t>
            </a:r>
            <a:endParaRPr lang="en-US" altLang="ja-JP" sz="1000" dirty="0">
              <a:latin typeface="メイリオ" panose="020B0604030504040204" pitchFamily="50" charset="-128"/>
              <a:ea typeface="メイリオ" panose="020B0604030504040204" pitchFamily="50" charset="-128"/>
            </a:endParaRPr>
          </a:p>
        </p:txBody>
      </p:sp>
      <p:pic>
        <p:nvPicPr>
          <p:cNvPr id="5" name="図 4" descr="ダイアグラム&#10;&#10;AI によって生成されたコンテンツは間違っている可能性があります。">
            <a:extLst>
              <a:ext uri="{FF2B5EF4-FFF2-40B4-BE49-F238E27FC236}">
                <a16:creationId xmlns:a16="http://schemas.microsoft.com/office/drawing/2014/main" id="{57F836DD-2825-83C1-4D90-794435D86E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4580" y="1941336"/>
            <a:ext cx="5753285" cy="4551539"/>
          </a:xfrm>
          <a:prstGeom prst="rect">
            <a:avLst/>
          </a:prstGeom>
        </p:spPr>
      </p:pic>
      <p:sp>
        <p:nvSpPr>
          <p:cNvPr id="7" name="テキスト ボックス 6">
            <a:extLst>
              <a:ext uri="{FF2B5EF4-FFF2-40B4-BE49-F238E27FC236}">
                <a16:creationId xmlns:a16="http://schemas.microsoft.com/office/drawing/2014/main" id="{07D8FF15-3ABE-E096-0321-926A93876069}"/>
              </a:ext>
            </a:extLst>
          </p:cNvPr>
          <p:cNvSpPr txBox="1">
            <a:spLocks noChangeArrowheads="1"/>
          </p:cNvSpPr>
          <p:nvPr/>
        </p:nvSpPr>
        <p:spPr bwMode="auto">
          <a:xfrm>
            <a:off x="6051380" y="6213290"/>
            <a:ext cx="3427583"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出典：厚生労働省「認知症及び軽度認知障害（</a:t>
            </a:r>
            <a:r>
              <a:rPr lang="en-US" altLang="ja-JP" sz="1000" dirty="0">
                <a:latin typeface="メイリオ" panose="020B0604030504040204" pitchFamily="50" charset="-128"/>
                <a:ea typeface="メイリオ" panose="020B0604030504040204" pitchFamily="50" charset="-128"/>
              </a:rPr>
              <a:t>MCI</a:t>
            </a:r>
            <a:r>
              <a:rPr lang="ja-JP" altLang="en-US" sz="1000" dirty="0">
                <a:latin typeface="メイリオ" panose="020B0604030504040204" pitchFamily="50" charset="-128"/>
                <a:ea typeface="メイリオ" panose="020B0604030504040204" pitchFamily="50" charset="-128"/>
              </a:rPr>
              <a:t>）の高齢者数と有病率の将来推計」から政府広報室作成</a:t>
            </a:r>
            <a:endParaRPr lang="en-US" altLang="ja-JP" sz="1000" dirty="0">
              <a:latin typeface="メイリオ" panose="020B0604030504040204" pitchFamily="50" charset="-128"/>
              <a:ea typeface="メイリオ" panose="020B0604030504040204" pitchFamily="50" charset="-128"/>
            </a:endParaRPr>
          </a:p>
        </p:txBody>
      </p:sp>
      <p:sp>
        <p:nvSpPr>
          <p:cNvPr id="3" name="正方形/長方形 44">
            <a:extLst>
              <a:ext uri="{FF2B5EF4-FFF2-40B4-BE49-F238E27FC236}">
                <a16:creationId xmlns:a16="http://schemas.microsoft.com/office/drawing/2014/main" id="{1391F78A-A99D-A367-7FFF-8407EF109AFE}"/>
              </a:ext>
            </a:extLst>
          </p:cNvPr>
          <p:cNvSpPr>
            <a:spLocks noChangeArrowheads="1"/>
          </p:cNvSpPr>
          <p:nvPr/>
        </p:nvSpPr>
        <p:spPr bwMode="auto">
          <a:xfrm>
            <a:off x="113881" y="86853"/>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755486180"/>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4D1CD-067E-3E6A-7B74-8C6AFAEA419C}"/>
            </a:ext>
          </a:extLst>
        </p:cNvPr>
        <p:cNvGrpSpPr/>
        <p:nvPr/>
      </p:nvGrpSpPr>
      <p:grpSpPr>
        <a:xfrm>
          <a:off x="0" y="0"/>
          <a:ext cx="0" cy="0"/>
          <a:chOff x="0" y="0"/>
          <a:chExt cx="0" cy="0"/>
        </a:xfrm>
      </p:grpSpPr>
      <p:sp>
        <p:nvSpPr>
          <p:cNvPr id="26626" name="スライド番号プレースホルダー 1">
            <a:extLst>
              <a:ext uri="{FF2B5EF4-FFF2-40B4-BE49-F238E27FC236}">
                <a16:creationId xmlns:a16="http://schemas.microsoft.com/office/drawing/2014/main" id="{D102F070-D160-147A-683E-4700D7A304E2}"/>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25EA32A3-12AE-4078-B595-A45F3E9E30A4}" type="slidenum">
              <a:rPr lang="ja-JP" altLang="en-US" sz="1000">
                <a:solidFill>
                  <a:srgbClr val="898989"/>
                </a:solidFill>
              </a:rPr>
              <a:pPr>
                <a:lnSpc>
                  <a:spcPct val="100000"/>
                </a:lnSpc>
                <a:spcBef>
                  <a:spcPct val="0"/>
                </a:spcBef>
                <a:buFontTx/>
                <a:buNone/>
              </a:pPr>
              <a:t>7</a:t>
            </a:fld>
            <a:endParaRPr lang="ja-JP" altLang="en-US" sz="1000">
              <a:solidFill>
                <a:srgbClr val="898989"/>
              </a:solidFill>
            </a:endParaRPr>
          </a:p>
        </p:txBody>
      </p:sp>
      <p:sp>
        <p:nvSpPr>
          <p:cNvPr id="6" name="テキスト ボックス 5">
            <a:extLst>
              <a:ext uri="{FF2B5EF4-FFF2-40B4-BE49-F238E27FC236}">
                <a16:creationId xmlns:a16="http://schemas.microsoft.com/office/drawing/2014/main" id="{54ECE269-1AD6-99A5-3393-E8723C3B2D67}"/>
              </a:ext>
            </a:extLst>
          </p:cNvPr>
          <p:cNvSpPr txBox="1">
            <a:spLocks noChangeArrowheads="1"/>
          </p:cNvSpPr>
          <p:nvPr/>
        </p:nvSpPr>
        <p:spPr bwMode="auto">
          <a:xfrm>
            <a:off x="427037" y="1253822"/>
            <a:ext cx="9051925" cy="2617837"/>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285750" indent="-285750" eaLnBrk="1" hangingPunct="1">
              <a:lnSpc>
                <a:spcPct val="100000"/>
              </a:lnSpc>
              <a:spcBef>
                <a:spcPts val="600"/>
              </a:spcBef>
              <a:defRPr/>
            </a:pPr>
            <a:r>
              <a:rPr lang="ja-JP" altLang="en-US" sz="1600" spc="100" dirty="0">
                <a:latin typeface="メイリオ" panose="020B0604030504040204" pitchFamily="50" charset="-128"/>
                <a:ea typeface="メイリオ" panose="020B0604030504040204" pitchFamily="50" charset="-128"/>
              </a:rPr>
              <a:t>また、</a:t>
            </a:r>
            <a:r>
              <a:rPr lang="en-US" altLang="ja-JP" sz="1600" spc="100" dirty="0">
                <a:latin typeface="メイリオ" panose="020B0604030504040204" pitchFamily="50" charset="-128"/>
                <a:ea typeface="メイリオ" panose="020B0604030504040204" pitchFamily="50" charset="-128"/>
              </a:rPr>
              <a:t>65</a:t>
            </a:r>
            <a:r>
              <a:rPr lang="ja-JP" altLang="en-US" sz="1600" spc="100" dirty="0">
                <a:latin typeface="メイリオ" panose="020B0604030504040204" pitchFamily="50" charset="-128"/>
                <a:ea typeface="メイリオ" panose="020B0604030504040204" pitchFamily="50" charset="-128"/>
              </a:rPr>
              <a:t>歳未満で発症する認知症は、「若年性認知症」と呼ばれます。若年性認知症の発症年齢は平均</a:t>
            </a:r>
            <a:r>
              <a:rPr lang="en-US" altLang="ja-JP" sz="1600" spc="100" dirty="0">
                <a:latin typeface="メイリオ" panose="020B0604030504040204" pitchFamily="50" charset="-128"/>
                <a:ea typeface="メイリオ" panose="020B0604030504040204" pitchFamily="50" charset="-128"/>
              </a:rPr>
              <a:t>54</a:t>
            </a:r>
            <a:r>
              <a:rPr lang="ja-JP" altLang="en-US" sz="1600" spc="100" dirty="0">
                <a:latin typeface="メイリオ" panose="020B0604030504040204" pitchFamily="50" charset="-128"/>
                <a:ea typeface="メイリオ" panose="020B0604030504040204" pitchFamily="50" charset="-128"/>
              </a:rPr>
              <a:t>歳と若く、女性が多い高齢者の認知症と違い、男性が女性より少し多いという傾向があります。</a:t>
            </a:r>
            <a:r>
              <a:rPr lang="ja-JP" altLang="en-US" sz="1600" b="1" u="sng" spc="100" dirty="0">
                <a:latin typeface="メイリオ" panose="020B0604030504040204" pitchFamily="50" charset="-128"/>
                <a:ea typeface="メイリオ" panose="020B0604030504040204" pitchFamily="50" charset="-128"/>
              </a:rPr>
              <a:t>今日、認知症は、誰もがなり得ると考えられています</a:t>
            </a:r>
            <a:r>
              <a:rPr lang="ja-JP" altLang="en-US" sz="1600" spc="100" dirty="0">
                <a:latin typeface="メイリオ" panose="020B0604030504040204" pitchFamily="50" charset="-128"/>
                <a:ea typeface="メイリオ" panose="020B0604030504040204" pitchFamily="50" charset="-128"/>
              </a:rPr>
              <a:t>。</a:t>
            </a:r>
            <a:endParaRPr lang="en-US" altLang="ja-JP" sz="1600" spc="100" dirty="0">
              <a:latin typeface="メイリオ" panose="020B0604030504040204" pitchFamily="50" charset="-128"/>
              <a:ea typeface="メイリオ" panose="020B0604030504040204" pitchFamily="50" charset="-128"/>
            </a:endParaRPr>
          </a:p>
          <a:p>
            <a:pPr marL="285750" indent="-285750" eaLnBrk="1" hangingPunct="1">
              <a:lnSpc>
                <a:spcPct val="100000"/>
              </a:lnSpc>
              <a:spcBef>
                <a:spcPts val="600"/>
              </a:spcBef>
              <a:defRPr/>
            </a:pPr>
            <a:endParaRPr lang="en-US" altLang="ja-JP" sz="1600" spc="100" dirty="0">
              <a:latin typeface="メイリオ" panose="020B0604030504040204" pitchFamily="50" charset="-128"/>
              <a:ea typeface="メイリオ" panose="020B0604030504040204" pitchFamily="50" charset="-128"/>
            </a:endParaRPr>
          </a:p>
          <a:p>
            <a:pPr marL="285750" indent="-285750" eaLnBrk="1" hangingPunct="1">
              <a:lnSpc>
                <a:spcPct val="100000"/>
              </a:lnSpc>
              <a:spcBef>
                <a:spcPts val="600"/>
              </a:spcBef>
              <a:defRPr/>
            </a:pPr>
            <a:endParaRPr lang="en-US" altLang="ja-JP" sz="1600" spc="100" dirty="0">
              <a:latin typeface="メイリオ" panose="020B0604030504040204" pitchFamily="50" charset="-128"/>
              <a:ea typeface="メイリオ" panose="020B0604030504040204" pitchFamily="50" charset="-128"/>
            </a:endParaRPr>
          </a:p>
          <a:p>
            <a:pPr marL="285750" indent="-285750" eaLnBrk="1" hangingPunct="1">
              <a:lnSpc>
                <a:spcPct val="100000"/>
              </a:lnSpc>
              <a:spcBef>
                <a:spcPts val="600"/>
              </a:spcBef>
              <a:defRPr/>
            </a:pPr>
            <a:r>
              <a:rPr lang="ja-JP" altLang="en-US" sz="1600" spc="100" dirty="0">
                <a:latin typeface="メイリオ" panose="020B0604030504040204" pitchFamily="50" charset="-128"/>
                <a:ea typeface="メイリオ" panose="020B0604030504040204" pitchFamily="50" charset="-128"/>
              </a:rPr>
              <a:t>「若年性認知症実態調査結果概要」（</a:t>
            </a:r>
            <a:r>
              <a:rPr lang="en-US" altLang="ja-JP" sz="1600" spc="100" dirty="0">
                <a:latin typeface="メイリオ" panose="020B0604030504040204" pitchFamily="50" charset="-128"/>
                <a:ea typeface="メイリオ" panose="020B0604030504040204" pitchFamily="50" charset="-128"/>
              </a:rPr>
              <a:t>R2.3</a:t>
            </a:r>
            <a:r>
              <a:rPr lang="ja-JP" altLang="en-US" sz="1600" spc="100" dirty="0">
                <a:latin typeface="メイリオ" panose="020B0604030504040204" pitchFamily="50" charset="-128"/>
                <a:ea typeface="メイリオ" panose="020B0604030504040204" pitchFamily="50" charset="-128"/>
              </a:rPr>
              <a:t>）によると、全国の若年性認知症者数は、</a:t>
            </a:r>
            <a:r>
              <a:rPr lang="en-US" altLang="ja-JP" sz="1600" spc="100" dirty="0">
                <a:latin typeface="メイリオ" panose="020B0604030504040204" pitchFamily="50" charset="-128"/>
                <a:ea typeface="メイリオ" panose="020B0604030504040204" pitchFamily="50" charset="-128"/>
              </a:rPr>
              <a:t>3.57</a:t>
            </a:r>
            <a:r>
              <a:rPr lang="ja-JP" altLang="en-US" sz="1600" spc="100" dirty="0">
                <a:latin typeface="メイリオ" panose="020B0604030504040204" pitchFamily="50" charset="-128"/>
                <a:ea typeface="メイリオ" panose="020B0604030504040204" pitchFamily="50" charset="-128"/>
              </a:rPr>
              <a:t>万人と推計されています。前回調査時（</a:t>
            </a:r>
            <a:r>
              <a:rPr lang="en-US" altLang="ja-JP" sz="1600" spc="100" dirty="0">
                <a:latin typeface="メイリオ" panose="020B0604030504040204" pitchFamily="50" charset="-128"/>
                <a:ea typeface="メイリオ" panose="020B0604030504040204" pitchFamily="50" charset="-128"/>
              </a:rPr>
              <a:t>H21.3</a:t>
            </a:r>
            <a:r>
              <a:rPr lang="ja-JP" altLang="en-US" sz="1600" spc="100" dirty="0">
                <a:latin typeface="メイリオ" panose="020B0604030504040204" pitchFamily="50" charset="-128"/>
                <a:ea typeface="メイリオ" panose="020B0604030504040204" pitchFamily="50" charset="-128"/>
              </a:rPr>
              <a:t>）</a:t>
            </a:r>
            <a:r>
              <a:rPr lang="en-US" altLang="ja-JP" sz="1600" spc="100" dirty="0">
                <a:latin typeface="メイリオ" panose="020B0604030504040204" pitchFamily="50" charset="-128"/>
                <a:ea typeface="メイリオ" panose="020B0604030504040204" pitchFamily="50" charset="-128"/>
              </a:rPr>
              <a:t>3.78</a:t>
            </a:r>
            <a:r>
              <a:rPr lang="ja-JP" altLang="en-US" sz="1600" spc="100" dirty="0">
                <a:latin typeface="メイリオ" panose="020B0604030504040204" pitchFamily="50" charset="-128"/>
                <a:ea typeface="メイリオ" panose="020B0604030504040204" pitchFamily="50" charset="-128"/>
              </a:rPr>
              <a:t>万人であり、有病者数は若干減っていますが、これは当該世代の人口が減少しているためです。</a:t>
            </a:r>
            <a:endParaRPr lang="en-US" altLang="ja-JP" sz="1600" spc="100" dirty="0">
              <a:latin typeface="メイリオ" panose="020B0604030504040204" pitchFamily="50" charset="-128"/>
              <a:ea typeface="メイリオ" panose="020B0604030504040204" pitchFamily="50" charset="-128"/>
            </a:endParaRPr>
          </a:p>
          <a:p>
            <a:pPr marL="285750" indent="-285750" eaLnBrk="1" hangingPunct="1">
              <a:lnSpc>
                <a:spcPct val="100000"/>
              </a:lnSpc>
              <a:spcBef>
                <a:spcPts val="600"/>
              </a:spcBef>
              <a:defRPr/>
            </a:pPr>
            <a:r>
              <a:rPr lang="en-US" altLang="ja-JP" sz="1600" spc="100" dirty="0">
                <a:latin typeface="メイリオ" panose="020B0604030504040204" pitchFamily="50" charset="-128"/>
                <a:ea typeface="メイリオ" panose="020B0604030504040204" pitchFamily="50" charset="-128"/>
              </a:rPr>
              <a:t>18-64</a:t>
            </a:r>
            <a:r>
              <a:rPr lang="ja-JP" altLang="en-US" sz="1600" spc="100" dirty="0">
                <a:latin typeface="メイリオ" panose="020B0604030504040204" pitchFamily="50" charset="-128"/>
                <a:ea typeface="メイリオ" panose="020B0604030504040204" pitchFamily="50" charset="-128"/>
              </a:rPr>
              <a:t>歳人口における人口</a:t>
            </a:r>
            <a:r>
              <a:rPr lang="en-US" altLang="ja-JP" sz="1600" spc="100" dirty="0">
                <a:latin typeface="メイリオ" panose="020B0604030504040204" pitchFamily="50" charset="-128"/>
                <a:ea typeface="メイリオ" panose="020B0604030504040204" pitchFamily="50" charset="-128"/>
              </a:rPr>
              <a:t>10</a:t>
            </a:r>
            <a:r>
              <a:rPr lang="ja-JP" altLang="en-US" sz="1600" spc="100" dirty="0">
                <a:latin typeface="メイリオ" panose="020B0604030504040204" pitchFamily="50" charset="-128"/>
                <a:ea typeface="メイリオ" panose="020B0604030504040204" pitchFamily="50" charset="-128"/>
              </a:rPr>
              <a:t>万人当たり若年性認知症者数（有病率）は</a:t>
            </a:r>
            <a:r>
              <a:rPr lang="en-US" altLang="ja-JP" sz="1600" spc="100" dirty="0">
                <a:latin typeface="メイリオ" panose="020B0604030504040204" pitchFamily="50" charset="-128"/>
                <a:ea typeface="メイリオ" panose="020B0604030504040204" pitchFamily="50" charset="-128"/>
              </a:rPr>
              <a:t>50.9</a:t>
            </a:r>
            <a:r>
              <a:rPr lang="ja-JP" altLang="en-US" sz="1600" spc="100" dirty="0">
                <a:latin typeface="メイリオ" panose="020B0604030504040204" pitchFamily="50" charset="-128"/>
                <a:ea typeface="メイリオ" panose="020B0604030504040204" pitchFamily="50" charset="-128"/>
              </a:rPr>
              <a:t>人であり、</a:t>
            </a:r>
            <a:br>
              <a:rPr lang="en-US" altLang="ja-JP" sz="1600" spc="100" dirty="0">
                <a:latin typeface="メイリオ" panose="020B0604030504040204" pitchFamily="50" charset="-128"/>
                <a:ea typeface="メイリオ" panose="020B0604030504040204" pitchFamily="50" charset="-128"/>
              </a:rPr>
            </a:br>
            <a:r>
              <a:rPr lang="ja-JP" altLang="en-US" sz="1600" spc="100" dirty="0">
                <a:latin typeface="メイリオ" panose="020B0604030504040204" pitchFamily="50" charset="-128"/>
                <a:ea typeface="メイリオ" panose="020B0604030504040204" pitchFamily="50" charset="-128"/>
              </a:rPr>
              <a:t>前回調査時（</a:t>
            </a:r>
            <a:r>
              <a:rPr lang="en-US" altLang="ja-JP" sz="1600" spc="100" dirty="0">
                <a:latin typeface="メイリオ" panose="020B0604030504040204" pitchFamily="50" charset="-128"/>
                <a:ea typeface="メイリオ" panose="020B0604030504040204" pitchFamily="50" charset="-128"/>
              </a:rPr>
              <a:t>H21.3</a:t>
            </a:r>
            <a:r>
              <a:rPr lang="ja-JP" altLang="en-US" sz="1600" spc="100" dirty="0">
                <a:latin typeface="メイリオ" panose="020B0604030504040204" pitchFamily="50" charset="-128"/>
                <a:ea typeface="メイリオ" panose="020B0604030504040204" pitchFamily="50" charset="-128"/>
              </a:rPr>
              <a:t>）</a:t>
            </a:r>
            <a:r>
              <a:rPr lang="en-US" altLang="ja-JP" sz="1600" spc="100" dirty="0">
                <a:latin typeface="メイリオ" panose="020B0604030504040204" pitchFamily="50" charset="-128"/>
                <a:ea typeface="メイリオ" panose="020B0604030504040204" pitchFamily="50" charset="-128"/>
              </a:rPr>
              <a:t>47.6</a:t>
            </a:r>
            <a:r>
              <a:rPr lang="ja-JP" altLang="en-US" sz="1600" spc="100" dirty="0">
                <a:latin typeface="メイリオ" panose="020B0604030504040204" pitchFamily="50" charset="-128"/>
                <a:ea typeface="メイリオ" panose="020B0604030504040204" pitchFamily="50" charset="-128"/>
              </a:rPr>
              <a:t>人よりやや増加しています。</a:t>
            </a:r>
            <a:endParaRPr lang="en-US" altLang="ja-JP" sz="1600" spc="100" dirty="0">
              <a:latin typeface="メイリオ" panose="020B0604030504040204" pitchFamily="50" charset="-128"/>
              <a:ea typeface="メイリオ" panose="020B0604030504040204" pitchFamily="50" charset="-128"/>
            </a:endParaRPr>
          </a:p>
          <a:p>
            <a:pPr marL="285750" indent="-285750" eaLnBrk="1" hangingPunct="1">
              <a:lnSpc>
                <a:spcPct val="100000"/>
              </a:lnSpc>
              <a:spcBef>
                <a:spcPts val="600"/>
              </a:spcBef>
              <a:defRPr/>
            </a:pPr>
            <a:endParaRPr lang="en-US" altLang="ja-JP" sz="1600" spc="100" dirty="0">
              <a:latin typeface="メイリオ" panose="020B0604030504040204" pitchFamily="50" charset="-128"/>
              <a:ea typeface="メイリオ" panose="020B0604030504040204" pitchFamily="50" charset="-128"/>
            </a:endParaRPr>
          </a:p>
          <a:p>
            <a:pPr marL="285750" indent="-285750" eaLnBrk="1" hangingPunct="1">
              <a:lnSpc>
                <a:spcPct val="100000"/>
              </a:lnSpc>
              <a:spcBef>
                <a:spcPts val="600"/>
              </a:spcBef>
              <a:defRPr/>
            </a:pPr>
            <a:endParaRPr lang="en-US" altLang="ja-JP" sz="1600" spc="100" dirty="0">
              <a:latin typeface="メイリオ" panose="020B0604030504040204" pitchFamily="50" charset="-128"/>
              <a:ea typeface="メイリオ" panose="020B0604030504040204" pitchFamily="50" charset="-128"/>
            </a:endParaRPr>
          </a:p>
          <a:p>
            <a:pPr marL="285750" indent="-285750" eaLnBrk="1" hangingPunct="1">
              <a:lnSpc>
                <a:spcPct val="100000"/>
              </a:lnSpc>
              <a:spcBef>
                <a:spcPts val="600"/>
              </a:spcBef>
              <a:defRPr/>
            </a:pPr>
            <a:r>
              <a:rPr lang="en-US" altLang="ja-JP" sz="1600" spc="100" dirty="0">
                <a:latin typeface="メイリオ" panose="020B0604030504040204" pitchFamily="50" charset="-128"/>
                <a:ea typeface="メイリオ" panose="020B0604030504040204" pitchFamily="50" charset="-128"/>
              </a:rPr>
              <a:t>65</a:t>
            </a:r>
            <a:r>
              <a:rPr lang="ja-JP" altLang="en-US" sz="1600" spc="100" dirty="0">
                <a:latin typeface="メイリオ" panose="020B0604030504040204" pitchFamily="50" charset="-128"/>
                <a:ea typeface="メイリオ" panose="020B0604030504040204" pitchFamily="50" charset="-128"/>
              </a:rPr>
              <a:t>歳未満で、認知症を発症した場合、就労に関することや経済的な負担、育児の問題など</a:t>
            </a:r>
            <a:r>
              <a:rPr lang="ja-JP" altLang="en-US" sz="1600" b="1" u="sng" spc="100" dirty="0">
                <a:latin typeface="メイリオ" panose="020B0604030504040204" pitchFamily="50" charset="-128"/>
                <a:ea typeface="メイリオ" panose="020B0604030504040204" pitchFamily="50" charset="-128"/>
              </a:rPr>
              <a:t>高齢者と異なる課題が多くみられます</a:t>
            </a:r>
            <a:r>
              <a:rPr lang="ja-JP" altLang="en-US" sz="1600" spc="100" dirty="0">
                <a:latin typeface="メイリオ" panose="020B0604030504040204" pitchFamily="50" charset="-128"/>
                <a:ea typeface="メイリオ" panose="020B0604030504040204" pitchFamily="50" charset="-128"/>
              </a:rPr>
              <a:t>。そのため若年性認知症の人を対象とした専門的なサポート制度も利用することができます。</a:t>
            </a:r>
            <a:endParaRPr lang="en-US" altLang="ja-JP" sz="1600" spc="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91FF3DB6-52FE-D5BD-D1B2-422B1F2B6282}"/>
              </a:ext>
            </a:extLst>
          </p:cNvPr>
          <p:cNvSpPr txBox="1">
            <a:spLocks noChangeArrowheads="1"/>
          </p:cNvSpPr>
          <p:nvPr/>
        </p:nvSpPr>
        <p:spPr bwMode="auto">
          <a:xfrm>
            <a:off x="17463" y="6328761"/>
            <a:ext cx="9520555"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出典：政府広報オンライン</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知っておきたい認知症の基本</a:t>
            </a:r>
            <a:r>
              <a:rPr lang="en-US" altLang="ja-JP" sz="1000" dirty="0">
                <a:latin typeface="メイリオ" panose="020B0604030504040204" pitchFamily="50" charset="-128"/>
                <a:ea typeface="メイリオ" panose="020B0604030504040204" pitchFamily="50" charset="-128"/>
              </a:rPr>
              <a:t>』, </a:t>
            </a:r>
            <a:r>
              <a:rPr lang="en-US" altLang="ja-JP" sz="1000" dirty="0">
                <a:latin typeface="メイリオ" panose="020B0604030504040204" pitchFamily="50" charset="-128"/>
                <a:ea typeface="メイリオ" panose="020B0604030504040204" pitchFamily="50" charset="-128"/>
                <a:hlinkClick r:id="" action="ppaction://noaction"/>
              </a:rPr>
              <a:t>https://www.gov-online.go.jp/article/202501/entry-7013.html</a:t>
            </a:r>
            <a:endParaRPr lang="en-US" altLang="ja-JP" sz="10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　　　厚生労働省</a:t>
            </a:r>
            <a:r>
              <a:rPr lang="en-US" altLang="ja-JP" sz="1000" dirty="0">
                <a:latin typeface="メイリオ" panose="020B0604030504040204" pitchFamily="50" charset="-128"/>
                <a:ea typeface="メイリオ" panose="020B0604030504040204" pitchFamily="50" charset="-128"/>
              </a:rPr>
              <a:t>『</a:t>
            </a:r>
            <a:r>
              <a:rPr lang="zh-TW" altLang="en-US" sz="1000" dirty="0">
                <a:latin typeface="メイリオ" panose="020B0604030504040204" pitchFamily="50" charset="-128"/>
                <a:ea typeface="メイリオ" panose="020B0604030504040204" pitchFamily="50" charset="-128"/>
              </a:rPr>
              <a:t>若年性認知症実態調査結果概要</a:t>
            </a:r>
            <a:r>
              <a:rPr lang="en-US" altLang="ja-JP" sz="1000" dirty="0">
                <a:latin typeface="メイリオ" panose="020B0604030504040204" pitchFamily="50" charset="-128"/>
                <a:ea typeface="メイリオ" panose="020B0604030504040204" pitchFamily="50" charset="-128"/>
              </a:rPr>
              <a:t>』, </a:t>
            </a:r>
            <a:r>
              <a:rPr lang="en-US" altLang="ja-JP" sz="1000" dirty="0">
                <a:latin typeface="メイリオ" panose="020B0604030504040204" pitchFamily="50" charset="-128"/>
                <a:ea typeface="メイリオ" panose="020B0604030504040204" pitchFamily="50" charset="-128"/>
                <a:hlinkClick r:id="" action="ppaction://noaction"/>
              </a:rPr>
              <a:t>https://www.mhlw.go.jp/content/12300000/001324264.pdf</a:t>
            </a:r>
            <a:br>
              <a:rPr lang="en-US" altLang="ja-JP" sz="1000" dirty="0">
                <a:latin typeface="メイリオ" panose="020B0604030504040204" pitchFamily="50" charset="-128"/>
                <a:ea typeface="メイリオ" panose="020B0604030504040204" pitchFamily="50" charset="-128"/>
              </a:rPr>
            </a:br>
            <a:r>
              <a:rPr lang="ja-JP" altLang="en-US" sz="1000" dirty="0">
                <a:latin typeface="メイリオ" panose="020B0604030504040204" pitchFamily="50" charset="-128"/>
                <a:ea typeface="メイリオ" panose="020B0604030504040204" pitchFamily="50" charset="-128"/>
              </a:rPr>
              <a:t>　　　</a:t>
            </a:r>
            <a:r>
              <a:rPr kumimoji="1" lang="ja-JP" altLang="en-US" sz="1000" dirty="0">
                <a:latin typeface="メイリオ" panose="020B0604030504040204" pitchFamily="50" charset="-128"/>
                <a:ea typeface="メイリオ" panose="020B0604030504040204" pitchFamily="50" charset="-128"/>
              </a:rPr>
              <a:t>認知症介護研究・研修大府センター</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若年性認知症ハンドブック</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令和</a:t>
            </a:r>
            <a:r>
              <a:rPr lang="en-US" altLang="ja-JP" sz="1000" dirty="0">
                <a:latin typeface="メイリオ" panose="020B0604030504040204" pitchFamily="50" charset="-128"/>
                <a:ea typeface="メイリオ" panose="020B0604030504040204" pitchFamily="50" charset="-128"/>
              </a:rPr>
              <a:t>2</a:t>
            </a:r>
            <a:r>
              <a:rPr lang="ja-JP" altLang="en-US" sz="1000" dirty="0">
                <a:latin typeface="メイリオ" panose="020B0604030504040204" pitchFamily="50" charset="-128"/>
                <a:ea typeface="メイリオ" panose="020B0604030504040204" pitchFamily="50" charset="-128"/>
              </a:rPr>
              <a:t>年</a:t>
            </a:r>
            <a:r>
              <a:rPr lang="en-US" altLang="ja-JP" sz="1000" dirty="0">
                <a:latin typeface="メイリオ" panose="020B0604030504040204" pitchFamily="50" charset="-128"/>
                <a:ea typeface="メイリオ" panose="020B0604030504040204" pitchFamily="50" charset="-128"/>
              </a:rPr>
              <a:t>9</a:t>
            </a:r>
            <a:r>
              <a:rPr lang="ja-JP" altLang="en-US" sz="1000" dirty="0">
                <a:latin typeface="メイリオ" panose="020B0604030504040204" pitchFamily="50" charset="-128"/>
                <a:ea typeface="メイリオ" panose="020B0604030504040204" pitchFamily="50" charset="-128"/>
              </a:rPr>
              <a:t>月 </a:t>
            </a:r>
            <a:r>
              <a:rPr lang="en-US" altLang="ja-JP" sz="1000" dirty="0">
                <a:latin typeface="メイリオ" panose="020B0604030504040204" pitchFamily="50" charset="-128"/>
                <a:ea typeface="メイリオ" panose="020B0604030504040204" pitchFamily="50" charset="-128"/>
                <a:hlinkClick r:id="" action="ppaction://noaction"/>
              </a:rPr>
              <a:t>https://www.mhlw.go.jp/content/000569242.pdf </a:t>
            </a:r>
            <a:r>
              <a:rPr lang="ja-JP" altLang="en-US" sz="1000" dirty="0">
                <a:latin typeface="メイリオ" panose="020B0604030504040204" pitchFamily="50" charset="-128"/>
                <a:ea typeface="メイリオ" panose="020B0604030504040204" pitchFamily="50" charset="-128"/>
              </a:rPr>
              <a:t>　</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ｐ</a:t>
            </a:r>
            <a:r>
              <a:rPr lang="en-US" altLang="ja-JP" sz="1000" dirty="0">
                <a:latin typeface="メイリオ" panose="020B0604030504040204" pitchFamily="50" charset="-128"/>
                <a:ea typeface="メイリオ" panose="020B0604030504040204" pitchFamily="50" charset="-128"/>
              </a:rPr>
              <a:t>15</a:t>
            </a:r>
            <a:r>
              <a:rPr lang="ja-JP" altLang="en-US" sz="1000" dirty="0">
                <a:latin typeface="メイリオ" panose="020B0604030504040204" pitchFamily="50" charset="-128"/>
                <a:ea typeface="メイリオ" panose="020B0604030504040204" pitchFamily="50" charset="-128"/>
              </a:rPr>
              <a:t>をもとに作成</a:t>
            </a:r>
            <a:endParaRPr lang="en-US" altLang="ja-JP" sz="1000" dirty="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BAED592-453B-50C5-552A-F05FD771D1BF}"/>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300" dirty="0">
                <a:solidFill>
                  <a:schemeClr val="tx1"/>
                </a:solidFill>
                <a:latin typeface="メイリオ" panose="020B0604030504040204" pitchFamily="50" charset="-128"/>
                <a:ea typeface="メイリオ" panose="020B0604030504040204" pitchFamily="50" charset="-128"/>
              </a:rPr>
              <a:t>２．若年性認知症とは？</a:t>
            </a:r>
          </a:p>
        </p:txBody>
      </p:sp>
      <p:sp>
        <p:nvSpPr>
          <p:cNvPr id="10" name="二等辺三角形 9">
            <a:extLst>
              <a:ext uri="{FF2B5EF4-FFF2-40B4-BE49-F238E27FC236}">
                <a16:creationId xmlns:a16="http://schemas.microsoft.com/office/drawing/2014/main" id="{40E99B9F-5E87-4E65-6D02-4E3FCCDD182B}"/>
              </a:ext>
            </a:extLst>
          </p:cNvPr>
          <p:cNvSpPr/>
          <p:nvPr/>
        </p:nvSpPr>
        <p:spPr>
          <a:xfrm flipV="1">
            <a:off x="4701222" y="2285006"/>
            <a:ext cx="518795" cy="216000"/>
          </a:xfrm>
          <a:prstGeom prst="triangl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二等辺三角形 10">
            <a:extLst>
              <a:ext uri="{FF2B5EF4-FFF2-40B4-BE49-F238E27FC236}">
                <a16:creationId xmlns:a16="http://schemas.microsoft.com/office/drawing/2014/main" id="{EC48A0AB-A1C5-EEC1-4F2C-615FD5055878}"/>
              </a:ext>
            </a:extLst>
          </p:cNvPr>
          <p:cNvSpPr/>
          <p:nvPr/>
        </p:nvSpPr>
        <p:spPr>
          <a:xfrm flipV="1">
            <a:off x="4701222" y="4229630"/>
            <a:ext cx="518795" cy="216000"/>
          </a:xfrm>
          <a:prstGeom prst="triangl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B716BED7-3863-D6AF-4916-3C15D688E646}"/>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．認知症について</a:t>
            </a:r>
          </a:p>
        </p:txBody>
      </p:sp>
    </p:spTree>
    <p:extLst>
      <p:ext uri="{BB962C8B-B14F-4D97-AF65-F5344CB8AC3E}">
        <p14:creationId xmlns:p14="http://schemas.microsoft.com/office/powerpoint/2010/main" val="3854197866"/>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スライド番号プレースホルダー 1">
            <a:extLst>
              <a:ext uri="{FF2B5EF4-FFF2-40B4-BE49-F238E27FC236}">
                <a16:creationId xmlns:a16="http://schemas.microsoft.com/office/drawing/2014/main" id="{72BB4E5A-5954-D28C-5613-3EC0C272BD3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06E4092-8D93-44E8-9C71-021C246C056E}" type="slidenum">
              <a:rPr lang="ja-JP" altLang="en-US" sz="1000">
                <a:solidFill>
                  <a:srgbClr val="898989"/>
                </a:solidFill>
              </a:rPr>
              <a:pPr>
                <a:lnSpc>
                  <a:spcPct val="100000"/>
                </a:lnSpc>
                <a:spcBef>
                  <a:spcPct val="0"/>
                </a:spcBef>
                <a:buFontTx/>
                <a:buNone/>
              </a:pPr>
              <a:t>8</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E248599D-B9BF-1D0D-F7DC-D874A99EAEAC}"/>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300" dirty="0">
                <a:solidFill>
                  <a:schemeClr val="tx1"/>
                </a:solidFill>
                <a:latin typeface="メイリオ" panose="020B0604030504040204" pitchFamily="50" charset="-128"/>
                <a:ea typeface="メイリオ" panose="020B0604030504040204" pitchFamily="50" charset="-128"/>
              </a:rPr>
              <a:t>３．「加齢によるもの忘れ」との違い</a:t>
            </a:r>
          </a:p>
        </p:txBody>
      </p:sp>
      <p:sp>
        <p:nvSpPr>
          <p:cNvPr id="6" name="テキスト ボックス 5">
            <a:extLst>
              <a:ext uri="{FF2B5EF4-FFF2-40B4-BE49-F238E27FC236}">
                <a16:creationId xmlns:a16="http://schemas.microsoft.com/office/drawing/2014/main" id="{5F884BB7-D147-1FA0-F131-5CE6B2242EF0}"/>
              </a:ext>
            </a:extLst>
          </p:cNvPr>
          <p:cNvSpPr txBox="1">
            <a:spLocks noChangeArrowheads="1"/>
          </p:cNvSpPr>
          <p:nvPr/>
        </p:nvSpPr>
        <p:spPr bwMode="auto">
          <a:xfrm>
            <a:off x="427038" y="792163"/>
            <a:ext cx="9051925" cy="1475549"/>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285750" indent="-285750" eaLnBrk="1" hangingPunct="1">
              <a:lnSpc>
                <a:spcPct val="100000"/>
              </a:lnSpc>
              <a:spcBef>
                <a:spcPts val="600"/>
              </a:spcBef>
              <a:defRPr/>
            </a:pPr>
            <a:r>
              <a:rPr kumimoji="0" lang="ja-JP" altLang="en-US" sz="1600" spc="100" dirty="0">
                <a:latin typeface="メイリオ" panose="020B0604030504040204" pitchFamily="50" charset="-128"/>
                <a:ea typeface="メイリオ" panose="020B0604030504040204" pitchFamily="50" charset="-128"/>
              </a:rPr>
              <a:t>年をとれば誰でも、思い出したいことがすぐに思い出せなかったり、新しいことを覚えるのが困難になったりしますが、「認知症」は、このような「加齢によるもの忘れ」とは違います。</a:t>
            </a:r>
            <a:endParaRPr lang="en-US" altLang="ja-JP" sz="1600" spc="100" dirty="0">
              <a:latin typeface="メイリオ" panose="020B0604030504040204" pitchFamily="50" charset="-128"/>
              <a:ea typeface="メイリオ" panose="020B0604030504040204" pitchFamily="50" charset="-128"/>
            </a:endParaRPr>
          </a:p>
          <a:p>
            <a:pPr marL="285750" indent="-285750" eaLnBrk="1" hangingPunct="1">
              <a:lnSpc>
                <a:spcPct val="100000"/>
              </a:lnSpc>
              <a:spcBef>
                <a:spcPts val="600"/>
              </a:spcBef>
              <a:defRPr/>
            </a:pPr>
            <a:r>
              <a:rPr kumimoji="0" lang="ja-JP" altLang="en-US" sz="1600" spc="100" dirty="0">
                <a:latin typeface="メイリオ" panose="020B0604030504040204" pitchFamily="50" charset="-128"/>
                <a:ea typeface="メイリオ" panose="020B0604030504040204" pitchFamily="50" charset="-128"/>
              </a:rPr>
              <a:t>例えば、</a:t>
            </a:r>
            <a:r>
              <a:rPr kumimoji="0" lang="ja-JP" altLang="en-US" sz="1600" b="1" u="sng" spc="100" dirty="0">
                <a:latin typeface="メイリオ" panose="020B0604030504040204" pitchFamily="50" charset="-128"/>
                <a:ea typeface="メイリオ" panose="020B0604030504040204" pitchFamily="50" charset="-128"/>
              </a:rPr>
              <a:t>体験したこと自体を忘れてしまったり</a:t>
            </a:r>
            <a:r>
              <a:rPr kumimoji="0" lang="ja-JP" altLang="en-US" sz="1600" spc="100" dirty="0">
                <a:latin typeface="メイリオ" panose="020B0604030504040204" pitchFamily="50" charset="-128"/>
                <a:ea typeface="メイリオ" panose="020B0604030504040204" pitchFamily="50" charset="-128"/>
              </a:rPr>
              <a:t>、</a:t>
            </a:r>
            <a:r>
              <a:rPr kumimoji="0" lang="ja-JP" altLang="en-US" sz="1600" b="1" u="sng" spc="100" dirty="0">
                <a:latin typeface="メイリオ" panose="020B0604030504040204" pitchFamily="50" charset="-128"/>
                <a:ea typeface="メイリオ" panose="020B0604030504040204" pitchFamily="50" charset="-128"/>
              </a:rPr>
              <a:t>もの忘れの自覚がなかったりする場合</a:t>
            </a:r>
            <a:r>
              <a:rPr kumimoji="0" lang="ja-JP" altLang="en-US" sz="1600" spc="100" dirty="0">
                <a:latin typeface="メイリオ" panose="020B0604030504040204" pitchFamily="50" charset="-128"/>
                <a:ea typeface="メイリオ" panose="020B0604030504040204" pitchFamily="50" charset="-128"/>
              </a:rPr>
              <a:t>は、認知症の可能性があります。</a:t>
            </a:r>
            <a:endParaRPr lang="ja-JP" altLang="en-US" sz="1600" spc="100" dirty="0">
              <a:latin typeface="メイリオ" panose="020B0604030504040204" pitchFamily="50" charset="-128"/>
              <a:ea typeface="メイリオ" panose="020B0604030504040204" pitchFamily="50" charset="-128"/>
            </a:endParaRPr>
          </a:p>
          <a:p>
            <a:pPr marL="285750" indent="-285750" eaLnBrk="1" hangingPunct="1">
              <a:lnSpc>
                <a:spcPct val="100000"/>
              </a:lnSpc>
              <a:spcBef>
                <a:spcPts val="600"/>
              </a:spcBef>
              <a:defRPr/>
            </a:pPr>
            <a:endParaRPr lang="en-US" altLang="ja-JP" sz="1600" spc="100" dirty="0">
              <a:latin typeface="メイリオ" panose="020B0604030504040204" pitchFamily="50" charset="-128"/>
              <a:ea typeface="メイリオ" panose="020B0604030504040204" pitchFamily="50" charset="-128"/>
            </a:endParaRPr>
          </a:p>
        </p:txBody>
      </p:sp>
      <p:graphicFrame>
        <p:nvGraphicFramePr>
          <p:cNvPr id="7" name="表 6">
            <a:extLst>
              <a:ext uri="{FF2B5EF4-FFF2-40B4-BE49-F238E27FC236}">
                <a16:creationId xmlns:a16="http://schemas.microsoft.com/office/drawing/2014/main" id="{67391B79-AC98-8DF0-9BEB-F4B9DEBE8837}"/>
              </a:ext>
            </a:extLst>
          </p:cNvPr>
          <p:cNvGraphicFramePr>
            <a:graphicFrameLocks noGrp="1"/>
          </p:cNvGraphicFramePr>
          <p:nvPr>
            <p:extLst>
              <p:ext uri="{D42A27DB-BD31-4B8C-83A1-F6EECF244321}">
                <p14:modId xmlns:p14="http://schemas.microsoft.com/office/powerpoint/2010/main" val="2984769561"/>
              </p:ext>
            </p:extLst>
          </p:nvPr>
        </p:nvGraphicFramePr>
        <p:xfrm>
          <a:off x="704850" y="2847975"/>
          <a:ext cx="8486775" cy="2177037"/>
        </p:xfrm>
        <a:graphic>
          <a:graphicData uri="http://schemas.openxmlformats.org/drawingml/2006/table">
            <a:tbl>
              <a:tblPr/>
              <a:tblGrid>
                <a:gridCol w="2128609">
                  <a:extLst>
                    <a:ext uri="{9D8B030D-6E8A-4147-A177-3AD203B41FA5}">
                      <a16:colId xmlns:a16="http://schemas.microsoft.com/office/drawing/2014/main" val="20000"/>
                    </a:ext>
                  </a:extLst>
                </a:gridCol>
                <a:gridCol w="3179083">
                  <a:extLst>
                    <a:ext uri="{9D8B030D-6E8A-4147-A177-3AD203B41FA5}">
                      <a16:colId xmlns:a16="http://schemas.microsoft.com/office/drawing/2014/main" val="20001"/>
                    </a:ext>
                  </a:extLst>
                </a:gridCol>
                <a:gridCol w="3179083">
                  <a:extLst>
                    <a:ext uri="{9D8B030D-6E8A-4147-A177-3AD203B41FA5}">
                      <a16:colId xmlns:a16="http://schemas.microsoft.com/office/drawing/2014/main" val="20002"/>
                    </a:ext>
                  </a:extLst>
                </a:gridCol>
              </a:tblGrid>
              <a:tr h="384070">
                <a:tc>
                  <a:txBody>
                    <a:bodyPr/>
                    <a:lstStyle/>
                    <a:p>
                      <a:endParaRPr lang="ja-JP" altLang="en-US" sz="1600" b="1" dirty="0">
                        <a:effectLst/>
                        <a:latin typeface="メイリオ" panose="020B0604030504040204" pitchFamily="50" charset="-128"/>
                        <a:ea typeface="メイリオ" panose="020B0604030504040204" pitchFamily="50" charset="-128"/>
                      </a:endParaRPr>
                    </a:p>
                  </a:txBody>
                  <a:tcPr marL="62512" marR="62512" marT="62495" marB="6249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lang="ja-JP" altLang="en-US" sz="1600" b="1" dirty="0">
                          <a:effectLst/>
                          <a:latin typeface="メイリオ" panose="020B0604030504040204" pitchFamily="50" charset="-128"/>
                          <a:ea typeface="メイリオ" panose="020B0604030504040204" pitchFamily="50" charset="-128"/>
                        </a:rPr>
                        <a:t>加齢によるもの忘れ</a:t>
                      </a:r>
                    </a:p>
                  </a:txBody>
                  <a:tcPr marL="62512" marR="62512" marT="62495" marB="6249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ja-JP" altLang="en-US" sz="1600" b="1" dirty="0">
                          <a:effectLst/>
                          <a:latin typeface="メイリオ" panose="020B0604030504040204" pitchFamily="50" charset="-128"/>
                          <a:ea typeface="メイリオ" panose="020B0604030504040204" pitchFamily="50" charset="-128"/>
                        </a:rPr>
                        <a:t>認知症によるもの忘れ</a:t>
                      </a:r>
                    </a:p>
                  </a:txBody>
                  <a:tcPr marL="62512" marR="62512" marT="62495" marB="6249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0"/>
                  </a:ext>
                </a:extLst>
              </a:tr>
              <a:tr h="774889">
                <a:tc>
                  <a:txBody>
                    <a:bodyPr/>
                    <a:lstStyle/>
                    <a:p>
                      <a:r>
                        <a:rPr lang="ja-JP" altLang="en-US" sz="1600" b="1" dirty="0">
                          <a:effectLst/>
                          <a:latin typeface="メイリオ" panose="020B0604030504040204" pitchFamily="50" charset="-128"/>
                          <a:ea typeface="メイリオ" panose="020B0604030504040204" pitchFamily="50" charset="-128"/>
                        </a:rPr>
                        <a:t>体験したこと</a:t>
                      </a:r>
                    </a:p>
                  </a:txBody>
                  <a:tcPr marL="62512" marR="62512" marT="62495" marB="6249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ja-JP" altLang="en-US" sz="1600" dirty="0">
                          <a:effectLst/>
                          <a:latin typeface="メイリオ" panose="020B0604030504040204" pitchFamily="50" charset="-128"/>
                          <a:ea typeface="メイリオ" panose="020B0604030504040204" pitchFamily="50" charset="-128"/>
                        </a:rPr>
                        <a:t>一部を忘れる</a:t>
                      </a:r>
                      <a:endParaRPr lang="en-US" altLang="ja-JP" sz="1600" dirty="0">
                        <a:effectLst/>
                        <a:latin typeface="メイリオ" panose="020B0604030504040204" pitchFamily="50" charset="-128"/>
                        <a:ea typeface="メイリオ" panose="020B0604030504040204" pitchFamily="50" charset="-128"/>
                      </a:endParaRPr>
                    </a:p>
                    <a:p>
                      <a:pPr algn="ctr">
                        <a:lnSpc>
                          <a:spcPts val="1200"/>
                        </a:lnSpc>
                      </a:pPr>
                      <a:br>
                        <a:rPr lang="ja-JP" altLang="en-US" sz="1600" dirty="0">
                          <a:effectLst/>
                          <a:latin typeface="メイリオ" panose="020B0604030504040204" pitchFamily="50" charset="-128"/>
                          <a:ea typeface="メイリオ" panose="020B0604030504040204" pitchFamily="50" charset="-128"/>
                        </a:rPr>
                      </a:br>
                      <a:r>
                        <a:rPr lang="ja-JP" altLang="en-US" sz="1200" dirty="0">
                          <a:effectLst/>
                          <a:latin typeface="メイリオ" panose="020B0604030504040204" pitchFamily="50" charset="-128"/>
                          <a:ea typeface="メイリオ" panose="020B0604030504040204" pitchFamily="50" charset="-128"/>
                        </a:rPr>
                        <a:t>例）朝ごはんを食べたことは覚えているが</a:t>
                      </a:r>
                      <a:endParaRPr lang="en-US" altLang="ja-JP" sz="1200" dirty="0">
                        <a:effectLst/>
                        <a:latin typeface="メイリオ" panose="020B0604030504040204" pitchFamily="50" charset="-128"/>
                        <a:ea typeface="メイリオ" panose="020B0604030504040204" pitchFamily="50" charset="-128"/>
                      </a:endParaRPr>
                    </a:p>
                    <a:p>
                      <a:pPr algn="ctr"/>
                      <a:r>
                        <a:rPr lang="ja-JP" altLang="en-US" sz="1200" dirty="0">
                          <a:effectLst/>
                          <a:latin typeface="メイリオ" panose="020B0604030504040204" pitchFamily="50" charset="-128"/>
                          <a:ea typeface="メイリオ" panose="020B0604030504040204" pitchFamily="50" charset="-128"/>
                        </a:rPr>
                        <a:t>メニューが思い出せない。</a:t>
                      </a:r>
                    </a:p>
                  </a:txBody>
                  <a:tcPr marL="62512" marR="62512" marT="62495" marB="6249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200"/>
                        </a:lnSpc>
                      </a:pPr>
                      <a:r>
                        <a:rPr lang="ja-JP" altLang="en-US" sz="1600" dirty="0">
                          <a:effectLst/>
                          <a:latin typeface="メイリオ" panose="020B0604030504040204" pitchFamily="50" charset="-128"/>
                          <a:ea typeface="メイリオ" panose="020B0604030504040204" pitchFamily="50" charset="-128"/>
                        </a:rPr>
                        <a:t>すべてを忘れている</a:t>
                      </a:r>
                      <a:br>
                        <a:rPr lang="ja-JP" altLang="en-US" sz="1600" dirty="0">
                          <a:effectLst/>
                          <a:latin typeface="メイリオ" panose="020B0604030504040204" pitchFamily="50" charset="-128"/>
                          <a:ea typeface="メイリオ" panose="020B0604030504040204" pitchFamily="50" charset="-128"/>
                        </a:rPr>
                      </a:br>
                      <a:endParaRPr lang="en-US" altLang="ja-JP" sz="1600" dirty="0">
                        <a:effectLst/>
                        <a:latin typeface="メイリオ" panose="020B0604030504040204" pitchFamily="50" charset="-128"/>
                        <a:ea typeface="メイリオ" panose="020B0604030504040204" pitchFamily="50" charset="-128"/>
                      </a:endParaRPr>
                    </a:p>
                    <a:p>
                      <a:pPr algn="ctr"/>
                      <a:r>
                        <a:rPr lang="ja-JP" altLang="en-US" sz="1200" dirty="0">
                          <a:effectLst/>
                          <a:latin typeface="メイリオ" panose="020B0604030504040204" pitchFamily="50" charset="-128"/>
                          <a:ea typeface="メイリオ" panose="020B0604030504040204" pitchFamily="50" charset="-128"/>
                        </a:rPr>
                        <a:t>例）朝ごはんを食べたこと自体を</a:t>
                      </a:r>
                      <a:endParaRPr lang="en-US" altLang="ja-JP" sz="1200" dirty="0">
                        <a:effectLst/>
                        <a:latin typeface="メイリオ" panose="020B0604030504040204" pitchFamily="50" charset="-128"/>
                        <a:ea typeface="メイリオ" panose="020B0604030504040204" pitchFamily="50" charset="-128"/>
                      </a:endParaRPr>
                    </a:p>
                    <a:p>
                      <a:pPr algn="ctr"/>
                      <a:r>
                        <a:rPr lang="ja-JP" altLang="en-US" sz="1200" dirty="0">
                          <a:effectLst/>
                          <a:latin typeface="メイリオ" panose="020B0604030504040204" pitchFamily="50" charset="-128"/>
                          <a:ea typeface="メイリオ" panose="020B0604030504040204" pitchFamily="50" charset="-128"/>
                        </a:rPr>
                        <a:t>忘れている。</a:t>
                      </a:r>
                    </a:p>
                  </a:txBody>
                  <a:tcPr marL="62512" marR="62512" marT="62495" marB="6249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84070">
                <a:tc>
                  <a:txBody>
                    <a:bodyPr/>
                    <a:lstStyle/>
                    <a:p>
                      <a:r>
                        <a:rPr lang="ja-JP" altLang="en-US" sz="1600" b="1" dirty="0">
                          <a:effectLst/>
                          <a:latin typeface="メイリオ" panose="020B0604030504040204" pitchFamily="50" charset="-128"/>
                          <a:ea typeface="メイリオ" panose="020B0604030504040204" pitchFamily="50" charset="-128"/>
                        </a:rPr>
                        <a:t>もの忘れの自覚</a:t>
                      </a:r>
                    </a:p>
                  </a:txBody>
                  <a:tcPr marL="62512" marR="62512" marT="62495" marB="6249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ja-JP" altLang="en-US" sz="1600" dirty="0">
                          <a:effectLst/>
                          <a:latin typeface="メイリオ" panose="020B0604030504040204" pitchFamily="50" charset="-128"/>
                          <a:ea typeface="メイリオ" panose="020B0604030504040204" pitchFamily="50" charset="-128"/>
                        </a:rPr>
                        <a:t>ある</a:t>
                      </a:r>
                    </a:p>
                  </a:txBody>
                  <a:tcPr marL="62512" marR="62512" marT="62495" marB="6249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lang="ja-JP" altLang="en-US" sz="1600" dirty="0">
                          <a:effectLst/>
                          <a:latin typeface="メイリオ" panose="020B0604030504040204" pitchFamily="50" charset="-128"/>
                          <a:ea typeface="メイリオ" panose="020B0604030504040204" pitchFamily="50" charset="-128"/>
                        </a:rPr>
                        <a:t>ない</a:t>
                      </a:r>
                    </a:p>
                  </a:txBody>
                  <a:tcPr marL="62512" marR="62512" marT="62495" marB="6249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552387">
                <a:tc>
                  <a:txBody>
                    <a:bodyPr/>
                    <a:lstStyle/>
                    <a:p>
                      <a:r>
                        <a:rPr lang="ja-JP" altLang="en-US" sz="1600" b="1" dirty="0">
                          <a:effectLst/>
                          <a:latin typeface="メイリオ" panose="020B0604030504040204" pitchFamily="50" charset="-128"/>
                          <a:ea typeface="メイリオ" panose="020B0604030504040204" pitchFamily="50" charset="-128"/>
                        </a:rPr>
                        <a:t>症状の進行</a:t>
                      </a:r>
                    </a:p>
                  </a:txBody>
                  <a:tcPr marL="62512" marR="62512" marT="62495" marB="6249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ja-JP" altLang="en-US" sz="1600" dirty="0">
                          <a:effectLst/>
                          <a:latin typeface="メイリオ" panose="020B0604030504040204" pitchFamily="50" charset="-128"/>
                          <a:ea typeface="メイリオ" panose="020B0604030504040204" pitchFamily="50" charset="-128"/>
                        </a:rPr>
                        <a:t>極めて徐々にしか進行しない</a:t>
                      </a:r>
                    </a:p>
                  </a:txBody>
                  <a:tcPr marL="62512" marR="62512" marT="62495" marB="6249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lang="ja-JP" altLang="en-US" sz="1600" dirty="0">
                          <a:effectLst/>
                          <a:latin typeface="メイリオ" panose="020B0604030504040204" pitchFamily="50" charset="-128"/>
                          <a:ea typeface="メイリオ" panose="020B0604030504040204" pitchFamily="50" charset="-128"/>
                        </a:rPr>
                        <a:t>進行する</a:t>
                      </a:r>
                    </a:p>
                  </a:txBody>
                  <a:tcPr marL="62512" marR="62512" marT="62495" marB="6249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bl>
          </a:graphicData>
        </a:graphic>
      </p:graphicFrame>
      <p:sp>
        <p:nvSpPr>
          <p:cNvPr id="8" name="テキスト ボックス 7">
            <a:extLst>
              <a:ext uri="{FF2B5EF4-FFF2-40B4-BE49-F238E27FC236}">
                <a16:creationId xmlns:a16="http://schemas.microsoft.com/office/drawing/2014/main" id="{117145DB-6F6C-E94C-F273-EE20DDC6E800}"/>
              </a:ext>
            </a:extLst>
          </p:cNvPr>
          <p:cNvSpPr txBox="1">
            <a:spLocks noChangeArrowheads="1"/>
          </p:cNvSpPr>
          <p:nvPr/>
        </p:nvSpPr>
        <p:spPr bwMode="auto">
          <a:xfrm>
            <a:off x="17463" y="6641592"/>
            <a:ext cx="8569975"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出典：政府広報オンライン</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知っておきたい認知症の基本</a:t>
            </a:r>
            <a:r>
              <a:rPr lang="en-US" altLang="ja-JP" sz="1000" dirty="0">
                <a:latin typeface="メイリオ" panose="020B0604030504040204" pitchFamily="50" charset="-128"/>
                <a:ea typeface="メイリオ" panose="020B0604030504040204" pitchFamily="50" charset="-128"/>
              </a:rPr>
              <a:t>』, </a:t>
            </a:r>
            <a:r>
              <a:rPr lang="en-US" altLang="ja-JP" sz="1000" dirty="0">
                <a:latin typeface="メイリオ" panose="020B0604030504040204" pitchFamily="50" charset="-128"/>
                <a:ea typeface="メイリオ" panose="020B0604030504040204" pitchFamily="50" charset="-128"/>
                <a:hlinkClick r:id="" action="ppaction://noaction"/>
              </a:rPr>
              <a:t>https://www.gov-online.go.jp/article/202501/entry-7013.html</a:t>
            </a:r>
            <a:r>
              <a:rPr lang="ja-JP" altLang="en-US" sz="1000" dirty="0">
                <a:latin typeface="メイリオ" panose="020B0604030504040204" pitchFamily="50" charset="-128"/>
                <a:ea typeface="メイリオ" panose="020B0604030504040204" pitchFamily="50" charset="-128"/>
              </a:rPr>
              <a:t>　をもとに作成</a:t>
            </a:r>
            <a:endParaRPr lang="en-US" altLang="ja-JP" sz="1000" dirty="0">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7BDAFB5F-6A0A-B991-58A5-8F7B5300D582}"/>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．認知症について</a:t>
            </a:r>
          </a:p>
        </p:txBody>
      </p:sp>
    </p:spTree>
  </p:cSld>
  <p:clrMapOvr>
    <a:masterClrMapping/>
  </p:clrMapOvr>
  <p:transition spd="slow"/>
</p:sld>
</file>

<file path=ppt/theme/theme1.xml><?xml version="1.0" encoding="utf-8"?>
<a:theme xmlns:a="http://schemas.openxmlformats.org/drawingml/2006/main" name="R6生保CW研修">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6生保CW研修" id="{EDFB9417-992C-430B-94EC-177AFFBCFF22}" vid="{D114EBDD-CD2B-4119-B43D-76A52D785B95}"/>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R6生保CW研修</Template>
  <TotalTime>1724</TotalTime>
  <Words>6952</Words>
  <Application>Microsoft Office PowerPoint</Application>
  <PresentationFormat>A4 210 x 297 mm</PresentationFormat>
  <Paragraphs>635</Paragraphs>
  <Slides>44</Slides>
  <Notes>42</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44</vt:i4>
      </vt:variant>
    </vt:vector>
  </HeadingPairs>
  <TitlesOfParts>
    <vt:vector size="53" baseType="lpstr">
      <vt:lpstr>Meiryo UI</vt:lpstr>
      <vt:lpstr>ＭＳ Ｐゴシック</vt:lpstr>
      <vt:lpstr>メイリオ</vt:lpstr>
      <vt:lpstr>游ゴシック</vt:lpstr>
      <vt:lpstr>Arial</vt:lpstr>
      <vt:lpstr>Calibri</vt:lpstr>
      <vt:lpstr>Calibri Light</vt:lpstr>
      <vt:lpstr>Wingdings</vt:lpstr>
      <vt:lpstr>R6生保CW研修</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No.4-1_認知症のある方への支援</dc:title>
  <dc:creator/>
  <cp:lastModifiedBy>*</cp:lastModifiedBy>
  <cp:revision>107</cp:revision>
  <cp:lastPrinted>2025-04-10T08:22:12Z</cp:lastPrinted>
  <dcterms:modified xsi:type="dcterms:W3CDTF">2025-04-13T23:24:49Z</dcterms:modified>
</cp:coreProperties>
</file>